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12" r:id="rId2"/>
    <p:sldId id="313" r:id="rId3"/>
    <p:sldId id="314" r:id="rId4"/>
    <p:sldId id="280" r:id="rId5"/>
    <p:sldId id="315" r:id="rId6"/>
    <p:sldId id="316" r:id="rId7"/>
    <p:sldId id="317" r:id="rId8"/>
    <p:sldId id="319" r:id="rId9"/>
    <p:sldId id="318" r:id="rId10"/>
    <p:sldId id="320" r:id="rId11"/>
    <p:sldId id="321" r:id="rId12"/>
    <p:sldId id="322" r:id="rId13"/>
    <p:sldId id="328" r:id="rId14"/>
    <p:sldId id="281" r:id="rId15"/>
    <p:sldId id="323" r:id="rId16"/>
    <p:sldId id="324" r:id="rId17"/>
    <p:sldId id="326" r:id="rId18"/>
    <p:sldId id="329" r:id="rId19"/>
    <p:sldId id="279" r:id="rId20"/>
    <p:sldId id="327" r:id="rId21"/>
    <p:sldId id="325" r:id="rId22"/>
    <p:sldId id="330" r:id="rId23"/>
    <p:sldId id="426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801" userDrawn="1">
          <p15:clr>
            <a:srgbClr val="A4A3A4"/>
          </p15:clr>
        </p15:guide>
        <p15:guide id="4" pos="6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E7B6"/>
    <a:srgbClr val="FC7967"/>
    <a:srgbClr val="7AA6A1"/>
    <a:srgbClr val="305F38"/>
    <a:srgbClr val="DAE0DB"/>
    <a:srgbClr val="F4F3F3"/>
    <a:srgbClr val="FDDAE0"/>
    <a:srgbClr val="93532F"/>
    <a:srgbClr val="2D5F34"/>
    <a:srgbClr val="4999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5916" autoAdjust="0"/>
  </p:normalViewPr>
  <p:slideViewPr>
    <p:cSldViewPr snapToGrid="0">
      <p:cViewPr varScale="1">
        <p:scale>
          <a:sx n="92" d="100"/>
          <a:sy n="92" d="100"/>
        </p:scale>
        <p:origin x="96" y="300"/>
      </p:cViewPr>
      <p:guideLst>
        <p:guide orient="horz" pos="2160"/>
        <p:guide pos="3840"/>
        <p:guide pos="801"/>
        <p:guide pos="6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CB968-7910-46EF-94E3-C2ECC7B8A2A7}" type="datetimeFigureOut">
              <a:rPr lang="zh-CN" altLang="en-US" smtClean="0"/>
              <a:t>2022/4/25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E9A6E-47CE-4D57-A5F3-21ECAD73E7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194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021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774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356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30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93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0511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7154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86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890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870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668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101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997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4959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1329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E9A6E-47CE-4D57-A5F3-21ECAD73E7E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673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BBC9F6B-CB9F-442C-9FB2-961BC59215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7" t="7239" r="17161" b="29935"/>
          <a:stretch/>
        </p:blipFill>
        <p:spPr>
          <a:xfrm rot="21375569">
            <a:off x="-210713" y="-390386"/>
            <a:ext cx="12613429" cy="7638772"/>
          </a:xfrm>
          <a:custGeom>
            <a:avLst/>
            <a:gdLst>
              <a:gd name="connsiteX0" fmla="*/ 447402 w 12613429"/>
              <a:gd name="connsiteY0" fmla="*/ 0 h 7638772"/>
              <a:gd name="connsiteX1" fmla="*/ 12613429 w 12613429"/>
              <a:gd name="connsiteY1" fmla="*/ 795382 h 7638772"/>
              <a:gd name="connsiteX2" fmla="*/ 12166027 w 12613429"/>
              <a:gd name="connsiteY2" fmla="*/ 7638772 h 7638772"/>
              <a:gd name="connsiteX3" fmla="*/ 0 w 12613429"/>
              <a:gd name="connsiteY3" fmla="*/ 6843391 h 763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13429" h="7638772">
                <a:moveTo>
                  <a:pt x="447402" y="0"/>
                </a:moveTo>
                <a:lnTo>
                  <a:pt x="12613429" y="795382"/>
                </a:lnTo>
                <a:lnTo>
                  <a:pt x="12166027" y="7638772"/>
                </a:lnTo>
                <a:lnTo>
                  <a:pt x="0" y="6843391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44E4-D14C-4302-9883-FA01BBAE5948}" type="datetimeFigureOut">
              <a:rPr lang="zh-CN" altLang="en-US" smtClean="0"/>
              <a:t>2022/4/25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6D450-603B-49A3-975F-A3C9E4703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44E4-D14C-4302-9883-FA01BBAE5948}" type="datetimeFigureOut">
              <a:rPr lang="zh-CN" altLang="en-US" smtClean="0"/>
              <a:t>2022/4/25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6D450-603B-49A3-975F-A3C9E47039F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56FBC28-C61C-4874-971A-9AB0CB4441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7" t="5275" r="17161" b="29935"/>
          <a:stretch/>
        </p:blipFill>
        <p:spPr>
          <a:xfrm rot="21375569">
            <a:off x="-205820" y="-412684"/>
            <a:ext cx="12613429" cy="7682141"/>
          </a:xfrm>
          <a:custGeom>
            <a:avLst/>
            <a:gdLst>
              <a:gd name="connsiteX0" fmla="*/ 447402 w 12613429"/>
              <a:gd name="connsiteY0" fmla="*/ 0 h 7638772"/>
              <a:gd name="connsiteX1" fmla="*/ 12613429 w 12613429"/>
              <a:gd name="connsiteY1" fmla="*/ 795382 h 7638772"/>
              <a:gd name="connsiteX2" fmla="*/ 12166027 w 12613429"/>
              <a:gd name="connsiteY2" fmla="*/ 7638772 h 7638772"/>
              <a:gd name="connsiteX3" fmla="*/ 0 w 12613429"/>
              <a:gd name="connsiteY3" fmla="*/ 6843391 h 763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13429" h="7638772">
                <a:moveTo>
                  <a:pt x="447402" y="0"/>
                </a:moveTo>
                <a:lnTo>
                  <a:pt x="12613429" y="795382"/>
                </a:lnTo>
                <a:lnTo>
                  <a:pt x="12166027" y="7638772"/>
                </a:lnTo>
                <a:lnTo>
                  <a:pt x="0" y="684339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5051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77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5121C1A9-F1CB-464B-97FC-6C71A6757DB4}"/>
              </a:ext>
            </a:extLst>
          </p:cNvPr>
          <p:cNvGrpSpPr/>
          <p:nvPr userDrawn="1"/>
        </p:nvGrpSpPr>
        <p:grpSpPr>
          <a:xfrm>
            <a:off x="0" y="0"/>
            <a:ext cx="12193592" cy="6858000"/>
            <a:chOff x="0" y="0"/>
            <a:chExt cx="9145194" cy="51435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54DDD9A-DA2C-45E5-9476-F7BF7FCAB9A3}"/>
                </a:ext>
              </a:extLst>
            </p:cNvPr>
            <p:cNvGrpSpPr/>
            <p:nvPr/>
          </p:nvGrpSpPr>
          <p:grpSpPr>
            <a:xfrm>
              <a:off x="0" y="0"/>
              <a:ext cx="9145194" cy="5143500"/>
              <a:chOff x="-9178" y="0"/>
              <a:chExt cx="9145194" cy="514350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1CEB693-B2F5-4521-A7E2-BDFA1561CCDF}"/>
                  </a:ext>
                </a:extLst>
              </p:cNvPr>
              <p:cNvGrpSpPr/>
              <p:nvPr/>
            </p:nvGrpSpPr>
            <p:grpSpPr>
              <a:xfrm>
                <a:off x="-9178" y="0"/>
                <a:ext cx="9145194" cy="3249969"/>
                <a:chOff x="-129524" y="-1411983"/>
                <a:chExt cx="11698846" cy="4157472"/>
              </a:xfrm>
            </p:grpSpPr>
            <p:pic>
              <p:nvPicPr>
                <p:cNvPr id="12" name="图片 11">
                  <a:extLst>
                    <a:ext uri="{FF2B5EF4-FFF2-40B4-BE49-F238E27FC236}">
                      <a16:creationId xmlns:a16="http://schemas.microsoft.com/office/drawing/2014/main" id="{90E12384-D3B9-4521-BC15-E1B5140F3A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29524" y="-1411983"/>
                  <a:ext cx="5852160" cy="4157472"/>
                </a:xfrm>
                <a:prstGeom prst="rect">
                  <a:avLst/>
                </a:prstGeom>
              </p:spPr>
            </p:pic>
            <p:pic>
              <p:nvPicPr>
                <p:cNvPr id="13" name="图片 12">
                  <a:extLst>
                    <a:ext uri="{FF2B5EF4-FFF2-40B4-BE49-F238E27FC236}">
                      <a16:creationId xmlns:a16="http://schemas.microsoft.com/office/drawing/2014/main" id="{E6F5E98E-3DB8-4FFA-AC1F-4F1A18609B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17162" y="-1411983"/>
                  <a:ext cx="5852160" cy="4157472"/>
                </a:xfrm>
                <a:prstGeom prst="rect">
                  <a:avLst/>
                </a:prstGeom>
              </p:spPr>
            </p:pic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2E625C3D-0D85-40C6-A9B7-6DD1363C1982}"/>
                  </a:ext>
                </a:extLst>
              </p:cNvPr>
              <p:cNvGrpSpPr/>
              <p:nvPr/>
            </p:nvGrpSpPr>
            <p:grpSpPr>
              <a:xfrm>
                <a:off x="-9178" y="3248711"/>
                <a:ext cx="9145194" cy="1894789"/>
                <a:chOff x="-129524" y="-1411983"/>
                <a:chExt cx="11698846" cy="2423879"/>
              </a:xfrm>
            </p:grpSpPr>
            <p:pic>
              <p:nvPicPr>
                <p:cNvPr id="10" name="图片 9">
                  <a:extLst>
                    <a:ext uri="{FF2B5EF4-FFF2-40B4-BE49-F238E27FC236}">
                      <a16:creationId xmlns:a16="http://schemas.microsoft.com/office/drawing/2014/main" id="{8CA1864E-7D0A-4DD9-BACC-0B5CB06CDD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129524" y="-1411983"/>
                  <a:ext cx="5852161" cy="2423879"/>
                </a:xfrm>
                <a:prstGeom prst="rect">
                  <a:avLst/>
                </a:prstGeom>
              </p:spPr>
            </p:pic>
            <p:pic>
              <p:nvPicPr>
                <p:cNvPr id="11" name="图片 10">
                  <a:extLst>
                    <a:ext uri="{FF2B5EF4-FFF2-40B4-BE49-F238E27FC236}">
                      <a16:creationId xmlns:a16="http://schemas.microsoft.com/office/drawing/2014/main" id="{0CDAA0B5-E491-4831-A678-E7668A2177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717161" y="-1411983"/>
                  <a:ext cx="5852161" cy="2423879"/>
                </a:xfrm>
                <a:prstGeom prst="rect">
                  <a:avLst/>
                </a:prstGeom>
              </p:spPr>
            </p:pic>
          </p:grpSp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7053233-41EC-45E7-A5A3-A56A1FF0E5C5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chemeClr val="bg1">
                <a:alpha val="94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5E3C723-7DC9-45E3-87D5-C98F3B14E588}"/>
              </a:ext>
            </a:extLst>
          </p:cNvPr>
          <p:cNvSpPr/>
          <p:nvPr userDrawn="1"/>
        </p:nvSpPr>
        <p:spPr>
          <a:xfrm>
            <a:off x="4398986" y="6350509"/>
            <a:ext cx="5884957" cy="507491"/>
          </a:xfrm>
          <a:custGeom>
            <a:avLst/>
            <a:gdLst>
              <a:gd name="connsiteX0" fmla="*/ 2529020 w 4413718"/>
              <a:gd name="connsiteY0" fmla="*/ 13 h 380618"/>
              <a:gd name="connsiteX1" fmla="*/ 4322697 w 4413718"/>
              <a:gd name="connsiteY1" fmla="*/ 346336 h 380618"/>
              <a:gd name="connsiteX2" fmla="*/ 4413718 w 4413718"/>
              <a:gd name="connsiteY2" fmla="*/ 380618 h 380618"/>
              <a:gd name="connsiteX3" fmla="*/ 0 w 4413718"/>
              <a:gd name="connsiteY3" fmla="*/ 380618 h 380618"/>
              <a:gd name="connsiteX4" fmla="*/ 188847 w 4413718"/>
              <a:gd name="connsiteY4" fmla="*/ 336811 h 380618"/>
              <a:gd name="connsiteX5" fmla="*/ 2529020 w 4413718"/>
              <a:gd name="connsiteY5" fmla="*/ 13 h 380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3718" h="380618">
                <a:moveTo>
                  <a:pt x="2529020" y="13"/>
                </a:moveTo>
                <a:cubicBezTo>
                  <a:pt x="3217995" y="1601"/>
                  <a:pt x="3785526" y="154993"/>
                  <a:pt x="4322697" y="346336"/>
                </a:cubicBezTo>
                <a:lnTo>
                  <a:pt x="4413718" y="380618"/>
                </a:lnTo>
                <a:lnTo>
                  <a:pt x="0" y="380618"/>
                </a:lnTo>
                <a:lnTo>
                  <a:pt x="188847" y="336811"/>
                </a:lnTo>
                <a:cubicBezTo>
                  <a:pt x="1029626" y="148642"/>
                  <a:pt x="1840046" y="-1575"/>
                  <a:pt x="2529020" y="13"/>
                </a:cubicBezTo>
                <a:close/>
              </a:path>
            </a:pathLst>
          </a:custGeom>
          <a:solidFill>
            <a:srgbClr val="4CC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3843F22-B6F3-4EB1-AC75-36A46A5D645F}"/>
              </a:ext>
            </a:extLst>
          </p:cNvPr>
          <p:cNvSpPr/>
          <p:nvPr userDrawn="1"/>
        </p:nvSpPr>
        <p:spPr>
          <a:xfrm>
            <a:off x="7627749" y="6179392"/>
            <a:ext cx="4564251" cy="678608"/>
          </a:xfrm>
          <a:custGeom>
            <a:avLst/>
            <a:gdLst>
              <a:gd name="connsiteX0" fmla="*/ 2463129 w 3423188"/>
              <a:gd name="connsiteY0" fmla="*/ 5 h 508956"/>
              <a:gd name="connsiteX1" fmla="*/ 3282744 w 3423188"/>
              <a:gd name="connsiteY1" fmla="*/ 33250 h 508956"/>
              <a:gd name="connsiteX2" fmla="*/ 3423188 w 3423188"/>
              <a:gd name="connsiteY2" fmla="*/ 44628 h 508956"/>
              <a:gd name="connsiteX3" fmla="*/ 3423188 w 3423188"/>
              <a:gd name="connsiteY3" fmla="*/ 508956 h 508956"/>
              <a:gd name="connsiteX4" fmla="*/ 0 w 3423188"/>
              <a:gd name="connsiteY4" fmla="*/ 508956 h 508956"/>
              <a:gd name="connsiteX5" fmla="*/ 16116 w 3423188"/>
              <a:gd name="connsiteY5" fmla="*/ 503696 h 508956"/>
              <a:gd name="connsiteX6" fmla="*/ 1645188 w 3423188"/>
              <a:gd name="connsiteY6" fmla="*/ 52151 h 508956"/>
              <a:gd name="connsiteX7" fmla="*/ 2463129 w 3423188"/>
              <a:gd name="connsiteY7" fmla="*/ 5 h 508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188" h="508956">
                <a:moveTo>
                  <a:pt x="2463129" y="5"/>
                </a:moveTo>
                <a:cubicBezTo>
                  <a:pt x="2736111" y="-298"/>
                  <a:pt x="3009371" y="13629"/>
                  <a:pt x="3282744" y="33250"/>
                </a:cubicBezTo>
                <a:lnTo>
                  <a:pt x="3423188" y="44628"/>
                </a:lnTo>
                <a:lnTo>
                  <a:pt x="3423188" y="508956"/>
                </a:lnTo>
                <a:lnTo>
                  <a:pt x="0" y="508956"/>
                </a:lnTo>
                <a:lnTo>
                  <a:pt x="16116" y="503696"/>
                </a:lnTo>
                <a:cubicBezTo>
                  <a:pt x="558544" y="322820"/>
                  <a:pt x="1100675" y="126764"/>
                  <a:pt x="1645188" y="52151"/>
                </a:cubicBezTo>
                <a:cubicBezTo>
                  <a:pt x="1917445" y="14845"/>
                  <a:pt x="2190147" y="309"/>
                  <a:pt x="2463129" y="5"/>
                </a:cubicBezTo>
                <a:close/>
              </a:path>
            </a:pathLst>
          </a:custGeom>
          <a:solidFill>
            <a:srgbClr val="609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16" name="图形 4">
            <a:extLst>
              <a:ext uri="{FF2B5EF4-FFF2-40B4-BE49-F238E27FC236}">
                <a16:creationId xmlns:a16="http://schemas.microsoft.com/office/drawing/2014/main" id="{F10A1715-6141-4587-82AE-B28C0BA5F436}"/>
              </a:ext>
            </a:extLst>
          </p:cNvPr>
          <p:cNvGrpSpPr/>
          <p:nvPr userDrawn="1"/>
        </p:nvGrpSpPr>
        <p:grpSpPr>
          <a:xfrm>
            <a:off x="10850038" y="5629549"/>
            <a:ext cx="1078212" cy="1058615"/>
            <a:chOff x="3666702" y="498845"/>
            <a:chExt cx="3647866" cy="358156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574B047-0728-4423-A827-5A10B457A4F9}"/>
                </a:ext>
              </a:extLst>
            </p:cNvPr>
            <p:cNvSpPr/>
            <p:nvPr/>
          </p:nvSpPr>
          <p:spPr>
            <a:xfrm>
              <a:off x="3666702" y="498845"/>
              <a:ext cx="3647866" cy="3581563"/>
            </a:xfrm>
            <a:custGeom>
              <a:avLst/>
              <a:gdLst>
                <a:gd name="connsiteX0" fmla="*/ 1183976 w 3647866"/>
                <a:gd name="connsiteY0" fmla="*/ -254 h 3581563"/>
                <a:gd name="connsiteX1" fmla="*/ 1140229 w 3647866"/>
                <a:gd name="connsiteY1" fmla="*/ 8940 h 3581563"/>
                <a:gd name="connsiteX2" fmla="*/ 1099782 w 3647866"/>
                <a:gd name="connsiteY2" fmla="*/ 19776 h 3581563"/>
                <a:gd name="connsiteX3" fmla="*/ 1081206 w 3647866"/>
                <a:gd name="connsiteY3" fmla="*/ 27135 h 3581563"/>
                <a:gd name="connsiteX4" fmla="*/ 1010768 w 3647866"/>
                <a:gd name="connsiteY4" fmla="*/ 56933 h 3581563"/>
                <a:gd name="connsiteX5" fmla="*/ 985028 w 3647866"/>
                <a:gd name="connsiteY5" fmla="*/ 69996 h 3581563"/>
                <a:gd name="connsiteX6" fmla="*/ 959856 w 3647866"/>
                <a:gd name="connsiteY6" fmla="*/ 89651 h 3581563"/>
                <a:gd name="connsiteX7" fmla="*/ 912057 w 3647866"/>
                <a:gd name="connsiteY7" fmla="*/ 141121 h 3581563"/>
                <a:gd name="connsiteX8" fmla="*/ 902675 w 3647866"/>
                <a:gd name="connsiteY8" fmla="*/ 152537 h 3581563"/>
                <a:gd name="connsiteX9" fmla="*/ 886123 w 3647866"/>
                <a:gd name="connsiteY9" fmla="*/ 239071 h 3581563"/>
                <a:gd name="connsiteX10" fmla="*/ 891640 w 3647866"/>
                <a:gd name="connsiteY10" fmla="*/ 294272 h 3581563"/>
                <a:gd name="connsiteX11" fmla="*/ 897158 w 3647866"/>
                <a:gd name="connsiteY11" fmla="*/ 357405 h 3581563"/>
                <a:gd name="connsiteX12" fmla="*/ 895317 w 3647866"/>
                <a:gd name="connsiteY12" fmla="*/ 448743 h 3581563"/>
                <a:gd name="connsiteX13" fmla="*/ 893476 w 3647866"/>
                <a:gd name="connsiteY13" fmla="*/ 500224 h 3581563"/>
                <a:gd name="connsiteX14" fmla="*/ 891640 w 3647866"/>
                <a:gd name="connsiteY14" fmla="*/ 551705 h 3581563"/>
                <a:gd name="connsiteX15" fmla="*/ 889799 w 3647866"/>
                <a:gd name="connsiteY15" fmla="*/ 603181 h 3581563"/>
                <a:gd name="connsiteX16" fmla="*/ 876188 w 3647866"/>
                <a:gd name="connsiteY16" fmla="*/ 761597 h 3581563"/>
                <a:gd name="connsiteX17" fmla="*/ 862572 w 3647866"/>
                <a:gd name="connsiteY17" fmla="*/ 901619 h 3581563"/>
                <a:gd name="connsiteX18" fmla="*/ 848795 w 3647866"/>
                <a:gd name="connsiteY18" fmla="*/ 908296 h 3581563"/>
                <a:gd name="connsiteX19" fmla="*/ 796175 w 3647866"/>
                <a:gd name="connsiteY19" fmla="*/ 945002 h 3581563"/>
                <a:gd name="connsiteX20" fmla="*/ 759266 w 3647866"/>
                <a:gd name="connsiteY20" fmla="*/ 963164 h 3581563"/>
                <a:gd name="connsiteX21" fmla="*/ 742526 w 3647866"/>
                <a:gd name="connsiteY21" fmla="*/ 970522 h 3581563"/>
                <a:gd name="connsiteX22" fmla="*/ 725786 w 3647866"/>
                <a:gd name="connsiteY22" fmla="*/ 977870 h 3581563"/>
                <a:gd name="connsiteX23" fmla="*/ 700426 w 3647866"/>
                <a:gd name="connsiteY23" fmla="*/ 992581 h 3581563"/>
                <a:gd name="connsiteX24" fmla="*/ 687561 w 3647866"/>
                <a:gd name="connsiteY24" fmla="*/ 1001780 h 3581563"/>
                <a:gd name="connsiteX25" fmla="*/ 661289 w 3647866"/>
                <a:gd name="connsiteY25" fmla="*/ 1024478 h 3581563"/>
                <a:gd name="connsiteX26" fmla="*/ 602600 w 3647866"/>
                <a:gd name="connsiteY26" fmla="*/ 1081219 h 3581563"/>
                <a:gd name="connsiteX27" fmla="*/ 591952 w 3647866"/>
                <a:gd name="connsiteY27" fmla="*/ 1090026 h 3581563"/>
                <a:gd name="connsiteX28" fmla="*/ 575399 w 3647866"/>
                <a:gd name="connsiteY28" fmla="*/ 1102897 h 3581563"/>
                <a:gd name="connsiteX29" fmla="*/ 542692 w 3647866"/>
                <a:gd name="connsiteY29" fmla="*/ 1130097 h 3581563"/>
                <a:gd name="connsiteX30" fmla="*/ 535527 w 3647866"/>
                <a:gd name="connsiteY30" fmla="*/ 1140558 h 3581563"/>
                <a:gd name="connsiteX31" fmla="*/ 529623 w 3647866"/>
                <a:gd name="connsiteY31" fmla="*/ 1150133 h 3581563"/>
                <a:gd name="connsiteX32" fmla="*/ 491426 w 3647866"/>
                <a:gd name="connsiteY32" fmla="*/ 1189763 h 3581563"/>
                <a:gd name="connsiteX33" fmla="*/ 453008 w 3647866"/>
                <a:gd name="connsiteY33" fmla="*/ 1233704 h 3581563"/>
                <a:gd name="connsiteX34" fmla="*/ 443025 w 3647866"/>
                <a:gd name="connsiteY34" fmla="*/ 1251823 h 3581563"/>
                <a:gd name="connsiteX35" fmla="*/ 433638 w 3647866"/>
                <a:gd name="connsiteY35" fmla="*/ 1268558 h 3581563"/>
                <a:gd name="connsiteX36" fmla="*/ 412148 w 3647866"/>
                <a:gd name="connsiteY36" fmla="*/ 1293730 h 3581563"/>
                <a:gd name="connsiteX37" fmla="*/ 402766 w 3647866"/>
                <a:gd name="connsiteY37" fmla="*/ 1308629 h 3581563"/>
                <a:gd name="connsiteX38" fmla="*/ 397061 w 3647866"/>
                <a:gd name="connsiteY38" fmla="*/ 1319846 h 3581563"/>
                <a:gd name="connsiteX39" fmla="*/ 387867 w 3647866"/>
                <a:gd name="connsiteY39" fmla="*/ 1332722 h 3581563"/>
                <a:gd name="connsiteX40" fmla="*/ 376832 w 3647866"/>
                <a:gd name="connsiteY40" fmla="*/ 1354786 h 3581563"/>
                <a:gd name="connsiteX41" fmla="*/ 356609 w 3647866"/>
                <a:gd name="connsiteY41" fmla="*/ 1404426 h 3581563"/>
                <a:gd name="connsiteX42" fmla="*/ 347609 w 3647866"/>
                <a:gd name="connsiteY42" fmla="*/ 1426297 h 3581563"/>
                <a:gd name="connsiteX43" fmla="*/ 340256 w 3647866"/>
                <a:gd name="connsiteY43" fmla="*/ 1444680 h 3581563"/>
                <a:gd name="connsiteX44" fmla="*/ 332709 w 3647866"/>
                <a:gd name="connsiteY44" fmla="*/ 1465096 h 3581563"/>
                <a:gd name="connsiteX45" fmla="*/ 312486 w 3647866"/>
                <a:gd name="connsiteY45" fmla="*/ 1514736 h 3581563"/>
                <a:gd name="connsiteX46" fmla="*/ 292456 w 3647866"/>
                <a:gd name="connsiteY46" fmla="*/ 1562353 h 3581563"/>
                <a:gd name="connsiteX47" fmla="*/ 279387 w 3647866"/>
                <a:gd name="connsiteY47" fmla="*/ 1592152 h 3581563"/>
                <a:gd name="connsiteX48" fmla="*/ 268970 w 3647866"/>
                <a:gd name="connsiteY48" fmla="*/ 1626780 h 3581563"/>
                <a:gd name="connsiteX49" fmla="*/ 256733 w 3647866"/>
                <a:gd name="connsiteY49" fmla="*/ 1651093 h 3581563"/>
                <a:gd name="connsiteX50" fmla="*/ 236434 w 3647866"/>
                <a:gd name="connsiteY50" fmla="*/ 1698152 h 3581563"/>
                <a:gd name="connsiteX51" fmla="*/ 225206 w 3647866"/>
                <a:gd name="connsiteY51" fmla="*/ 1707153 h 3581563"/>
                <a:gd name="connsiteX52" fmla="*/ 202171 w 3647866"/>
                <a:gd name="connsiteY52" fmla="*/ 1716792 h 3581563"/>
                <a:gd name="connsiteX53" fmla="*/ 176430 w 3647866"/>
                <a:gd name="connsiteY53" fmla="*/ 1726179 h 3581563"/>
                <a:gd name="connsiteX54" fmla="*/ 155820 w 3647866"/>
                <a:gd name="connsiteY54" fmla="*/ 1733725 h 3581563"/>
                <a:gd name="connsiteX55" fmla="*/ 131792 w 3647866"/>
                <a:gd name="connsiteY55" fmla="*/ 1743821 h 3581563"/>
                <a:gd name="connsiteX56" fmla="*/ 79445 w 3647866"/>
                <a:gd name="connsiteY56" fmla="*/ 1786376 h 3581563"/>
                <a:gd name="connsiteX57" fmla="*/ 33988 w 3647866"/>
                <a:gd name="connsiteY57" fmla="*/ 1845758 h 3581563"/>
                <a:gd name="connsiteX58" fmla="*/ 20342 w 3647866"/>
                <a:gd name="connsiteY58" fmla="*/ 1884294 h 3581563"/>
                <a:gd name="connsiteX59" fmla="*/ 9121 w 3647866"/>
                <a:gd name="connsiteY59" fmla="*/ 1913899 h 3581563"/>
                <a:gd name="connsiteX60" fmla="*/ 1764 w 3647866"/>
                <a:gd name="connsiteY60" fmla="*/ 1926582 h 3581563"/>
                <a:gd name="connsiteX61" fmla="*/ -74 w 3647866"/>
                <a:gd name="connsiteY61" fmla="*/ 1926582 h 3581563"/>
                <a:gd name="connsiteX62" fmla="*/ -74 w 3647866"/>
                <a:gd name="connsiteY62" fmla="*/ 1970704 h 3581563"/>
                <a:gd name="connsiteX63" fmla="*/ 12577 w 3647866"/>
                <a:gd name="connsiteY63" fmla="*/ 1987015 h 3581563"/>
                <a:gd name="connsiteX64" fmla="*/ 33674 w 3647866"/>
                <a:gd name="connsiteY64" fmla="*/ 2013996 h 3581563"/>
                <a:gd name="connsiteX65" fmla="*/ 41216 w 3647866"/>
                <a:gd name="connsiteY65" fmla="*/ 2029093 h 3581563"/>
                <a:gd name="connsiteX66" fmla="*/ 47728 w 3647866"/>
                <a:gd name="connsiteY66" fmla="*/ 2048925 h 3581563"/>
                <a:gd name="connsiteX67" fmla="*/ 51407 w 3647866"/>
                <a:gd name="connsiteY67" fmla="*/ 2085239 h 3581563"/>
                <a:gd name="connsiteX68" fmla="*/ 54534 w 3647866"/>
                <a:gd name="connsiteY68" fmla="*/ 2116046 h 3581563"/>
                <a:gd name="connsiteX69" fmla="*/ 64209 w 3647866"/>
                <a:gd name="connsiteY69" fmla="*/ 2132614 h 3581563"/>
                <a:gd name="connsiteX70" fmla="*/ 74471 w 3647866"/>
                <a:gd name="connsiteY70" fmla="*/ 2163212 h 3581563"/>
                <a:gd name="connsiteX71" fmla="*/ 81541 w 3647866"/>
                <a:gd name="connsiteY71" fmla="*/ 2182034 h 3581563"/>
                <a:gd name="connsiteX72" fmla="*/ 95532 w 3647866"/>
                <a:gd name="connsiteY72" fmla="*/ 2195017 h 3581563"/>
                <a:gd name="connsiteX73" fmla="*/ 115869 w 3647866"/>
                <a:gd name="connsiteY73" fmla="*/ 2209401 h 3581563"/>
                <a:gd name="connsiteX74" fmla="*/ 133988 w 3647866"/>
                <a:gd name="connsiteY74" fmla="*/ 2220619 h 3581563"/>
                <a:gd name="connsiteX75" fmla="*/ 191180 w 3647866"/>
                <a:gd name="connsiteY75" fmla="*/ 2228111 h 3581563"/>
                <a:gd name="connsiteX76" fmla="*/ 243316 w 3647866"/>
                <a:gd name="connsiteY76" fmla="*/ 2226082 h 3581563"/>
                <a:gd name="connsiteX77" fmla="*/ 253890 w 3647866"/>
                <a:gd name="connsiteY77" fmla="*/ 2218525 h 3581563"/>
                <a:gd name="connsiteX78" fmla="*/ 266567 w 3647866"/>
                <a:gd name="connsiteY78" fmla="*/ 2224419 h 3581563"/>
                <a:gd name="connsiteX79" fmla="*/ 273877 w 3647866"/>
                <a:gd name="connsiteY79" fmla="*/ 2246875 h 3581563"/>
                <a:gd name="connsiteX80" fmla="*/ 298582 w 3647866"/>
                <a:gd name="connsiteY80" fmla="*/ 2286521 h 3581563"/>
                <a:gd name="connsiteX81" fmla="*/ 318005 w 3647866"/>
                <a:gd name="connsiteY81" fmla="*/ 2299816 h 3581563"/>
                <a:gd name="connsiteX82" fmla="*/ 398340 w 3647866"/>
                <a:gd name="connsiteY82" fmla="*/ 2331068 h 3581563"/>
                <a:gd name="connsiteX83" fmla="*/ 426104 w 3647866"/>
                <a:gd name="connsiteY83" fmla="*/ 2326023 h 3581563"/>
                <a:gd name="connsiteX84" fmla="*/ 446021 w 3647866"/>
                <a:gd name="connsiteY84" fmla="*/ 2319647 h 3581563"/>
                <a:gd name="connsiteX85" fmla="*/ 493649 w 3647866"/>
                <a:gd name="connsiteY85" fmla="*/ 2277633 h 3581563"/>
                <a:gd name="connsiteX86" fmla="*/ 503482 w 3647866"/>
                <a:gd name="connsiteY86" fmla="*/ 2262691 h 3581563"/>
                <a:gd name="connsiteX87" fmla="*/ 507378 w 3647866"/>
                <a:gd name="connsiteY87" fmla="*/ 2245517 h 3581563"/>
                <a:gd name="connsiteX88" fmla="*/ 518692 w 3647866"/>
                <a:gd name="connsiteY88" fmla="*/ 2202532 h 3581563"/>
                <a:gd name="connsiteX89" fmla="*/ 522084 w 3647866"/>
                <a:gd name="connsiteY89" fmla="*/ 2150889 h 3581563"/>
                <a:gd name="connsiteX90" fmla="*/ 536989 w 3647866"/>
                <a:gd name="connsiteY90" fmla="*/ 2150889 h 3581563"/>
                <a:gd name="connsiteX91" fmla="*/ 588529 w 3647866"/>
                <a:gd name="connsiteY91" fmla="*/ 2123109 h 3581563"/>
                <a:gd name="connsiteX92" fmla="*/ 625047 w 3647866"/>
                <a:gd name="connsiteY92" fmla="*/ 2027328 h 3581563"/>
                <a:gd name="connsiteX93" fmla="*/ 619529 w 3647866"/>
                <a:gd name="connsiteY93" fmla="*/ 1991974 h 3581563"/>
                <a:gd name="connsiteX94" fmla="*/ 614017 w 3647866"/>
                <a:gd name="connsiteY94" fmla="*/ 1947851 h 3581563"/>
                <a:gd name="connsiteX95" fmla="*/ 608500 w 3647866"/>
                <a:gd name="connsiteY95" fmla="*/ 1904324 h 3581563"/>
                <a:gd name="connsiteX96" fmla="*/ 595624 w 3647866"/>
                <a:gd name="connsiteY96" fmla="*/ 1878970 h 3581563"/>
                <a:gd name="connsiteX97" fmla="*/ 585529 w 3647866"/>
                <a:gd name="connsiteY97" fmla="*/ 1851093 h 3581563"/>
                <a:gd name="connsiteX98" fmla="*/ 570823 w 3647866"/>
                <a:gd name="connsiteY98" fmla="*/ 1826812 h 3581563"/>
                <a:gd name="connsiteX99" fmla="*/ 554893 w 3647866"/>
                <a:gd name="connsiteY99" fmla="*/ 1801227 h 3581563"/>
                <a:gd name="connsiteX100" fmla="*/ 542028 w 3647866"/>
                <a:gd name="connsiteY100" fmla="*/ 1782115 h 3581563"/>
                <a:gd name="connsiteX101" fmla="*/ 533119 w 3647866"/>
                <a:gd name="connsiteY101" fmla="*/ 1734262 h 3581563"/>
                <a:gd name="connsiteX102" fmla="*/ 520860 w 3647866"/>
                <a:gd name="connsiteY102" fmla="*/ 1663298 h 3581563"/>
                <a:gd name="connsiteX103" fmla="*/ 530054 w 3647866"/>
                <a:gd name="connsiteY103" fmla="*/ 1639012 h 3581563"/>
                <a:gd name="connsiteX104" fmla="*/ 545984 w 3647866"/>
                <a:gd name="connsiteY104" fmla="*/ 1600771 h 3581563"/>
                <a:gd name="connsiteX105" fmla="*/ 562724 w 3647866"/>
                <a:gd name="connsiteY105" fmla="*/ 1560325 h 3581563"/>
                <a:gd name="connsiteX106" fmla="*/ 591567 w 3647866"/>
                <a:gd name="connsiteY106" fmla="*/ 1518805 h 3581563"/>
                <a:gd name="connsiteX107" fmla="*/ 613518 w 3647866"/>
                <a:gd name="connsiteY107" fmla="*/ 1474987 h 3581563"/>
                <a:gd name="connsiteX108" fmla="*/ 630441 w 3647866"/>
                <a:gd name="connsiteY108" fmla="*/ 1439672 h 3581563"/>
                <a:gd name="connsiteX109" fmla="*/ 668805 w 3647866"/>
                <a:gd name="connsiteY109" fmla="*/ 1384933 h 3581563"/>
                <a:gd name="connsiteX110" fmla="*/ 761484 w 3647866"/>
                <a:gd name="connsiteY110" fmla="*/ 1282695 h 3581563"/>
                <a:gd name="connsiteX111" fmla="*/ 779195 w 3647866"/>
                <a:gd name="connsiteY111" fmla="*/ 1259187 h 3581563"/>
                <a:gd name="connsiteX112" fmla="*/ 830586 w 3647866"/>
                <a:gd name="connsiteY112" fmla="*/ 1220758 h 3581563"/>
                <a:gd name="connsiteX113" fmla="*/ 843644 w 3647866"/>
                <a:gd name="connsiteY113" fmla="*/ 1215783 h 3581563"/>
                <a:gd name="connsiteX114" fmla="*/ 845678 w 3647866"/>
                <a:gd name="connsiteY114" fmla="*/ 1291357 h 3581563"/>
                <a:gd name="connsiteX115" fmla="*/ 847513 w 3647866"/>
                <a:gd name="connsiteY115" fmla="*/ 1391937 h 3581563"/>
                <a:gd name="connsiteX116" fmla="*/ 854872 w 3647866"/>
                <a:gd name="connsiteY116" fmla="*/ 1507389 h 3581563"/>
                <a:gd name="connsiteX117" fmla="*/ 875095 w 3647866"/>
                <a:gd name="connsiteY117" fmla="*/ 1733532 h 3581563"/>
                <a:gd name="connsiteX118" fmla="*/ 896966 w 3647866"/>
                <a:gd name="connsiteY118" fmla="*/ 1899000 h 3581563"/>
                <a:gd name="connsiteX119" fmla="*/ 904512 w 3647866"/>
                <a:gd name="connsiteY119" fmla="*/ 1946805 h 3581563"/>
                <a:gd name="connsiteX120" fmla="*/ 913701 w 3647866"/>
                <a:gd name="connsiteY120" fmla="*/ 1998286 h 3581563"/>
                <a:gd name="connsiteX121" fmla="*/ 928600 w 3647866"/>
                <a:gd name="connsiteY121" fmla="*/ 2088566 h 3581563"/>
                <a:gd name="connsiteX122" fmla="*/ 950283 w 3647866"/>
                <a:gd name="connsiteY122" fmla="*/ 2182147 h 3581563"/>
                <a:gd name="connsiteX123" fmla="*/ 964989 w 3647866"/>
                <a:gd name="connsiteY123" fmla="*/ 2242624 h 3581563"/>
                <a:gd name="connsiteX124" fmla="*/ 978058 w 3647866"/>
                <a:gd name="connsiteY124" fmla="*/ 2303498 h 3581563"/>
                <a:gd name="connsiteX125" fmla="*/ 991116 w 3647866"/>
                <a:gd name="connsiteY125" fmla="*/ 2364361 h 3581563"/>
                <a:gd name="connsiteX126" fmla="*/ 1006568 w 3647866"/>
                <a:gd name="connsiteY126" fmla="*/ 2428707 h 3581563"/>
                <a:gd name="connsiteX127" fmla="*/ 1022921 w 3647866"/>
                <a:gd name="connsiteY127" fmla="*/ 2463448 h 3581563"/>
                <a:gd name="connsiteX128" fmla="*/ 1029534 w 3647866"/>
                <a:gd name="connsiteY128" fmla="*/ 2470377 h 3581563"/>
                <a:gd name="connsiteX129" fmla="*/ 1043858 w 3647866"/>
                <a:gd name="connsiteY129" fmla="*/ 2492484 h 3581563"/>
                <a:gd name="connsiteX130" fmla="*/ 1093885 w 3647866"/>
                <a:gd name="connsiteY130" fmla="*/ 2500218 h 3581563"/>
                <a:gd name="connsiteX131" fmla="*/ 1147674 w 3647866"/>
                <a:gd name="connsiteY131" fmla="*/ 2494958 h 3581563"/>
                <a:gd name="connsiteX132" fmla="*/ 1171193 w 3647866"/>
                <a:gd name="connsiteY132" fmla="*/ 2482287 h 3581563"/>
                <a:gd name="connsiteX133" fmla="*/ 1191518 w 3647866"/>
                <a:gd name="connsiteY133" fmla="*/ 2468772 h 3581563"/>
                <a:gd name="connsiteX134" fmla="*/ 1226877 w 3647866"/>
                <a:gd name="connsiteY134" fmla="*/ 2437708 h 3581563"/>
                <a:gd name="connsiteX135" fmla="*/ 1288164 w 3647866"/>
                <a:gd name="connsiteY135" fmla="*/ 2437708 h 3581563"/>
                <a:gd name="connsiteX136" fmla="*/ 1349445 w 3647866"/>
                <a:gd name="connsiteY136" fmla="*/ 2443418 h 3581563"/>
                <a:gd name="connsiteX137" fmla="*/ 1338421 w 3647866"/>
                <a:gd name="connsiteY137" fmla="*/ 2491411 h 3581563"/>
                <a:gd name="connsiteX138" fmla="*/ 1310647 w 3647866"/>
                <a:gd name="connsiteY138" fmla="*/ 2702853 h 3581563"/>
                <a:gd name="connsiteX139" fmla="*/ 1289431 w 3647866"/>
                <a:gd name="connsiteY139" fmla="*/ 2852853 h 3581563"/>
                <a:gd name="connsiteX140" fmla="*/ 1283462 w 3647866"/>
                <a:gd name="connsiteY140" fmla="*/ 2847878 h 3581563"/>
                <a:gd name="connsiteX141" fmla="*/ 1272347 w 3647866"/>
                <a:gd name="connsiteY141" fmla="*/ 2847465 h 3581563"/>
                <a:gd name="connsiteX142" fmla="*/ 1258494 w 3647866"/>
                <a:gd name="connsiteY142" fmla="*/ 2854464 h 3581563"/>
                <a:gd name="connsiteX143" fmla="*/ 1217415 w 3647866"/>
                <a:gd name="connsiteY143" fmla="*/ 2874928 h 3581563"/>
                <a:gd name="connsiteX144" fmla="*/ 1200519 w 3647866"/>
                <a:gd name="connsiteY144" fmla="*/ 2930065 h 3581563"/>
                <a:gd name="connsiteX145" fmla="*/ 1198018 w 3647866"/>
                <a:gd name="connsiteY145" fmla="*/ 2957222 h 3581563"/>
                <a:gd name="connsiteX146" fmla="*/ 1166953 w 3647866"/>
                <a:gd name="connsiteY146" fmla="*/ 2966422 h 3581563"/>
                <a:gd name="connsiteX147" fmla="*/ 1121655 w 3647866"/>
                <a:gd name="connsiteY147" fmla="*/ 2976222 h 3581563"/>
                <a:gd name="connsiteX148" fmla="*/ 1058758 w 3647866"/>
                <a:gd name="connsiteY148" fmla="*/ 2989285 h 3581563"/>
                <a:gd name="connsiteX149" fmla="*/ 1011532 w 3647866"/>
                <a:gd name="connsiteY149" fmla="*/ 2996638 h 3581563"/>
                <a:gd name="connsiteX150" fmla="*/ 1046504 w 3647866"/>
                <a:gd name="connsiteY150" fmla="*/ 3000320 h 3581563"/>
                <a:gd name="connsiteX151" fmla="*/ 1025186 w 3647866"/>
                <a:gd name="connsiteY151" fmla="*/ 3017570 h 3581563"/>
                <a:gd name="connsiteX152" fmla="*/ 992763 w 3647866"/>
                <a:gd name="connsiteY152" fmla="*/ 3018896 h 3581563"/>
                <a:gd name="connsiteX153" fmla="*/ 962047 w 3647866"/>
                <a:gd name="connsiteY153" fmla="*/ 3002521 h 3581563"/>
                <a:gd name="connsiteX154" fmla="*/ 943493 w 3647866"/>
                <a:gd name="connsiteY154" fmla="*/ 2989285 h 3581563"/>
                <a:gd name="connsiteX155" fmla="*/ 879147 w 3647866"/>
                <a:gd name="connsiteY155" fmla="*/ 2981927 h 3581563"/>
                <a:gd name="connsiteX156" fmla="*/ 808908 w 3647866"/>
                <a:gd name="connsiteY156" fmla="*/ 2985603 h 3581563"/>
                <a:gd name="connsiteX157" fmla="*/ 753750 w 3647866"/>
                <a:gd name="connsiteY157" fmla="*/ 3011537 h 3581563"/>
                <a:gd name="connsiteX158" fmla="*/ 738658 w 3647866"/>
                <a:gd name="connsiteY158" fmla="*/ 3026437 h 3581563"/>
                <a:gd name="connsiteX159" fmla="*/ 731493 w 3647866"/>
                <a:gd name="connsiteY159" fmla="*/ 3031761 h 3581563"/>
                <a:gd name="connsiteX160" fmla="*/ 707700 w 3647866"/>
                <a:gd name="connsiteY160" fmla="*/ 3047239 h 3581563"/>
                <a:gd name="connsiteX161" fmla="*/ 673490 w 3647866"/>
                <a:gd name="connsiteY161" fmla="*/ 3093021 h 3581563"/>
                <a:gd name="connsiteX162" fmla="*/ 656112 w 3647866"/>
                <a:gd name="connsiteY162" fmla="*/ 3144835 h 3581563"/>
                <a:gd name="connsiteX163" fmla="*/ 667409 w 3647866"/>
                <a:gd name="connsiteY163" fmla="*/ 3240128 h 3581563"/>
                <a:gd name="connsiteX164" fmla="*/ 680205 w 3647866"/>
                <a:gd name="connsiteY164" fmla="*/ 3275916 h 3581563"/>
                <a:gd name="connsiteX165" fmla="*/ 685244 w 3647866"/>
                <a:gd name="connsiteY165" fmla="*/ 3300771 h 3581563"/>
                <a:gd name="connsiteX166" fmla="*/ 678149 w 3647866"/>
                <a:gd name="connsiteY166" fmla="*/ 3323656 h 3581563"/>
                <a:gd name="connsiteX167" fmla="*/ 694674 w 3647866"/>
                <a:gd name="connsiteY167" fmla="*/ 3367548 h 3581563"/>
                <a:gd name="connsiteX168" fmla="*/ 711463 w 3647866"/>
                <a:gd name="connsiteY168" fmla="*/ 3395608 h 3581563"/>
                <a:gd name="connsiteX169" fmla="*/ 731471 w 3647866"/>
                <a:gd name="connsiteY169" fmla="*/ 3408349 h 3581563"/>
                <a:gd name="connsiteX170" fmla="*/ 750798 w 3647866"/>
                <a:gd name="connsiteY170" fmla="*/ 3422358 h 3581563"/>
                <a:gd name="connsiteX171" fmla="*/ 767946 w 3647866"/>
                <a:gd name="connsiteY171" fmla="*/ 3433714 h 3581563"/>
                <a:gd name="connsiteX172" fmla="*/ 823420 w 3647866"/>
                <a:gd name="connsiteY172" fmla="*/ 3461612 h 3581563"/>
                <a:gd name="connsiteX173" fmla="*/ 845678 w 3647866"/>
                <a:gd name="connsiteY173" fmla="*/ 3472830 h 3581563"/>
                <a:gd name="connsiteX174" fmla="*/ 867737 w 3647866"/>
                <a:gd name="connsiteY174" fmla="*/ 3482029 h 3581563"/>
                <a:gd name="connsiteX175" fmla="*/ 891642 w 3647866"/>
                <a:gd name="connsiteY175" fmla="*/ 3492871 h 3581563"/>
                <a:gd name="connsiteX176" fmla="*/ 941663 w 3647866"/>
                <a:gd name="connsiteY176" fmla="*/ 3502446 h 3581563"/>
                <a:gd name="connsiteX177" fmla="*/ 995211 w 3647866"/>
                <a:gd name="connsiteY177" fmla="*/ 3513469 h 3581563"/>
                <a:gd name="connsiteX178" fmla="*/ 1037498 w 3647866"/>
                <a:gd name="connsiteY178" fmla="*/ 3518794 h 3581563"/>
                <a:gd name="connsiteX179" fmla="*/ 1099784 w 3647866"/>
                <a:gd name="connsiteY179" fmla="*/ 3524311 h 3581563"/>
                <a:gd name="connsiteX180" fmla="*/ 1235834 w 3647866"/>
                <a:gd name="connsiteY180" fmla="*/ 3524311 h 3581563"/>
                <a:gd name="connsiteX181" fmla="*/ 1290998 w 3647866"/>
                <a:gd name="connsiteY181" fmla="*/ 3518794 h 3581563"/>
                <a:gd name="connsiteX182" fmla="*/ 1386602 w 3647866"/>
                <a:gd name="connsiteY182" fmla="*/ 3498571 h 3581563"/>
                <a:gd name="connsiteX183" fmla="*/ 1438083 w 3647866"/>
                <a:gd name="connsiteY183" fmla="*/ 3480188 h 3581563"/>
                <a:gd name="connsiteX184" fmla="*/ 1481831 w 3647866"/>
                <a:gd name="connsiteY184" fmla="*/ 3461988 h 3581563"/>
                <a:gd name="connsiteX185" fmla="*/ 1583333 w 3647866"/>
                <a:gd name="connsiteY185" fmla="*/ 3408290 h 3581563"/>
                <a:gd name="connsiteX186" fmla="*/ 1650261 w 3647866"/>
                <a:gd name="connsiteY186" fmla="*/ 3355032 h 3581563"/>
                <a:gd name="connsiteX187" fmla="*/ 1655049 w 3647866"/>
                <a:gd name="connsiteY187" fmla="*/ 3337450 h 3581563"/>
                <a:gd name="connsiteX188" fmla="*/ 1661081 w 3647866"/>
                <a:gd name="connsiteY188" fmla="*/ 3318595 h 3581563"/>
                <a:gd name="connsiteX189" fmla="*/ 1665686 w 3647866"/>
                <a:gd name="connsiteY189" fmla="*/ 3273474 h 3581563"/>
                <a:gd name="connsiteX190" fmla="*/ 1665686 w 3647866"/>
                <a:gd name="connsiteY190" fmla="*/ 3231975 h 3581563"/>
                <a:gd name="connsiteX191" fmla="*/ 1651785 w 3647866"/>
                <a:gd name="connsiteY191" fmla="*/ 3225030 h 3581563"/>
                <a:gd name="connsiteX192" fmla="*/ 1637895 w 3647866"/>
                <a:gd name="connsiteY192" fmla="*/ 3218080 h 3581563"/>
                <a:gd name="connsiteX193" fmla="*/ 1639328 w 3647866"/>
                <a:gd name="connsiteY193" fmla="*/ 3179329 h 3581563"/>
                <a:gd name="connsiteX194" fmla="*/ 1625422 w 3647866"/>
                <a:gd name="connsiteY194" fmla="*/ 3092248 h 3581563"/>
                <a:gd name="connsiteX195" fmla="*/ 1614205 w 3647866"/>
                <a:gd name="connsiteY195" fmla="*/ 3064666 h 3581563"/>
                <a:gd name="connsiteX196" fmla="*/ 1601335 w 3647866"/>
                <a:gd name="connsiteY196" fmla="*/ 3042602 h 3581563"/>
                <a:gd name="connsiteX197" fmla="*/ 1591883 w 3647866"/>
                <a:gd name="connsiteY197" fmla="*/ 3030097 h 3581563"/>
                <a:gd name="connsiteX198" fmla="*/ 1573565 w 3647866"/>
                <a:gd name="connsiteY198" fmla="*/ 3012992 h 3581563"/>
                <a:gd name="connsiteX199" fmla="*/ 1559852 w 3647866"/>
                <a:gd name="connsiteY199" fmla="*/ 3003073 h 3581563"/>
                <a:gd name="connsiteX200" fmla="*/ 1553503 w 3647866"/>
                <a:gd name="connsiteY200" fmla="*/ 2998479 h 3581563"/>
                <a:gd name="connsiteX201" fmla="*/ 1558392 w 3647866"/>
                <a:gd name="connsiteY201" fmla="*/ 2992017 h 3581563"/>
                <a:gd name="connsiteX202" fmla="*/ 1571488 w 3647866"/>
                <a:gd name="connsiteY202" fmla="*/ 2898495 h 3581563"/>
                <a:gd name="connsiteX203" fmla="*/ 1545946 w 3647866"/>
                <a:gd name="connsiteY203" fmla="*/ 2874971 h 3581563"/>
                <a:gd name="connsiteX204" fmla="*/ 1520629 w 3647866"/>
                <a:gd name="connsiteY204" fmla="*/ 2867216 h 3581563"/>
                <a:gd name="connsiteX205" fmla="*/ 1514919 w 3647866"/>
                <a:gd name="connsiteY205" fmla="*/ 2857630 h 3581563"/>
                <a:gd name="connsiteX206" fmla="*/ 1520436 w 3647866"/>
                <a:gd name="connsiteY206" fmla="*/ 2812783 h 3581563"/>
                <a:gd name="connsiteX207" fmla="*/ 1533312 w 3647866"/>
                <a:gd name="connsiteY207" fmla="*/ 2719008 h 3581563"/>
                <a:gd name="connsiteX208" fmla="*/ 1544336 w 3647866"/>
                <a:gd name="connsiteY208" fmla="*/ 2647304 h 3581563"/>
                <a:gd name="connsiteX209" fmla="*/ 1559868 w 3647866"/>
                <a:gd name="connsiteY209" fmla="*/ 2596821 h 3581563"/>
                <a:gd name="connsiteX210" fmla="*/ 1570892 w 3647866"/>
                <a:gd name="connsiteY210" fmla="*/ 2536333 h 3581563"/>
                <a:gd name="connsiteX211" fmla="*/ 1589323 w 3647866"/>
                <a:gd name="connsiteY211" fmla="*/ 2448742 h 3581563"/>
                <a:gd name="connsiteX212" fmla="*/ 1625862 w 3647866"/>
                <a:gd name="connsiteY212" fmla="*/ 2448742 h 3581563"/>
                <a:gd name="connsiteX213" fmla="*/ 1684455 w 3647866"/>
                <a:gd name="connsiteY213" fmla="*/ 2456095 h 3581563"/>
                <a:gd name="connsiteX214" fmla="*/ 1743284 w 3647866"/>
                <a:gd name="connsiteY214" fmla="*/ 2463448 h 3581563"/>
                <a:gd name="connsiteX215" fmla="*/ 1800401 w 3647866"/>
                <a:gd name="connsiteY215" fmla="*/ 2468965 h 3581563"/>
                <a:gd name="connsiteX216" fmla="*/ 1840847 w 3647866"/>
                <a:gd name="connsiteY216" fmla="*/ 2474483 h 3581563"/>
                <a:gd name="connsiteX217" fmla="*/ 1875283 w 3647866"/>
                <a:gd name="connsiteY217" fmla="*/ 2479995 h 3581563"/>
                <a:gd name="connsiteX218" fmla="*/ 1923082 w 3647866"/>
                <a:gd name="connsiteY218" fmla="*/ 2487353 h 3581563"/>
                <a:gd name="connsiteX219" fmla="*/ 1965756 w 3647866"/>
                <a:gd name="connsiteY219" fmla="*/ 2489189 h 3581563"/>
                <a:gd name="connsiteX220" fmla="*/ 1995291 w 3647866"/>
                <a:gd name="connsiteY220" fmla="*/ 2494706 h 3581563"/>
                <a:gd name="connsiteX221" fmla="*/ 2054120 w 3647866"/>
                <a:gd name="connsiteY221" fmla="*/ 2500218 h 3581563"/>
                <a:gd name="connsiteX222" fmla="*/ 2114683 w 3647866"/>
                <a:gd name="connsiteY222" fmla="*/ 2507577 h 3581563"/>
                <a:gd name="connsiteX223" fmla="*/ 2143906 w 3647866"/>
                <a:gd name="connsiteY223" fmla="*/ 2515681 h 3581563"/>
                <a:gd name="connsiteX224" fmla="*/ 2151072 w 3647866"/>
                <a:gd name="connsiteY224" fmla="*/ 2604131 h 3581563"/>
                <a:gd name="connsiteX225" fmla="*/ 2151072 w 3647866"/>
                <a:gd name="connsiteY225" fmla="*/ 2691819 h 3581563"/>
                <a:gd name="connsiteX226" fmla="*/ 2132689 w 3647866"/>
                <a:gd name="connsiteY226" fmla="*/ 2745136 h 3581563"/>
                <a:gd name="connsiteX227" fmla="*/ 2098581 w 3647866"/>
                <a:gd name="connsiteY227" fmla="*/ 2829711 h 3581563"/>
                <a:gd name="connsiteX228" fmla="*/ 2073957 w 3647866"/>
                <a:gd name="connsiteY228" fmla="*/ 2857094 h 3581563"/>
                <a:gd name="connsiteX229" fmla="*/ 2042457 w 3647866"/>
                <a:gd name="connsiteY229" fmla="*/ 2853229 h 3581563"/>
                <a:gd name="connsiteX230" fmla="*/ 2017066 w 3647866"/>
                <a:gd name="connsiteY230" fmla="*/ 2858435 h 3581563"/>
                <a:gd name="connsiteX231" fmla="*/ 1985791 w 3647866"/>
                <a:gd name="connsiteY231" fmla="*/ 2888770 h 3581563"/>
                <a:gd name="connsiteX232" fmla="*/ 1978245 w 3647866"/>
                <a:gd name="connsiteY232" fmla="*/ 2934348 h 3581563"/>
                <a:gd name="connsiteX233" fmla="*/ 1985405 w 3647866"/>
                <a:gd name="connsiteY233" fmla="*/ 2977671 h 3581563"/>
                <a:gd name="connsiteX234" fmla="*/ 1992570 w 3647866"/>
                <a:gd name="connsiteY234" fmla="*/ 2983768 h 3581563"/>
                <a:gd name="connsiteX235" fmla="*/ 1985598 w 3647866"/>
                <a:gd name="connsiteY235" fmla="*/ 2990928 h 3581563"/>
                <a:gd name="connsiteX236" fmla="*/ 1974563 w 3647866"/>
                <a:gd name="connsiteY236" fmla="*/ 2998479 h 3581563"/>
                <a:gd name="connsiteX237" fmla="*/ 1941475 w 3647866"/>
                <a:gd name="connsiteY237" fmla="*/ 3026061 h 3581563"/>
                <a:gd name="connsiteX238" fmla="*/ 1897953 w 3647866"/>
                <a:gd name="connsiteY238" fmla="*/ 3093182 h 3581563"/>
                <a:gd name="connsiteX239" fmla="*/ 1880607 w 3647866"/>
                <a:gd name="connsiteY239" fmla="*/ 3144835 h 3581563"/>
                <a:gd name="connsiteX240" fmla="*/ 1875283 w 3647866"/>
                <a:gd name="connsiteY240" fmla="*/ 3170012 h 3581563"/>
                <a:gd name="connsiteX241" fmla="*/ 1863142 w 3647866"/>
                <a:gd name="connsiteY241" fmla="*/ 3188298 h 3581563"/>
                <a:gd name="connsiteX242" fmla="*/ 1840353 w 3647866"/>
                <a:gd name="connsiteY242" fmla="*/ 3239334 h 3581563"/>
                <a:gd name="connsiteX243" fmla="*/ 1838513 w 3647866"/>
                <a:gd name="connsiteY243" fmla="*/ 3279549 h 3581563"/>
                <a:gd name="connsiteX244" fmla="*/ 1844030 w 3647866"/>
                <a:gd name="connsiteY244" fmla="*/ 3302199 h 3581563"/>
                <a:gd name="connsiteX245" fmla="*/ 1849542 w 3647866"/>
                <a:gd name="connsiteY245" fmla="*/ 3316749 h 3581563"/>
                <a:gd name="connsiteX246" fmla="*/ 1855059 w 3647866"/>
                <a:gd name="connsiteY246" fmla="*/ 3329029 h 3581563"/>
                <a:gd name="connsiteX247" fmla="*/ 1895318 w 3647866"/>
                <a:gd name="connsiteY247" fmla="*/ 3368037 h 3581563"/>
                <a:gd name="connsiteX248" fmla="*/ 1935958 w 3647866"/>
                <a:gd name="connsiteY248" fmla="*/ 3406642 h 3581563"/>
                <a:gd name="connsiteX249" fmla="*/ 1950664 w 3647866"/>
                <a:gd name="connsiteY249" fmla="*/ 3417672 h 3581563"/>
                <a:gd name="connsiteX250" fmla="*/ 1963346 w 3647866"/>
                <a:gd name="connsiteY250" fmla="*/ 3426866 h 3581563"/>
                <a:gd name="connsiteX251" fmla="*/ 1987927 w 3647866"/>
                <a:gd name="connsiteY251" fmla="*/ 3448485 h 3581563"/>
                <a:gd name="connsiteX252" fmla="*/ 2061655 w 3647866"/>
                <a:gd name="connsiteY252" fmla="*/ 3496102 h 3581563"/>
                <a:gd name="connsiteX253" fmla="*/ 2147781 w 3647866"/>
                <a:gd name="connsiteY253" fmla="*/ 3529828 h 3581563"/>
                <a:gd name="connsiteX254" fmla="*/ 2199252 w 3647866"/>
                <a:gd name="connsiteY254" fmla="*/ 3541051 h 3581563"/>
                <a:gd name="connsiteX255" fmla="*/ 2248517 w 3647866"/>
                <a:gd name="connsiteY255" fmla="*/ 3553733 h 3581563"/>
                <a:gd name="connsiteX256" fmla="*/ 2294287 w 3647866"/>
                <a:gd name="connsiteY256" fmla="*/ 3564575 h 3581563"/>
                <a:gd name="connsiteX257" fmla="*/ 2324091 w 3647866"/>
                <a:gd name="connsiteY257" fmla="*/ 3570275 h 3581563"/>
                <a:gd name="connsiteX258" fmla="*/ 2449306 w 3647866"/>
                <a:gd name="connsiteY258" fmla="*/ 3581310 h 3581563"/>
                <a:gd name="connsiteX259" fmla="*/ 2555945 w 3647866"/>
                <a:gd name="connsiteY259" fmla="*/ 3573957 h 3581563"/>
                <a:gd name="connsiteX260" fmla="*/ 2619915 w 3647866"/>
                <a:gd name="connsiteY260" fmla="*/ 3559433 h 3581563"/>
                <a:gd name="connsiteX261" fmla="*/ 2665879 w 3647866"/>
                <a:gd name="connsiteY261" fmla="*/ 3548409 h 3581563"/>
                <a:gd name="connsiteX262" fmla="*/ 2698968 w 3647866"/>
                <a:gd name="connsiteY262" fmla="*/ 3539017 h 3581563"/>
                <a:gd name="connsiteX263" fmla="*/ 2727011 w 3647866"/>
                <a:gd name="connsiteY263" fmla="*/ 3531428 h 3581563"/>
                <a:gd name="connsiteX264" fmla="*/ 2764419 w 3647866"/>
                <a:gd name="connsiteY264" fmla="*/ 3513652 h 3581563"/>
                <a:gd name="connsiteX265" fmla="*/ 2783236 w 3647866"/>
                <a:gd name="connsiteY265" fmla="*/ 3493177 h 3581563"/>
                <a:gd name="connsiteX266" fmla="*/ 2795409 w 3647866"/>
                <a:gd name="connsiteY266" fmla="*/ 3475213 h 3581563"/>
                <a:gd name="connsiteX267" fmla="*/ 2801409 w 3647866"/>
                <a:gd name="connsiteY267" fmla="*/ 3458269 h 3581563"/>
                <a:gd name="connsiteX268" fmla="*/ 2801930 w 3647866"/>
                <a:gd name="connsiteY268" fmla="*/ 3421751 h 3581563"/>
                <a:gd name="connsiteX269" fmla="*/ 2811124 w 3647866"/>
                <a:gd name="connsiteY269" fmla="*/ 3390498 h 3581563"/>
                <a:gd name="connsiteX270" fmla="*/ 2825615 w 3647866"/>
                <a:gd name="connsiteY270" fmla="*/ 3370114 h 3581563"/>
                <a:gd name="connsiteX271" fmla="*/ 2849735 w 3647866"/>
                <a:gd name="connsiteY271" fmla="*/ 3333328 h 3581563"/>
                <a:gd name="connsiteX272" fmla="*/ 2853411 w 3647866"/>
                <a:gd name="connsiteY272" fmla="*/ 3283494 h 3581563"/>
                <a:gd name="connsiteX273" fmla="*/ 2848087 w 3647866"/>
                <a:gd name="connsiteY273" fmla="*/ 3228299 h 3581563"/>
                <a:gd name="connsiteX274" fmla="*/ 2842377 w 3647866"/>
                <a:gd name="connsiteY274" fmla="*/ 3211752 h 3581563"/>
                <a:gd name="connsiteX275" fmla="*/ 2834836 w 3647866"/>
                <a:gd name="connsiteY275" fmla="*/ 3187471 h 3581563"/>
                <a:gd name="connsiteX276" fmla="*/ 2825637 w 3647866"/>
                <a:gd name="connsiteY276" fmla="*/ 3161731 h 3581563"/>
                <a:gd name="connsiteX277" fmla="*/ 2814806 w 3647866"/>
                <a:gd name="connsiteY277" fmla="*/ 3145565 h 3581563"/>
                <a:gd name="connsiteX278" fmla="*/ 2805236 w 3647866"/>
                <a:gd name="connsiteY278" fmla="*/ 3132834 h 3581563"/>
                <a:gd name="connsiteX279" fmla="*/ 2790707 w 3647866"/>
                <a:gd name="connsiteY279" fmla="*/ 3119631 h 3581563"/>
                <a:gd name="connsiteX280" fmla="*/ 2738099 w 3647866"/>
                <a:gd name="connsiteY280" fmla="*/ 3095554 h 3581563"/>
                <a:gd name="connsiteX281" fmla="*/ 2705644 w 3647866"/>
                <a:gd name="connsiteY281" fmla="*/ 3082866 h 3581563"/>
                <a:gd name="connsiteX282" fmla="*/ 2634718 w 3647866"/>
                <a:gd name="connsiteY282" fmla="*/ 3073860 h 3581563"/>
                <a:gd name="connsiteX283" fmla="*/ 2575315 w 3647866"/>
                <a:gd name="connsiteY283" fmla="*/ 3080322 h 3581563"/>
                <a:gd name="connsiteX284" fmla="*/ 2551028 w 3647866"/>
                <a:gd name="connsiteY284" fmla="*/ 3089521 h 3581563"/>
                <a:gd name="connsiteX285" fmla="*/ 2530585 w 3647866"/>
                <a:gd name="connsiteY285" fmla="*/ 3093171 h 3581563"/>
                <a:gd name="connsiteX286" fmla="*/ 2519556 w 3647866"/>
                <a:gd name="connsiteY286" fmla="*/ 3084165 h 3581563"/>
                <a:gd name="connsiteX287" fmla="*/ 2501678 w 3647866"/>
                <a:gd name="connsiteY287" fmla="*/ 3068879 h 3581563"/>
                <a:gd name="connsiteX288" fmla="*/ 2502724 w 3647866"/>
                <a:gd name="connsiteY288" fmla="*/ 3062197 h 3581563"/>
                <a:gd name="connsiteX289" fmla="*/ 2510233 w 3647866"/>
                <a:gd name="connsiteY289" fmla="*/ 3060872 h 3581563"/>
                <a:gd name="connsiteX290" fmla="*/ 2496322 w 3647866"/>
                <a:gd name="connsiteY290" fmla="*/ 3054689 h 3581563"/>
                <a:gd name="connsiteX291" fmla="*/ 2469148 w 3647866"/>
                <a:gd name="connsiteY291" fmla="*/ 3044443 h 3581563"/>
                <a:gd name="connsiteX292" fmla="*/ 2441191 w 3647866"/>
                <a:gd name="connsiteY292" fmla="*/ 3032534 h 3581563"/>
                <a:gd name="connsiteX293" fmla="*/ 2355043 w 3647866"/>
                <a:gd name="connsiteY293" fmla="*/ 3014489 h 3581563"/>
                <a:gd name="connsiteX294" fmla="*/ 2356015 w 3647866"/>
                <a:gd name="connsiteY294" fmla="*/ 2988824 h 3581563"/>
                <a:gd name="connsiteX295" fmla="*/ 2356991 w 3647866"/>
                <a:gd name="connsiteY295" fmla="*/ 2952746 h 3581563"/>
                <a:gd name="connsiteX296" fmla="*/ 2351479 w 3647866"/>
                <a:gd name="connsiteY296" fmla="*/ 2938040 h 3581563"/>
                <a:gd name="connsiteX297" fmla="*/ 2340659 w 3647866"/>
                <a:gd name="connsiteY297" fmla="*/ 2921499 h 3581563"/>
                <a:gd name="connsiteX298" fmla="*/ 2331090 w 3647866"/>
                <a:gd name="connsiteY298" fmla="*/ 2905891 h 3581563"/>
                <a:gd name="connsiteX299" fmla="*/ 2340445 w 3647866"/>
                <a:gd name="connsiteY299" fmla="*/ 2880811 h 3581563"/>
                <a:gd name="connsiteX300" fmla="*/ 2365944 w 3647866"/>
                <a:gd name="connsiteY300" fmla="*/ 2827478 h 3581563"/>
                <a:gd name="connsiteX301" fmla="*/ 2397443 w 3647866"/>
                <a:gd name="connsiteY301" fmla="*/ 2753133 h 3581563"/>
                <a:gd name="connsiteX302" fmla="*/ 2397443 w 3647866"/>
                <a:gd name="connsiteY302" fmla="*/ 2540670 h 3581563"/>
                <a:gd name="connsiteX303" fmla="*/ 2452939 w 3647866"/>
                <a:gd name="connsiteY303" fmla="*/ 2527725 h 3581563"/>
                <a:gd name="connsiteX304" fmla="*/ 2485845 w 3647866"/>
                <a:gd name="connsiteY304" fmla="*/ 2499955 h 3581563"/>
                <a:gd name="connsiteX305" fmla="*/ 2500406 w 3647866"/>
                <a:gd name="connsiteY305" fmla="*/ 2385620 h 3581563"/>
                <a:gd name="connsiteX306" fmla="*/ 2507828 w 3647866"/>
                <a:gd name="connsiteY306" fmla="*/ 2391803 h 3581563"/>
                <a:gd name="connsiteX307" fmla="*/ 2527805 w 3647866"/>
                <a:gd name="connsiteY307" fmla="*/ 2383092 h 3581563"/>
                <a:gd name="connsiteX308" fmla="*/ 2538384 w 3647866"/>
                <a:gd name="connsiteY308" fmla="*/ 2365423 h 3581563"/>
                <a:gd name="connsiteX309" fmla="*/ 2570651 w 3647866"/>
                <a:gd name="connsiteY309" fmla="*/ 2343944 h 3581563"/>
                <a:gd name="connsiteX310" fmla="*/ 2646032 w 3647866"/>
                <a:gd name="connsiteY310" fmla="*/ 2345780 h 3581563"/>
                <a:gd name="connsiteX311" fmla="*/ 2727043 w 3647866"/>
                <a:gd name="connsiteY311" fmla="*/ 2351297 h 3581563"/>
                <a:gd name="connsiteX312" fmla="*/ 2802424 w 3647866"/>
                <a:gd name="connsiteY312" fmla="*/ 2356809 h 3581563"/>
                <a:gd name="connsiteX313" fmla="*/ 2882759 w 3647866"/>
                <a:gd name="connsiteY313" fmla="*/ 2344073 h 3581563"/>
                <a:gd name="connsiteX314" fmla="*/ 2911977 w 3647866"/>
                <a:gd name="connsiteY314" fmla="*/ 2325685 h 3581563"/>
                <a:gd name="connsiteX315" fmla="*/ 2919598 w 3647866"/>
                <a:gd name="connsiteY315" fmla="*/ 2314521 h 3581563"/>
                <a:gd name="connsiteX316" fmla="*/ 2927499 w 3647866"/>
                <a:gd name="connsiteY316" fmla="*/ 2302972 h 3581563"/>
                <a:gd name="connsiteX317" fmla="*/ 2941663 w 3647866"/>
                <a:gd name="connsiteY317" fmla="*/ 2260824 h 3581563"/>
                <a:gd name="connsiteX318" fmla="*/ 2945339 w 3647866"/>
                <a:gd name="connsiteY318" fmla="*/ 2214860 h 3581563"/>
                <a:gd name="connsiteX319" fmla="*/ 2940015 w 3647866"/>
                <a:gd name="connsiteY319" fmla="*/ 2172953 h 3581563"/>
                <a:gd name="connsiteX320" fmla="*/ 2932657 w 3647866"/>
                <a:gd name="connsiteY320" fmla="*/ 2155881 h 3581563"/>
                <a:gd name="connsiteX321" fmla="*/ 2930633 w 3647866"/>
                <a:gd name="connsiteY321" fmla="*/ 2109530 h 3581563"/>
                <a:gd name="connsiteX322" fmla="*/ 2923468 w 3647866"/>
                <a:gd name="connsiteY322" fmla="*/ 2040573 h 3581563"/>
                <a:gd name="connsiteX323" fmla="*/ 2912240 w 3647866"/>
                <a:gd name="connsiteY323" fmla="*/ 1976222 h 3581563"/>
                <a:gd name="connsiteX324" fmla="*/ 2899375 w 3647866"/>
                <a:gd name="connsiteY324" fmla="*/ 1908199 h 3581563"/>
                <a:gd name="connsiteX325" fmla="*/ 2868311 w 3647866"/>
                <a:gd name="connsiteY325" fmla="*/ 1744567 h 3581563"/>
                <a:gd name="connsiteX326" fmla="*/ 2849928 w 3647866"/>
                <a:gd name="connsiteY326" fmla="*/ 1630956 h 3581563"/>
                <a:gd name="connsiteX327" fmla="*/ 2838512 w 3647866"/>
                <a:gd name="connsiteY327" fmla="*/ 1495973 h 3581563"/>
                <a:gd name="connsiteX328" fmla="*/ 2827864 w 3647866"/>
                <a:gd name="connsiteY328" fmla="*/ 1369492 h 3581563"/>
                <a:gd name="connsiteX329" fmla="*/ 2824188 w 3647866"/>
                <a:gd name="connsiteY329" fmla="*/ 1314715 h 3581563"/>
                <a:gd name="connsiteX330" fmla="*/ 2821794 w 3647866"/>
                <a:gd name="connsiteY330" fmla="*/ 1283274 h 3581563"/>
                <a:gd name="connsiteX331" fmla="*/ 2891861 w 3647866"/>
                <a:gd name="connsiteY331" fmla="*/ 1275723 h 3581563"/>
                <a:gd name="connsiteX332" fmla="*/ 2988872 w 3647866"/>
                <a:gd name="connsiteY332" fmla="*/ 1270597 h 3581563"/>
                <a:gd name="connsiteX333" fmla="*/ 3042189 w 3647866"/>
                <a:gd name="connsiteY333" fmla="*/ 1252022 h 3581563"/>
                <a:gd name="connsiteX334" fmla="*/ 3088367 w 3647866"/>
                <a:gd name="connsiteY334" fmla="*/ 1220952 h 3581563"/>
                <a:gd name="connsiteX335" fmla="*/ 3093885 w 3647866"/>
                <a:gd name="connsiteY335" fmla="*/ 1217270 h 3581563"/>
                <a:gd name="connsiteX336" fmla="*/ 3103460 w 3647866"/>
                <a:gd name="connsiteY336" fmla="*/ 1213212 h 3581563"/>
                <a:gd name="connsiteX337" fmla="*/ 3114489 w 3647866"/>
                <a:gd name="connsiteY337" fmla="*/ 1205859 h 3581563"/>
                <a:gd name="connsiteX338" fmla="*/ 3139848 w 3647866"/>
                <a:gd name="connsiteY338" fmla="*/ 1184176 h 3581563"/>
                <a:gd name="connsiteX339" fmla="*/ 3187460 w 3647866"/>
                <a:gd name="connsiteY339" fmla="*/ 1132416 h 3581563"/>
                <a:gd name="connsiteX340" fmla="*/ 3211349 w 3647866"/>
                <a:gd name="connsiteY340" fmla="*/ 1138346 h 3581563"/>
                <a:gd name="connsiteX341" fmla="*/ 3239113 w 3647866"/>
                <a:gd name="connsiteY341" fmla="*/ 1142120 h 3581563"/>
                <a:gd name="connsiteX342" fmla="*/ 3262830 w 3647866"/>
                <a:gd name="connsiteY342" fmla="*/ 1132314 h 3581563"/>
                <a:gd name="connsiteX343" fmla="*/ 3279361 w 3647866"/>
                <a:gd name="connsiteY343" fmla="*/ 1127467 h 3581563"/>
                <a:gd name="connsiteX344" fmla="*/ 3291781 w 3647866"/>
                <a:gd name="connsiteY344" fmla="*/ 1120114 h 3581563"/>
                <a:gd name="connsiteX345" fmla="*/ 3304233 w 3647866"/>
                <a:gd name="connsiteY345" fmla="*/ 1113524 h 3581563"/>
                <a:gd name="connsiteX346" fmla="*/ 3322626 w 3647866"/>
                <a:gd name="connsiteY346" fmla="*/ 1113717 h 3581563"/>
                <a:gd name="connsiteX347" fmla="*/ 3355730 w 3647866"/>
                <a:gd name="connsiteY347" fmla="*/ 1125149 h 3581563"/>
                <a:gd name="connsiteX348" fmla="*/ 3420076 w 3647866"/>
                <a:gd name="connsiteY348" fmla="*/ 1126796 h 3581563"/>
                <a:gd name="connsiteX349" fmla="*/ 3440299 w 3647866"/>
                <a:gd name="connsiteY349" fmla="*/ 1119449 h 3581563"/>
                <a:gd name="connsiteX350" fmla="*/ 3458011 w 3647866"/>
                <a:gd name="connsiteY350" fmla="*/ 1112407 h 3581563"/>
                <a:gd name="connsiteX351" fmla="*/ 3480075 w 3647866"/>
                <a:gd name="connsiteY351" fmla="*/ 1105049 h 3581563"/>
                <a:gd name="connsiteX352" fmla="*/ 3515568 w 3647866"/>
                <a:gd name="connsiteY352" fmla="*/ 1080312 h 3581563"/>
                <a:gd name="connsiteX353" fmla="*/ 3552451 w 3647866"/>
                <a:gd name="connsiteY353" fmla="*/ 1034487 h 3581563"/>
                <a:gd name="connsiteX354" fmla="*/ 3578191 w 3647866"/>
                <a:gd name="connsiteY354" fmla="*/ 1006911 h 3581563"/>
                <a:gd name="connsiteX355" fmla="*/ 3583515 w 3647866"/>
                <a:gd name="connsiteY355" fmla="*/ 999746 h 3581563"/>
                <a:gd name="connsiteX356" fmla="*/ 3603556 w 3647866"/>
                <a:gd name="connsiteY356" fmla="*/ 970522 h 3581563"/>
                <a:gd name="connsiteX357" fmla="*/ 3614768 w 3647866"/>
                <a:gd name="connsiteY357" fmla="*/ 953954 h 3581563"/>
                <a:gd name="connsiteX358" fmla="*/ 3629490 w 3647866"/>
                <a:gd name="connsiteY358" fmla="*/ 907625 h 3581563"/>
                <a:gd name="connsiteX359" fmla="*/ 3640514 w 3647866"/>
                <a:gd name="connsiteY359" fmla="*/ 865338 h 3581563"/>
                <a:gd name="connsiteX360" fmla="*/ 3632780 w 3647866"/>
                <a:gd name="connsiteY360" fmla="*/ 766057 h 3581563"/>
                <a:gd name="connsiteX361" fmla="*/ 3620098 w 3647866"/>
                <a:gd name="connsiteY361" fmla="*/ 748050 h 3581563"/>
                <a:gd name="connsiteX362" fmla="*/ 3610904 w 3647866"/>
                <a:gd name="connsiteY362" fmla="*/ 736006 h 3581563"/>
                <a:gd name="connsiteX363" fmla="*/ 3589849 w 3647866"/>
                <a:gd name="connsiteY363" fmla="*/ 712343 h 3581563"/>
                <a:gd name="connsiteX364" fmla="*/ 3562465 w 3647866"/>
                <a:gd name="connsiteY364" fmla="*/ 690724 h 3581563"/>
                <a:gd name="connsiteX365" fmla="*/ 3555751 w 3647866"/>
                <a:gd name="connsiteY365" fmla="*/ 649655 h 3581563"/>
                <a:gd name="connsiteX366" fmla="*/ 3551291 w 3647866"/>
                <a:gd name="connsiteY366" fmla="*/ 598807 h 3581563"/>
                <a:gd name="connsiteX367" fmla="*/ 3524880 w 3647866"/>
                <a:gd name="connsiteY367" fmla="*/ 568252 h 3581563"/>
                <a:gd name="connsiteX368" fmla="*/ 3513566 w 3647866"/>
                <a:gd name="connsiteY368" fmla="*/ 549494 h 3581563"/>
                <a:gd name="connsiteX369" fmla="*/ 3465240 w 3647866"/>
                <a:gd name="connsiteY369" fmla="*/ 521199 h 3581563"/>
                <a:gd name="connsiteX370" fmla="*/ 3442049 w 3647866"/>
                <a:gd name="connsiteY370" fmla="*/ 512713 h 3581563"/>
                <a:gd name="connsiteX371" fmla="*/ 3403599 w 3647866"/>
                <a:gd name="connsiteY371" fmla="*/ 507196 h 3581563"/>
                <a:gd name="connsiteX372" fmla="*/ 3436242 w 3647866"/>
                <a:gd name="connsiteY372" fmla="*/ 418558 h 3581563"/>
                <a:gd name="connsiteX373" fmla="*/ 3447083 w 3647866"/>
                <a:gd name="connsiteY373" fmla="*/ 374816 h 3581563"/>
                <a:gd name="connsiteX374" fmla="*/ 3454436 w 3647866"/>
                <a:gd name="connsiteY374" fmla="*/ 356622 h 3581563"/>
                <a:gd name="connsiteX375" fmla="*/ 3460147 w 3647866"/>
                <a:gd name="connsiteY375" fmla="*/ 341003 h 3581563"/>
                <a:gd name="connsiteX376" fmla="*/ 3463823 w 3647866"/>
                <a:gd name="connsiteY376" fmla="*/ 270941 h 3581563"/>
                <a:gd name="connsiteX377" fmla="*/ 3457860 w 3647866"/>
                <a:gd name="connsiteY377" fmla="*/ 184713 h 3581563"/>
                <a:gd name="connsiteX378" fmla="*/ 3430311 w 3647866"/>
                <a:gd name="connsiteY378" fmla="*/ 134767 h 3581563"/>
                <a:gd name="connsiteX379" fmla="*/ 3417060 w 3647866"/>
                <a:gd name="connsiteY379" fmla="*/ 127226 h 3581563"/>
                <a:gd name="connsiteX380" fmla="*/ 3403288 w 3647866"/>
                <a:gd name="connsiteY380" fmla="*/ 121091 h 3581563"/>
                <a:gd name="connsiteX381" fmla="*/ 3373871 w 3647866"/>
                <a:gd name="connsiteY381" fmla="*/ 117415 h 3581563"/>
                <a:gd name="connsiteX382" fmla="*/ 3335179 w 3647866"/>
                <a:gd name="connsiteY382" fmla="*/ 124226 h 3581563"/>
                <a:gd name="connsiteX383" fmla="*/ 3306116 w 3647866"/>
                <a:gd name="connsiteY383" fmla="*/ 147680 h 3581563"/>
                <a:gd name="connsiteX384" fmla="*/ 3294180 w 3647866"/>
                <a:gd name="connsiteY384" fmla="*/ 168483 h 3581563"/>
                <a:gd name="connsiteX385" fmla="*/ 3272609 w 3647866"/>
                <a:gd name="connsiteY385" fmla="*/ 197927 h 3581563"/>
                <a:gd name="connsiteX386" fmla="*/ 3252574 w 3647866"/>
                <a:gd name="connsiteY386" fmla="*/ 238760 h 3581563"/>
                <a:gd name="connsiteX387" fmla="*/ 3242999 w 3647866"/>
                <a:gd name="connsiteY387" fmla="*/ 266722 h 3581563"/>
                <a:gd name="connsiteX388" fmla="*/ 3230317 w 3647866"/>
                <a:gd name="connsiteY388" fmla="*/ 284724 h 3581563"/>
                <a:gd name="connsiteX389" fmla="*/ 3213775 w 3647866"/>
                <a:gd name="connsiteY389" fmla="*/ 321113 h 3581563"/>
                <a:gd name="connsiteX390" fmla="*/ 3178835 w 3647866"/>
                <a:gd name="connsiteY390" fmla="*/ 404233 h 3581563"/>
                <a:gd name="connsiteX391" fmla="*/ 3153824 w 3647866"/>
                <a:gd name="connsiteY391" fmla="*/ 404233 h 3581563"/>
                <a:gd name="connsiteX392" fmla="*/ 3108972 w 3647866"/>
                <a:gd name="connsiteY392" fmla="*/ 409750 h 3581563"/>
                <a:gd name="connsiteX393" fmla="*/ 3085265 w 3647866"/>
                <a:gd name="connsiteY393" fmla="*/ 418944 h 3581563"/>
                <a:gd name="connsiteX394" fmla="*/ 3055220 w 3647866"/>
                <a:gd name="connsiteY394" fmla="*/ 439382 h 3581563"/>
                <a:gd name="connsiteX395" fmla="*/ 3043412 w 3647866"/>
                <a:gd name="connsiteY395" fmla="*/ 461146 h 3581563"/>
                <a:gd name="connsiteX396" fmla="*/ 3022518 w 3647866"/>
                <a:gd name="connsiteY396" fmla="*/ 493848 h 3581563"/>
                <a:gd name="connsiteX397" fmla="*/ 3004179 w 3647866"/>
                <a:gd name="connsiteY397" fmla="*/ 525965 h 3581563"/>
                <a:gd name="connsiteX398" fmla="*/ 2987439 w 3647866"/>
                <a:gd name="connsiteY398" fmla="*/ 578176 h 3581563"/>
                <a:gd name="connsiteX399" fmla="*/ 2982115 w 3647866"/>
                <a:gd name="connsiteY399" fmla="*/ 611269 h 3581563"/>
                <a:gd name="connsiteX400" fmla="*/ 2976597 w 3647866"/>
                <a:gd name="connsiteY400" fmla="*/ 644041 h 3581563"/>
                <a:gd name="connsiteX401" fmla="*/ 2971080 w 3647866"/>
                <a:gd name="connsiteY401" fmla="*/ 712074 h 3581563"/>
                <a:gd name="connsiteX402" fmla="*/ 2976597 w 3647866"/>
                <a:gd name="connsiteY402" fmla="*/ 782985 h 3581563"/>
                <a:gd name="connsiteX403" fmla="*/ 3011913 w 3647866"/>
                <a:gd name="connsiteY403" fmla="*/ 827489 h 3581563"/>
                <a:gd name="connsiteX404" fmla="*/ 3017495 w 3647866"/>
                <a:gd name="connsiteY404" fmla="*/ 834777 h 3581563"/>
                <a:gd name="connsiteX405" fmla="*/ 3015461 w 3647866"/>
                <a:gd name="connsiteY405" fmla="*/ 844701 h 3581563"/>
                <a:gd name="connsiteX406" fmla="*/ 3007855 w 3647866"/>
                <a:gd name="connsiteY406" fmla="*/ 863159 h 3581563"/>
                <a:gd name="connsiteX407" fmla="*/ 3002338 w 3647866"/>
                <a:gd name="connsiteY407" fmla="*/ 892297 h 3581563"/>
                <a:gd name="connsiteX408" fmla="*/ 2996820 w 3647866"/>
                <a:gd name="connsiteY408" fmla="*/ 943214 h 3581563"/>
                <a:gd name="connsiteX409" fmla="*/ 2996820 w 3647866"/>
                <a:gd name="connsiteY409" fmla="*/ 980816 h 3581563"/>
                <a:gd name="connsiteX410" fmla="*/ 2984154 w 3647866"/>
                <a:gd name="connsiteY410" fmla="*/ 985877 h 3581563"/>
                <a:gd name="connsiteX411" fmla="*/ 2967586 w 3647866"/>
                <a:gd name="connsiteY411" fmla="*/ 993783 h 3581563"/>
                <a:gd name="connsiteX412" fmla="*/ 2930247 w 3647866"/>
                <a:gd name="connsiteY412" fmla="*/ 1005451 h 3581563"/>
                <a:gd name="connsiteX413" fmla="*/ 2898769 w 3647866"/>
                <a:gd name="connsiteY413" fmla="*/ 1010969 h 3581563"/>
                <a:gd name="connsiteX414" fmla="*/ 2828996 w 3647866"/>
                <a:gd name="connsiteY414" fmla="*/ 1014645 h 3581563"/>
                <a:gd name="connsiteX415" fmla="*/ 2831820 w 3647866"/>
                <a:gd name="connsiteY415" fmla="*/ 981739 h 3581563"/>
                <a:gd name="connsiteX416" fmla="*/ 2834836 w 3647866"/>
                <a:gd name="connsiteY416" fmla="*/ 917393 h 3581563"/>
                <a:gd name="connsiteX417" fmla="*/ 2842189 w 3647866"/>
                <a:gd name="connsiteY417" fmla="*/ 790338 h 3581563"/>
                <a:gd name="connsiteX418" fmla="*/ 2845871 w 3647866"/>
                <a:gd name="connsiteY418" fmla="*/ 731691 h 3581563"/>
                <a:gd name="connsiteX419" fmla="*/ 2866620 w 3647866"/>
                <a:gd name="connsiteY419" fmla="*/ 458554 h 3581563"/>
                <a:gd name="connsiteX420" fmla="*/ 2879152 w 3647866"/>
                <a:gd name="connsiteY420" fmla="*/ 278831 h 3581563"/>
                <a:gd name="connsiteX421" fmla="*/ 2875475 w 3647866"/>
                <a:gd name="connsiteY421" fmla="*/ 224054 h 3581563"/>
                <a:gd name="connsiteX422" fmla="*/ 2847894 w 3647866"/>
                <a:gd name="connsiteY422" fmla="*/ 170737 h 3581563"/>
                <a:gd name="connsiteX423" fmla="*/ 2837766 w 3647866"/>
                <a:gd name="connsiteY423" fmla="*/ 157647 h 3581563"/>
                <a:gd name="connsiteX424" fmla="*/ 2811231 w 3647866"/>
                <a:gd name="connsiteY424" fmla="*/ 128530 h 3581563"/>
                <a:gd name="connsiteX425" fmla="*/ 2771719 w 3647866"/>
                <a:gd name="connsiteY425" fmla="*/ 101356 h 3581563"/>
                <a:gd name="connsiteX426" fmla="*/ 2752429 w 3647866"/>
                <a:gd name="connsiteY426" fmla="*/ 95351 h 3581563"/>
                <a:gd name="connsiteX427" fmla="*/ 2719336 w 3647866"/>
                <a:gd name="connsiteY427" fmla="*/ 91674 h 3581563"/>
                <a:gd name="connsiteX428" fmla="*/ 2676903 w 3647866"/>
                <a:gd name="connsiteY428" fmla="*/ 86157 h 3581563"/>
                <a:gd name="connsiteX429" fmla="*/ 2636838 w 3647866"/>
                <a:gd name="connsiteY429" fmla="*/ 78809 h 3581563"/>
                <a:gd name="connsiteX430" fmla="*/ 2590493 w 3647866"/>
                <a:gd name="connsiteY430" fmla="*/ 71451 h 3581563"/>
                <a:gd name="connsiteX431" fmla="*/ 2527601 w 3647866"/>
                <a:gd name="connsiteY431" fmla="*/ 65933 h 3581563"/>
                <a:gd name="connsiteX432" fmla="*/ 2463249 w 3647866"/>
                <a:gd name="connsiteY432" fmla="*/ 58586 h 3581563"/>
                <a:gd name="connsiteX433" fmla="*/ 2419121 w 3647866"/>
                <a:gd name="connsiteY433" fmla="*/ 51228 h 3581563"/>
                <a:gd name="connsiteX434" fmla="*/ 2371316 w 3647866"/>
                <a:gd name="connsiteY434" fmla="*/ 45710 h 3581563"/>
                <a:gd name="connsiteX435" fmla="*/ 2284906 w 3647866"/>
                <a:gd name="connsiteY435" fmla="*/ 40193 h 3581563"/>
                <a:gd name="connsiteX436" fmla="*/ 2202166 w 3647866"/>
                <a:gd name="connsiteY436" fmla="*/ 32845 h 3581563"/>
                <a:gd name="connsiteX437" fmla="*/ 2139656 w 3647866"/>
                <a:gd name="connsiteY437" fmla="*/ 25487 h 3581563"/>
                <a:gd name="connsiteX438" fmla="*/ 2073469 w 3647866"/>
                <a:gd name="connsiteY438" fmla="*/ 19970 h 3581563"/>
                <a:gd name="connsiteX439" fmla="*/ 1990729 w 3647866"/>
                <a:gd name="connsiteY439" fmla="*/ 14452 h 3581563"/>
                <a:gd name="connsiteX440" fmla="*/ 1917189 w 3647866"/>
                <a:gd name="connsiteY440" fmla="*/ 10588 h 3581563"/>
                <a:gd name="connsiteX441" fmla="*/ 1895318 w 3647866"/>
                <a:gd name="connsiteY441" fmla="*/ 3230 h 3581563"/>
                <a:gd name="connsiteX442" fmla="*/ 1889994 w 3647866"/>
                <a:gd name="connsiteY442" fmla="*/ -254 h 3581563"/>
                <a:gd name="connsiteX443" fmla="*/ 3196320 w 3647866"/>
                <a:gd name="connsiteY443" fmla="*/ 430655 h 3581563"/>
                <a:gd name="connsiteX444" fmla="*/ 3149202 w 3647866"/>
                <a:gd name="connsiteY444" fmla="*/ 429974 h 3581563"/>
                <a:gd name="connsiteX445" fmla="*/ 3112866 w 3647866"/>
                <a:gd name="connsiteY445" fmla="*/ 436785 h 3581563"/>
                <a:gd name="connsiteX446" fmla="*/ 3097967 w 3647866"/>
                <a:gd name="connsiteY446" fmla="*/ 447814 h 3581563"/>
                <a:gd name="connsiteX447" fmla="*/ 3072721 w 3647866"/>
                <a:gd name="connsiteY447" fmla="*/ 474472 h 3581563"/>
                <a:gd name="connsiteX448" fmla="*/ 3041849 w 3647866"/>
                <a:gd name="connsiteY448" fmla="*/ 511044 h 3581563"/>
                <a:gd name="connsiteX449" fmla="*/ 3017015 w 3647866"/>
                <a:gd name="connsiteY449" fmla="*/ 573383 h 3581563"/>
                <a:gd name="connsiteX450" fmla="*/ 3007827 w 3647866"/>
                <a:gd name="connsiteY450" fmla="*/ 641798 h 3581563"/>
                <a:gd name="connsiteX451" fmla="*/ 3002309 w 3647866"/>
                <a:gd name="connsiteY451" fmla="*/ 684498 h 3581563"/>
                <a:gd name="connsiteX452" fmla="*/ 2996792 w 3647866"/>
                <a:gd name="connsiteY452" fmla="*/ 726780 h 3581563"/>
                <a:gd name="connsiteX453" fmla="*/ 3003957 w 3647866"/>
                <a:gd name="connsiteY453" fmla="*/ 771950 h 3581563"/>
                <a:gd name="connsiteX454" fmla="*/ 3012781 w 3647866"/>
                <a:gd name="connsiteY454" fmla="*/ 789415 h 3581563"/>
                <a:gd name="connsiteX455" fmla="*/ 3019811 w 3647866"/>
                <a:gd name="connsiteY455" fmla="*/ 803288 h 3581563"/>
                <a:gd name="connsiteX456" fmla="*/ 3061965 w 3647866"/>
                <a:gd name="connsiteY456" fmla="*/ 842903 h 3581563"/>
                <a:gd name="connsiteX457" fmla="*/ 3071433 w 3647866"/>
                <a:gd name="connsiteY457" fmla="*/ 850675 h 3581563"/>
                <a:gd name="connsiteX458" fmla="*/ 3071153 w 3647866"/>
                <a:gd name="connsiteY458" fmla="*/ 862268 h 3581563"/>
                <a:gd name="connsiteX459" fmla="*/ 3067074 w 3647866"/>
                <a:gd name="connsiteY459" fmla="*/ 883709 h 3581563"/>
                <a:gd name="connsiteX460" fmla="*/ 3057462 w 3647866"/>
                <a:gd name="connsiteY460" fmla="*/ 908006 h 3581563"/>
                <a:gd name="connsiteX461" fmla="*/ 3049900 w 3647866"/>
                <a:gd name="connsiteY461" fmla="*/ 940842 h 3581563"/>
                <a:gd name="connsiteX462" fmla="*/ 3060269 w 3647866"/>
                <a:gd name="connsiteY462" fmla="*/ 972438 h 3581563"/>
                <a:gd name="connsiteX463" fmla="*/ 3103217 w 3647866"/>
                <a:gd name="connsiteY463" fmla="*/ 1010840 h 3581563"/>
                <a:gd name="connsiteX464" fmla="*/ 3122769 w 3647866"/>
                <a:gd name="connsiteY464" fmla="*/ 1025149 h 3581563"/>
                <a:gd name="connsiteX465" fmla="*/ 3145719 w 3647866"/>
                <a:gd name="connsiteY465" fmla="*/ 1042227 h 3581563"/>
                <a:gd name="connsiteX466" fmla="*/ 3159394 w 3647866"/>
                <a:gd name="connsiteY466" fmla="*/ 1050803 h 3581563"/>
                <a:gd name="connsiteX467" fmla="*/ 3204998 w 3647866"/>
                <a:gd name="connsiteY467" fmla="*/ 1076968 h 3581563"/>
                <a:gd name="connsiteX468" fmla="*/ 3239648 w 3647866"/>
                <a:gd name="connsiteY468" fmla="*/ 1075315 h 3581563"/>
                <a:gd name="connsiteX469" fmla="*/ 3268427 w 3647866"/>
                <a:gd name="connsiteY469" fmla="*/ 1069803 h 3581563"/>
                <a:gd name="connsiteX470" fmla="*/ 3293695 w 3647866"/>
                <a:gd name="connsiteY470" fmla="*/ 1064345 h 3581563"/>
                <a:gd name="connsiteX471" fmla="*/ 3296422 w 3647866"/>
                <a:gd name="connsiteY471" fmla="*/ 1058892 h 3581563"/>
                <a:gd name="connsiteX472" fmla="*/ 3333584 w 3647866"/>
                <a:gd name="connsiteY472" fmla="*/ 1095544 h 3581563"/>
                <a:gd name="connsiteX473" fmla="*/ 3439643 w 3647866"/>
                <a:gd name="connsiteY473" fmla="*/ 1095544 h 3581563"/>
                <a:gd name="connsiteX474" fmla="*/ 3452159 w 3647866"/>
                <a:gd name="connsiteY474" fmla="*/ 1083350 h 3581563"/>
                <a:gd name="connsiteX475" fmla="*/ 3477299 w 3647866"/>
                <a:gd name="connsiteY475" fmla="*/ 1068644 h 3581563"/>
                <a:gd name="connsiteX476" fmla="*/ 3523950 w 3647866"/>
                <a:gd name="connsiteY476" fmla="*/ 1038008 h 3581563"/>
                <a:gd name="connsiteX477" fmla="*/ 3545090 w 3647866"/>
                <a:gd name="connsiteY477" fmla="*/ 1002424 h 3581563"/>
                <a:gd name="connsiteX478" fmla="*/ 3549475 w 3647866"/>
                <a:gd name="connsiteY478" fmla="*/ 984187 h 3581563"/>
                <a:gd name="connsiteX479" fmla="*/ 3563081 w 3647866"/>
                <a:gd name="connsiteY479" fmla="*/ 966840 h 3581563"/>
                <a:gd name="connsiteX480" fmla="*/ 3584947 w 3647866"/>
                <a:gd name="connsiteY480" fmla="*/ 940064 h 3581563"/>
                <a:gd name="connsiteX481" fmla="*/ 3596169 w 3647866"/>
                <a:gd name="connsiteY481" fmla="*/ 908425 h 3581563"/>
                <a:gd name="connsiteX482" fmla="*/ 3599846 w 3647866"/>
                <a:gd name="connsiteY482" fmla="*/ 874913 h 3581563"/>
                <a:gd name="connsiteX483" fmla="*/ 3607204 w 3647866"/>
                <a:gd name="connsiteY483" fmla="*/ 789479 h 3581563"/>
                <a:gd name="connsiteX484" fmla="*/ 3600039 w 3647866"/>
                <a:gd name="connsiteY484" fmla="*/ 773313 h 3581563"/>
                <a:gd name="connsiteX485" fmla="*/ 3586745 w 3647866"/>
                <a:gd name="connsiteY485" fmla="*/ 752285 h 3581563"/>
                <a:gd name="connsiteX486" fmla="*/ 3569076 w 3647866"/>
                <a:gd name="connsiteY486" fmla="*/ 732062 h 3581563"/>
                <a:gd name="connsiteX487" fmla="*/ 3541731 w 3647866"/>
                <a:gd name="connsiteY487" fmla="*/ 716792 h 3581563"/>
                <a:gd name="connsiteX488" fmla="*/ 3529982 w 3647866"/>
                <a:gd name="connsiteY488" fmla="*/ 703659 h 3581563"/>
                <a:gd name="connsiteX489" fmla="*/ 3524658 w 3647866"/>
                <a:gd name="connsiteY489" fmla="*/ 696113 h 3581563"/>
                <a:gd name="connsiteX490" fmla="*/ 3496277 w 3647866"/>
                <a:gd name="connsiteY490" fmla="*/ 702086 h 3581563"/>
                <a:gd name="connsiteX491" fmla="*/ 3478501 w 3647866"/>
                <a:gd name="connsiteY491" fmla="*/ 709444 h 3581563"/>
                <a:gd name="connsiteX492" fmla="*/ 3458857 w 3647866"/>
                <a:gd name="connsiteY492" fmla="*/ 716792 h 3581563"/>
                <a:gd name="connsiteX493" fmla="*/ 3424121 w 3647866"/>
                <a:gd name="connsiteY493" fmla="*/ 733151 h 3581563"/>
                <a:gd name="connsiteX494" fmla="*/ 3386766 w 3647866"/>
                <a:gd name="connsiteY494" fmla="*/ 773410 h 3581563"/>
                <a:gd name="connsiteX495" fmla="*/ 3362673 w 3647866"/>
                <a:gd name="connsiteY495" fmla="*/ 799955 h 3581563"/>
                <a:gd name="connsiteX496" fmla="*/ 3360832 w 3647866"/>
                <a:gd name="connsiteY496" fmla="*/ 838073 h 3581563"/>
                <a:gd name="connsiteX497" fmla="*/ 3360832 w 3647866"/>
                <a:gd name="connsiteY497" fmla="*/ 873560 h 3581563"/>
                <a:gd name="connsiteX498" fmla="*/ 3389863 w 3647866"/>
                <a:gd name="connsiteY498" fmla="*/ 903949 h 3581563"/>
                <a:gd name="connsiteX499" fmla="*/ 3395380 w 3647866"/>
                <a:gd name="connsiteY499" fmla="*/ 907818 h 3581563"/>
                <a:gd name="connsiteX500" fmla="*/ 3423826 w 3647866"/>
                <a:gd name="connsiteY500" fmla="*/ 905881 h 3581563"/>
                <a:gd name="connsiteX501" fmla="*/ 3459904 w 3647866"/>
                <a:gd name="connsiteY501" fmla="*/ 911473 h 3581563"/>
                <a:gd name="connsiteX502" fmla="*/ 3446379 w 3647866"/>
                <a:gd name="connsiteY502" fmla="*/ 927628 h 3581563"/>
                <a:gd name="connsiteX503" fmla="*/ 3432682 w 3647866"/>
                <a:gd name="connsiteY503" fmla="*/ 933747 h 3581563"/>
                <a:gd name="connsiteX504" fmla="*/ 3406018 w 3647866"/>
                <a:gd name="connsiteY504" fmla="*/ 937423 h 3581563"/>
                <a:gd name="connsiteX505" fmla="*/ 3360548 w 3647866"/>
                <a:gd name="connsiteY505" fmla="*/ 913266 h 3581563"/>
                <a:gd name="connsiteX506" fmla="*/ 3332580 w 3647866"/>
                <a:gd name="connsiteY506" fmla="*/ 876753 h 3581563"/>
                <a:gd name="connsiteX507" fmla="*/ 3326037 w 3647866"/>
                <a:gd name="connsiteY507" fmla="*/ 863953 h 3581563"/>
                <a:gd name="connsiteX508" fmla="*/ 3315384 w 3647866"/>
                <a:gd name="connsiteY508" fmla="*/ 854625 h 3581563"/>
                <a:gd name="connsiteX509" fmla="*/ 3295547 w 3647866"/>
                <a:gd name="connsiteY509" fmla="*/ 841953 h 3581563"/>
                <a:gd name="connsiteX510" fmla="*/ 3254005 w 3647866"/>
                <a:gd name="connsiteY510" fmla="*/ 800986 h 3581563"/>
                <a:gd name="connsiteX511" fmla="*/ 3241323 w 3647866"/>
                <a:gd name="connsiteY511" fmla="*/ 781149 h 3581563"/>
                <a:gd name="connsiteX512" fmla="*/ 3216677 w 3647866"/>
                <a:gd name="connsiteY512" fmla="*/ 709724 h 3581563"/>
                <a:gd name="connsiteX513" fmla="*/ 3209807 w 3647866"/>
                <a:gd name="connsiteY513" fmla="*/ 711366 h 3581563"/>
                <a:gd name="connsiteX514" fmla="*/ 3171229 w 3647866"/>
                <a:gd name="connsiteY514" fmla="*/ 716792 h 3581563"/>
                <a:gd name="connsiteX515" fmla="*/ 3131356 w 3647866"/>
                <a:gd name="connsiteY515" fmla="*/ 709895 h 3581563"/>
                <a:gd name="connsiteX516" fmla="*/ 3119672 w 3647866"/>
                <a:gd name="connsiteY516" fmla="*/ 701834 h 3581563"/>
                <a:gd name="connsiteX517" fmla="*/ 3114284 w 3647866"/>
                <a:gd name="connsiteY517" fmla="*/ 696521 h 3581563"/>
                <a:gd name="connsiteX518" fmla="*/ 3105165 w 3647866"/>
                <a:gd name="connsiteY518" fmla="*/ 690407 h 3581563"/>
                <a:gd name="connsiteX519" fmla="*/ 3088720 w 3647866"/>
                <a:gd name="connsiteY519" fmla="*/ 663706 h 3581563"/>
                <a:gd name="connsiteX520" fmla="*/ 3101279 w 3647866"/>
                <a:gd name="connsiteY520" fmla="*/ 650605 h 3581563"/>
                <a:gd name="connsiteX521" fmla="*/ 3134303 w 3647866"/>
                <a:gd name="connsiteY521" fmla="*/ 672476 h 3581563"/>
                <a:gd name="connsiteX522" fmla="*/ 3145719 w 3647866"/>
                <a:gd name="connsiteY522" fmla="*/ 678187 h 3581563"/>
                <a:gd name="connsiteX523" fmla="*/ 3158299 w 3647866"/>
                <a:gd name="connsiteY523" fmla="*/ 685539 h 3581563"/>
                <a:gd name="connsiteX524" fmla="*/ 3186310 w 3647866"/>
                <a:gd name="connsiteY524" fmla="*/ 683704 h 3581563"/>
                <a:gd name="connsiteX525" fmla="*/ 3208304 w 3647866"/>
                <a:gd name="connsiteY525" fmla="*/ 676346 h 3581563"/>
                <a:gd name="connsiteX526" fmla="*/ 3227851 w 3647866"/>
                <a:gd name="connsiteY526" fmla="*/ 671499 h 3581563"/>
                <a:gd name="connsiteX527" fmla="*/ 3241366 w 3647866"/>
                <a:gd name="connsiteY527" fmla="*/ 664683 h 3581563"/>
                <a:gd name="connsiteX528" fmla="*/ 3265228 w 3647866"/>
                <a:gd name="connsiteY528" fmla="*/ 627548 h 3581563"/>
                <a:gd name="connsiteX529" fmla="*/ 3268904 w 3647866"/>
                <a:gd name="connsiteY529" fmla="*/ 556460 h 3581563"/>
                <a:gd name="connsiteX530" fmla="*/ 3263387 w 3647866"/>
                <a:gd name="connsiteY530" fmla="*/ 489039 h 3581563"/>
                <a:gd name="connsiteX531" fmla="*/ 3254005 w 3647866"/>
                <a:gd name="connsiteY531" fmla="*/ 473721 h 3581563"/>
                <a:gd name="connsiteX532" fmla="*/ 3229043 w 3647866"/>
                <a:gd name="connsiteY532" fmla="*/ 439983 h 3581563"/>
                <a:gd name="connsiteX533" fmla="*/ 3196320 w 3647866"/>
                <a:gd name="connsiteY533" fmla="*/ 430655 h 3581563"/>
                <a:gd name="connsiteX534" fmla="*/ 234803 w 3647866"/>
                <a:gd name="connsiteY534" fmla="*/ 1741572 h 3581563"/>
                <a:gd name="connsiteX535" fmla="*/ 230788 w 3647866"/>
                <a:gd name="connsiteY535" fmla="*/ 1735357 h 3581563"/>
                <a:gd name="connsiteX536" fmla="*/ 209293 w 3647866"/>
                <a:gd name="connsiteY536" fmla="*/ 1741068 h 3581563"/>
                <a:gd name="connsiteX537" fmla="*/ 180069 w 3647866"/>
                <a:gd name="connsiteY537" fmla="*/ 1752097 h 3581563"/>
                <a:gd name="connsiteX538" fmla="*/ 166286 w 3647866"/>
                <a:gd name="connsiteY538" fmla="*/ 1760733 h 3581563"/>
                <a:gd name="connsiteX539" fmla="*/ 152954 w 3647866"/>
                <a:gd name="connsiteY539" fmla="*/ 1769143 h 3581563"/>
                <a:gd name="connsiteX540" fmla="*/ 105214 w 3647866"/>
                <a:gd name="connsiteY540" fmla="*/ 1812037 h 3581563"/>
                <a:gd name="connsiteX541" fmla="*/ 59708 w 3647866"/>
                <a:gd name="connsiteY541" fmla="*/ 1864114 h 3581563"/>
                <a:gd name="connsiteX542" fmla="*/ 38683 w 3647866"/>
                <a:gd name="connsiteY542" fmla="*/ 1928412 h 3581563"/>
                <a:gd name="connsiteX543" fmla="*/ 32657 w 3647866"/>
                <a:gd name="connsiteY543" fmla="*/ 1946714 h 3581563"/>
                <a:gd name="connsiteX544" fmla="*/ 34497 w 3647866"/>
                <a:gd name="connsiteY544" fmla="*/ 1956476 h 3581563"/>
                <a:gd name="connsiteX545" fmla="*/ 40329 w 3647866"/>
                <a:gd name="connsiteY545" fmla="*/ 1971289 h 3581563"/>
                <a:gd name="connsiteX546" fmla="*/ 56552 w 3647866"/>
                <a:gd name="connsiteY546" fmla="*/ 1991529 h 3581563"/>
                <a:gd name="connsiteX547" fmla="*/ 78943 w 3647866"/>
                <a:gd name="connsiteY547" fmla="*/ 1951930 h 3581563"/>
                <a:gd name="connsiteX548" fmla="*/ 93456 w 3647866"/>
                <a:gd name="connsiteY548" fmla="*/ 1915541 h 3581563"/>
                <a:gd name="connsiteX549" fmla="*/ 111890 w 3647866"/>
                <a:gd name="connsiteY549" fmla="*/ 1883908 h 3581563"/>
                <a:gd name="connsiteX550" fmla="*/ 131012 w 3647866"/>
                <a:gd name="connsiteY550" fmla="*/ 1883827 h 3581563"/>
                <a:gd name="connsiteX551" fmla="*/ 138989 w 3647866"/>
                <a:gd name="connsiteY551" fmla="*/ 1901641 h 3581563"/>
                <a:gd name="connsiteX552" fmla="*/ 125580 w 3647866"/>
                <a:gd name="connsiteY552" fmla="*/ 1920694 h 3581563"/>
                <a:gd name="connsiteX553" fmla="*/ 117551 w 3647866"/>
                <a:gd name="connsiteY553" fmla="*/ 1943746 h 3581563"/>
                <a:gd name="connsiteX554" fmla="*/ 110839 w 3647866"/>
                <a:gd name="connsiteY554" fmla="*/ 1964221 h 3581563"/>
                <a:gd name="connsiteX555" fmla="*/ 91811 w 3647866"/>
                <a:gd name="connsiteY555" fmla="*/ 2005634 h 3581563"/>
                <a:gd name="connsiteX556" fmla="*/ 82622 w 3647866"/>
                <a:gd name="connsiteY556" fmla="*/ 2027693 h 3581563"/>
                <a:gd name="connsiteX557" fmla="*/ 86772 w 3647866"/>
                <a:gd name="connsiteY557" fmla="*/ 2099242 h 3581563"/>
                <a:gd name="connsiteX558" fmla="*/ 100183 w 3647866"/>
                <a:gd name="connsiteY558" fmla="*/ 2143295 h 3581563"/>
                <a:gd name="connsiteX559" fmla="*/ 121229 w 3647866"/>
                <a:gd name="connsiteY559" fmla="*/ 2169266 h 3581563"/>
                <a:gd name="connsiteX560" fmla="*/ 146696 w 3647866"/>
                <a:gd name="connsiteY560" fmla="*/ 2193359 h 3581563"/>
                <a:gd name="connsiteX561" fmla="*/ 211316 w 3647866"/>
                <a:gd name="connsiteY561" fmla="*/ 2195200 h 3581563"/>
                <a:gd name="connsiteX562" fmla="*/ 246256 w 3647866"/>
                <a:gd name="connsiteY562" fmla="*/ 2183317 h 3581563"/>
                <a:gd name="connsiteX563" fmla="*/ 246256 w 3647866"/>
                <a:gd name="connsiteY563" fmla="*/ 2122776 h 3581563"/>
                <a:gd name="connsiteX564" fmla="*/ 250212 w 3647866"/>
                <a:gd name="connsiteY564" fmla="*/ 2053594 h 3581563"/>
                <a:gd name="connsiteX565" fmla="*/ 262797 w 3647866"/>
                <a:gd name="connsiteY565" fmla="*/ 2003412 h 3581563"/>
                <a:gd name="connsiteX566" fmla="*/ 279586 w 3647866"/>
                <a:gd name="connsiteY566" fmla="*/ 1942828 h 3581563"/>
                <a:gd name="connsiteX567" fmla="*/ 287186 w 3647866"/>
                <a:gd name="connsiteY567" fmla="*/ 1929281 h 3581563"/>
                <a:gd name="connsiteX568" fmla="*/ 299809 w 3647866"/>
                <a:gd name="connsiteY568" fmla="*/ 1935142 h 3581563"/>
                <a:gd name="connsiteX569" fmla="*/ 312443 w 3647866"/>
                <a:gd name="connsiteY569" fmla="*/ 1957877 h 3581563"/>
                <a:gd name="connsiteX570" fmla="*/ 306926 w 3647866"/>
                <a:gd name="connsiteY570" fmla="*/ 1985786 h 3581563"/>
                <a:gd name="connsiteX571" fmla="*/ 288254 w 3647866"/>
                <a:gd name="connsiteY571" fmla="*/ 2051201 h 3581563"/>
                <a:gd name="connsiteX572" fmla="*/ 281089 w 3647866"/>
                <a:gd name="connsiteY572" fmla="*/ 2076941 h 3581563"/>
                <a:gd name="connsiteX573" fmla="*/ 274020 w 3647866"/>
                <a:gd name="connsiteY573" fmla="*/ 2094411 h 3581563"/>
                <a:gd name="connsiteX574" fmla="*/ 271997 w 3647866"/>
                <a:gd name="connsiteY574" fmla="*/ 2132947 h 3581563"/>
                <a:gd name="connsiteX575" fmla="*/ 275244 w 3647866"/>
                <a:gd name="connsiteY575" fmla="*/ 2167613 h 3581563"/>
                <a:gd name="connsiteX576" fmla="*/ 286703 w 3647866"/>
                <a:gd name="connsiteY576" fmla="*/ 2202553 h 3581563"/>
                <a:gd name="connsiteX577" fmla="*/ 294056 w 3647866"/>
                <a:gd name="connsiteY577" fmla="*/ 2222250 h 3581563"/>
                <a:gd name="connsiteX578" fmla="*/ 302680 w 3647866"/>
                <a:gd name="connsiteY578" fmla="*/ 2236774 h 3581563"/>
                <a:gd name="connsiteX579" fmla="*/ 324036 w 3647866"/>
                <a:gd name="connsiteY579" fmla="*/ 2266164 h 3581563"/>
                <a:gd name="connsiteX580" fmla="*/ 404527 w 3647866"/>
                <a:gd name="connsiteY580" fmla="*/ 2305322 h 3581563"/>
                <a:gd name="connsiteX581" fmla="*/ 433107 w 3647866"/>
                <a:gd name="connsiteY581" fmla="*/ 2292645 h 3581563"/>
                <a:gd name="connsiteX582" fmla="*/ 459722 w 3647866"/>
                <a:gd name="connsiteY582" fmla="*/ 2266331 h 3581563"/>
                <a:gd name="connsiteX583" fmla="*/ 477911 w 3647866"/>
                <a:gd name="connsiteY583" fmla="*/ 2227107 h 3581563"/>
                <a:gd name="connsiteX584" fmla="*/ 481593 w 3647866"/>
                <a:gd name="connsiteY584" fmla="*/ 2203659 h 3581563"/>
                <a:gd name="connsiteX585" fmla="*/ 484840 w 3647866"/>
                <a:gd name="connsiteY585" fmla="*/ 2185625 h 3581563"/>
                <a:gd name="connsiteX586" fmla="*/ 492198 w 3647866"/>
                <a:gd name="connsiteY586" fmla="*/ 2173608 h 3581563"/>
                <a:gd name="connsiteX587" fmla="*/ 483429 w 3647866"/>
                <a:gd name="connsiteY587" fmla="*/ 2096107 h 3581563"/>
                <a:gd name="connsiteX588" fmla="*/ 476076 w 3647866"/>
                <a:gd name="connsiteY588" fmla="*/ 2069438 h 3581563"/>
                <a:gd name="connsiteX589" fmla="*/ 470564 w 3647866"/>
                <a:gd name="connsiteY589" fmla="*/ 2045983 h 3581563"/>
                <a:gd name="connsiteX590" fmla="*/ 455852 w 3647866"/>
                <a:gd name="connsiteY590" fmla="*/ 2028143 h 3581563"/>
                <a:gd name="connsiteX591" fmla="*/ 430133 w 3647866"/>
                <a:gd name="connsiteY591" fmla="*/ 1996112 h 3581563"/>
                <a:gd name="connsiteX592" fmla="*/ 405536 w 3647866"/>
                <a:gd name="connsiteY592" fmla="*/ 1964135 h 3581563"/>
                <a:gd name="connsiteX593" fmla="*/ 391619 w 3647866"/>
                <a:gd name="connsiteY593" fmla="*/ 1957829 h 3581563"/>
                <a:gd name="connsiteX594" fmla="*/ 397952 w 3647866"/>
                <a:gd name="connsiteY594" fmla="*/ 1943483 h 3581563"/>
                <a:gd name="connsiteX595" fmla="*/ 404613 w 3647866"/>
                <a:gd name="connsiteY595" fmla="*/ 1929131 h 3581563"/>
                <a:gd name="connsiteX596" fmla="*/ 419002 w 3647866"/>
                <a:gd name="connsiteY596" fmla="*/ 1944212 h 3581563"/>
                <a:gd name="connsiteX597" fmla="*/ 443127 w 3647866"/>
                <a:gd name="connsiteY597" fmla="*/ 1963029 h 3581563"/>
                <a:gd name="connsiteX598" fmla="*/ 468057 w 3647866"/>
                <a:gd name="connsiteY598" fmla="*/ 1986119 h 3581563"/>
                <a:gd name="connsiteX599" fmla="*/ 485983 w 3647866"/>
                <a:gd name="connsiteY599" fmla="*/ 2010196 h 3581563"/>
                <a:gd name="connsiteX600" fmla="*/ 507334 w 3647866"/>
                <a:gd name="connsiteY600" fmla="*/ 2056181 h 3581563"/>
                <a:gd name="connsiteX601" fmla="*/ 518648 w 3647866"/>
                <a:gd name="connsiteY601" fmla="*/ 2099242 h 3581563"/>
                <a:gd name="connsiteX602" fmla="*/ 522796 w 3647866"/>
                <a:gd name="connsiteY602" fmla="*/ 2117978 h 3581563"/>
                <a:gd name="connsiteX603" fmla="*/ 547077 w 3647866"/>
                <a:gd name="connsiteY603" fmla="*/ 2120071 h 3581563"/>
                <a:gd name="connsiteX604" fmla="*/ 580777 w 3647866"/>
                <a:gd name="connsiteY604" fmla="*/ 2084605 h 3581563"/>
                <a:gd name="connsiteX605" fmla="*/ 584556 w 3647866"/>
                <a:gd name="connsiteY605" fmla="*/ 2013910 h 3581563"/>
                <a:gd name="connsiteX606" fmla="*/ 579559 w 3647866"/>
                <a:gd name="connsiteY606" fmla="*/ 1939887 h 3581563"/>
                <a:gd name="connsiteX607" fmla="*/ 572201 w 3647866"/>
                <a:gd name="connsiteY607" fmla="*/ 1910470 h 3581563"/>
                <a:gd name="connsiteX608" fmla="*/ 553491 w 3647866"/>
                <a:gd name="connsiteY608" fmla="*/ 1864441 h 3581563"/>
                <a:gd name="connsiteX609" fmla="*/ 546750 w 3647866"/>
                <a:gd name="connsiteY609" fmla="*/ 1845146 h 3581563"/>
                <a:gd name="connsiteX610" fmla="*/ 533064 w 3647866"/>
                <a:gd name="connsiteY610" fmla="*/ 1825342 h 3581563"/>
                <a:gd name="connsiteX611" fmla="*/ 499165 w 3647866"/>
                <a:gd name="connsiteY611" fmla="*/ 1811344 h 3581563"/>
                <a:gd name="connsiteX612" fmla="*/ 396825 w 3647866"/>
                <a:gd name="connsiteY612" fmla="*/ 1792162 h 3581563"/>
                <a:gd name="connsiteX613" fmla="*/ 326961 w 3647866"/>
                <a:gd name="connsiteY613" fmla="*/ 1777456 h 3581563"/>
                <a:gd name="connsiteX614" fmla="*/ 268723 w 3647866"/>
                <a:gd name="connsiteY614" fmla="*/ 1765171 h 3581563"/>
                <a:gd name="connsiteX615" fmla="*/ 239837 w 3647866"/>
                <a:gd name="connsiteY615" fmla="*/ 1753197 h 3581563"/>
                <a:gd name="connsiteX616" fmla="*/ 234803 w 3647866"/>
                <a:gd name="connsiteY616" fmla="*/ 1741572 h 3581563"/>
                <a:gd name="connsiteX617" fmla="*/ 859105 w 3647866"/>
                <a:gd name="connsiteY617" fmla="*/ 953519 h 3581563"/>
                <a:gd name="connsiteX618" fmla="*/ 859105 w 3647866"/>
                <a:gd name="connsiteY618" fmla="*/ 934944 h 3581563"/>
                <a:gd name="connsiteX619" fmla="*/ 850984 w 3647866"/>
                <a:gd name="connsiteY619" fmla="*/ 937412 h 3581563"/>
                <a:gd name="connsiteX620" fmla="*/ 836461 w 3647866"/>
                <a:gd name="connsiteY620" fmla="*/ 948254 h 3581563"/>
                <a:gd name="connsiteX621" fmla="*/ 821755 w 3647866"/>
                <a:gd name="connsiteY621" fmla="*/ 959477 h 3581563"/>
                <a:gd name="connsiteX622" fmla="*/ 807189 w 3647866"/>
                <a:gd name="connsiteY622" fmla="*/ 970732 h 3581563"/>
                <a:gd name="connsiteX623" fmla="*/ 770274 w 3647866"/>
                <a:gd name="connsiteY623" fmla="*/ 988894 h 3581563"/>
                <a:gd name="connsiteX624" fmla="*/ 753539 w 3647866"/>
                <a:gd name="connsiteY624" fmla="*/ 996252 h 3581563"/>
                <a:gd name="connsiteX625" fmla="*/ 736799 w 3647866"/>
                <a:gd name="connsiteY625" fmla="*/ 1003600 h 3581563"/>
                <a:gd name="connsiteX626" fmla="*/ 711445 w 3647866"/>
                <a:gd name="connsiteY626" fmla="*/ 1018311 h 3581563"/>
                <a:gd name="connsiteX627" fmla="*/ 698569 w 3647866"/>
                <a:gd name="connsiteY627" fmla="*/ 1027499 h 3581563"/>
                <a:gd name="connsiteX628" fmla="*/ 676918 w 3647866"/>
                <a:gd name="connsiteY628" fmla="*/ 1043085 h 3581563"/>
                <a:gd name="connsiteX629" fmla="*/ 644791 w 3647866"/>
                <a:gd name="connsiteY629" fmla="*/ 1076748 h 3581563"/>
                <a:gd name="connsiteX630" fmla="*/ 617290 w 3647866"/>
                <a:gd name="connsiteY630" fmla="*/ 1103272 h 3581563"/>
                <a:gd name="connsiteX631" fmla="*/ 608482 w 3647866"/>
                <a:gd name="connsiteY631" fmla="*/ 1110239 h 3581563"/>
                <a:gd name="connsiteX632" fmla="*/ 595607 w 3647866"/>
                <a:gd name="connsiteY632" fmla="*/ 1119438 h 3581563"/>
                <a:gd name="connsiteX633" fmla="*/ 561252 w 3647866"/>
                <a:gd name="connsiteY633" fmla="*/ 1151576 h 3581563"/>
                <a:gd name="connsiteX634" fmla="*/ 540454 w 3647866"/>
                <a:gd name="connsiteY634" fmla="*/ 1178267 h 3581563"/>
                <a:gd name="connsiteX635" fmla="*/ 506470 w 3647866"/>
                <a:gd name="connsiteY635" fmla="*/ 1215171 h 3581563"/>
                <a:gd name="connsiteX636" fmla="*/ 480343 w 3647866"/>
                <a:gd name="connsiteY636" fmla="*/ 1246810 h 3581563"/>
                <a:gd name="connsiteX637" fmla="*/ 459937 w 3647866"/>
                <a:gd name="connsiteY637" fmla="*/ 1271655 h 3581563"/>
                <a:gd name="connsiteX638" fmla="*/ 452197 w 3647866"/>
                <a:gd name="connsiteY638" fmla="*/ 1284906 h 3581563"/>
                <a:gd name="connsiteX639" fmla="*/ 419109 w 3647866"/>
                <a:gd name="connsiteY639" fmla="*/ 1351286 h 3581563"/>
                <a:gd name="connsiteX640" fmla="*/ 386203 w 3647866"/>
                <a:gd name="connsiteY640" fmla="*/ 1411581 h 3581563"/>
                <a:gd name="connsiteX641" fmla="*/ 376816 w 3647866"/>
                <a:gd name="connsiteY641" fmla="*/ 1433833 h 3581563"/>
                <a:gd name="connsiteX642" fmla="*/ 356593 w 3647866"/>
                <a:gd name="connsiteY642" fmla="*/ 1481637 h 3581563"/>
                <a:gd name="connsiteX643" fmla="*/ 347405 w 3647866"/>
                <a:gd name="connsiteY643" fmla="*/ 1505537 h 3581563"/>
                <a:gd name="connsiteX644" fmla="*/ 338211 w 3647866"/>
                <a:gd name="connsiteY644" fmla="*/ 1529442 h 3581563"/>
                <a:gd name="connsiteX645" fmla="*/ 321347 w 3647866"/>
                <a:gd name="connsiteY645" fmla="*/ 1588878 h 3581563"/>
                <a:gd name="connsiteX646" fmla="*/ 312223 w 3647866"/>
                <a:gd name="connsiteY646" fmla="*/ 1622197 h 3581563"/>
                <a:gd name="connsiteX647" fmla="*/ 366898 w 3647866"/>
                <a:gd name="connsiteY647" fmla="*/ 1614012 h 3581563"/>
                <a:gd name="connsiteX648" fmla="*/ 412132 w 3647866"/>
                <a:gd name="connsiteY648" fmla="*/ 1617881 h 3581563"/>
                <a:gd name="connsiteX649" fmla="*/ 463613 w 3647866"/>
                <a:gd name="connsiteY649" fmla="*/ 1634622 h 3581563"/>
                <a:gd name="connsiteX650" fmla="*/ 488629 w 3647866"/>
                <a:gd name="connsiteY650" fmla="*/ 1643719 h 3581563"/>
                <a:gd name="connsiteX651" fmla="*/ 499664 w 3647866"/>
                <a:gd name="connsiteY651" fmla="*/ 1634144 h 3581563"/>
                <a:gd name="connsiteX652" fmla="*/ 514714 w 3647866"/>
                <a:gd name="connsiteY652" fmla="*/ 1599306 h 3581563"/>
                <a:gd name="connsiteX653" fmla="*/ 536778 w 3647866"/>
                <a:gd name="connsiteY653" fmla="*/ 1551501 h 3581563"/>
                <a:gd name="connsiteX654" fmla="*/ 565808 w 3647866"/>
                <a:gd name="connsiteY654" fmla="*/ 1507759 h 3581563"/>
                <a:gd name="connsiteX655" fmla="*/ 586418 w 3647866"/>
                <a:gd name="connsiteY655" fmla="*/ 1465085 h 3581563"/>
                <a:gd name="connsiteX656" fmla="*/ 617290 w 3647866"/>
                <a:gd name="connsiteY656" fmla="*/ 1415831 h 3581563"/>
                <a:gd name="connsiteX657" fmla="*/ 620971 w 3647866"/>
                <a:gd name="connsiteY657" fmla="*/ 1410314 h 3581563"/>
                <a:gd name="connsiteX658" fmla="*/ 625029 w 3647866"/>
                <a:gd name="connsiteY658" fmla="*/ 1400739 h 3581563"/>
                <a:gd name="connsiteX659" fmla="*/ 647474 w 3647866"/>
                <a:gd name="connsiteY659" fmla="*/ 1374617 h 3581563"/>
                <a:gd name="connsiteX660" fmla="*/ 669539 w 3647866"/>
                <a:gd name="connsiteY660" fmla="*/ 1352553 h 3581563"/>
                <a:gd name="connsiteX661" fmla="*/ 674863 w 3647866"/>
                <a:gd name="connsiteY661" fmla="*/ 1345393 h 3581563"/>
                <a:gd name="connsiteX662" fmla="*/ 690132 w 3647866"/>
                <a:gd name="connsiteY662" fmla="*/ 1322004 h 3581563"/>
                <a:gd name="connsiteX663" fmla="*/ 712373 w 3647866"/>
                <a:gd name="connsiteY663" fmla="*/ 1295721 h 3581563"/>
                <a:gd name="connsiteX664" fmla="*/ 731282 w 3647866"/>
                <a:gd name="connsiteY664" fmla="*/ 1276099 h 3581563"/>
                <a:gd name="connsiteX665" fmla="*/ 739016 w 3647866"/>
                <a:gd name="connsiteY665" fmla="*/ 1271655 h 3581563"/>
                <a:gd name="connsiteX666" fmla="*/ 809271 w 3647866"/>
                <a:gd name="connsiteY666" fmla="*/ 1201791 h 3581563"/>
                <a:gd name="connsiteX667" fmla="*/ 830761 w 3647866"/>
                <a:gd name="connsiteY667" fmla="*/ 1185819 h 3581563"/>
                <a:gd name="connsiteX668" fmla="*/ 841694 w 3647866"/>
                <a:gd name="connsiteY668" fmla="*/ 1177768 h 3581563"/>
                <a:gd name="connsiteX669" fmla="*/ 847410 w 3647866"/>
                <a:gd name="connsiteY669" fmla="*/ 1135475 h 3581563"/>
                <a:gd name="connsiteX670" fmla="*/ 851178 w 3647866"/>
                <a:gd name="connsiteY670" fmla="*/ 1066309 h 3581563"/>
                <a:gd name="connsiteX671" fmla="*/ 854854 w 3647866"/>
                <a:gd name="connsiteY671" fmla="*/ 1003793 h 3581563"/>
                <a:gd name="connsiteX672" fmla="*/ 859105 w 3647866"/>
                <a:gd name="connsiteY672" fmla="*/ 953519 h 3581563"/>
                <a:gd name="connsiteX673" fmla="*/ 1788044 w 3647866"/>
                <a:gd name="connsiteY673" fmla="*/ 599794 h 3581563"/>
                <a:gd name="connsiteX674" fmla="*/ 1748193 w 3647866"/>
                <a:gd name="connsiteY674" fmla="*/ 599113 h 3581563"/>
                <a:gd name="connsiteX675" fmla="*/ 1702965 w 3647866"/>
                <a:gd name="connsiteY675" fmla="*/ 644610 h 3581563"/>
                <a:gd name="connsiteX676" fmla="*/ 1694769 w 3647866"/>
                <a:gd name="connsiteY676" fmla="*/ 668161 h 3581563"/>
                <a:gd name="connsiteX677" fmla="*/ 1672034 w 3647866"/>
                <a:gd name="connsiteY677" fmla="*/ 696971 h 3581563"/>
                <a:gd name="connsiteX678" fmla="*/ 1660817 w 3647866"/>
                <a:gd name="connsiteY678" fmla="*/ 735974 h 3581563"/>
                <a:gd name="connsiteX679" fmla="*/ 1650941 w 3647866"/>
                <a:gd name="connsiteY679" fmla="*/ 782974 h 3581563"/>
                <a:gd name="connsiteX680" fmla="*/ 1643583 w 3647866"/>
                <a:gd name="connsiteY680" fmla="*/ 806879 h 3581563"/>
                <a:gd name="connsiteX681" fmla="*/ 1639906 w 3647866"/>
                <a:gd name="connsiteY681" fmla="*/ 877124 h 3581563"/>
                <a:gd name="connsiteX682" fmla="*/ 1645231 w 3647866"/>
                <a:gd name="connsiteY682" fmla="*/ 953959 h 3581563"/>
                <a:gd name="connsiteX683" fmla="*/ 1656641 w 3647866"/>
                <a:gd name="connsiteY683" fmla="*/ 1014828 h 3581563"/>
                <a:gd name="connsiteX684" fmla="*/ 1678324 w 3647866"/>
                <a:gd name="connsiteY684" fmla="*/ 1075304 h 3581563"/>
                <a:gd name="connsiteX685" fmla="*/ 1703737 w 3647866"/>
                <a:gd name="connsiteY685" fmla="*/ 1133977 h 3581563"/>
                <a:gd name="connsiteX686" fmla="*/ 1711267 w 3647866"/>
                <a:gd name="connsiteY686" fmla="*/ 1155709 h 3581563"/>
                <a:gd name="connsiteX687" fmla="*/ 1729473 w 3647866"/>
                <a:gd name="connsiteY687" fmla="*/ 1179840 h 3581563"/>
                <a:gd name="connsiteX688" fmla="*/ 1779634 w 3647866"/>
                <a:gd name="connsiteY688" fmla="*/ 1207491 h 3581563"/>
                <a:gd name="connsiteX689" fmla="*/ 1838667 w 3647866"/>
                <a:gd name="connsiteY689" fmla="*/ 1207684 h 3581563"/>
                <a:gd name="connsiteX690" fmla="*/ 1862599 w 3647866"/>
                <a:gd name="connsiteY690" fmla="*/ 1194706 h 3581563"/>
                <a:gd name="connsiteX691" fmla="*/ 1886278 w 3647866"/>
                <a:gd name="connsiteY691" fmla="*/ 1158237 h 3581563"/>
                <a:gd name="connsiteX692" fmla="*/ 1893631 w 3647866"/>
                <a:gd name="connsiteY692" fmla="*/ 1143526 h 3581563"/>
                <a:gd name="connsiteX693" fmla="*/ 1937760 w 3647866"/>
                <a:gd name="connsiteY693" fmla="*/ 1012788 h 3581563"/>
                <a:gd name="connsiteX694" fmla="*/ 1941436 w 3647866"/>
                <a:gd name="connsiteY694" fmla="*/ 929668 h 3581563"/>
                <a:gd name="connsiteX695" fmla="*/ 1935725 w 3647866"/>
                <a:gd name="connsiteY695" fmla="*/ 832233 h 3581563"/>
                <a:gd name="connsiteX696" fmla="*/ 1903023 w 3647866"/>
                <a:gd name="connsiteY696" fmla="*/ 728181 h 3581563"/>
                <a:gd name="connsiteX697" fmla="*/ 1877583 w 3647866"/>
                <a:gd name="connsiteY697" fmla="*/ 658532 h 3581563"/>
                <a:gd name="connsiteX698" fmla="*/ 1858697 w 3647866"/>
                <a:gd name="connsiteY698" fmla="*/ 639565 h 3581563"/>
                <a:gd name="connsiteX699" fmla="*/ 1825200 w 3647866"/>
                <a:gd name="connsiteY699" fmla="*/ 612858 h 3581563"/>
                <a:gd name="connsiteX700" fmla="*/ 1788044 w 3647866"/>
                <a:gd name="connsiteY700" fmla="*/ 599794 h 3581563"/>
                <a:gd name="connsiteX701" fmla="*/ 1562325 w 3647866"/>
                <a:gd name="connsiteY701" fmla="*/ 574832 h 3581563"/>
                <a:gd name="connsiteX702" fmla="*/ 1534765 w 3647866"/>
                <a:gd name="connsiteY702" fmla="*/ 547632 h 3581563"/>
                <a:gd name="connsiteX703" fmla="*/ 1489890 w 3647866"/>
                <a:gd name="connsiteY703" fmla="*/ 547632 h 3581563"/>
                <a:gd name="connsiteX704" fmla="*/ 1443175 w 3647866"/>
                <a:gd name="connsiteY704" fmla="*/ 555183 h 3581563"/>
                <a:gd name="connsiteX705" fmla="*/ 1421111 w 3647866"/>
                <a:gd name="connsiteY705" fmla="*/ 597272 h 3581563"/>
                <a:gd name="connsiteX706" fmla="*/ 1412303 w 3647866"/>
                <a:gd name="connsiteY706" fmla="*/ 606085 h 3581563"/>
                <a:gd name="connsiteX707" fmla="*/ 1388211 w 3647866"/>
                <a:gd name="connsiteY707" fmla="*/ 643053 h 3581563"/>
                <a:gd name="connsiteX708" fmla="*/ 1369823 w 3647866"/>
                <a:gd name="connsiteY708" fmla="*/ 698399 h 3581563"/>
                <a:gd name="connsiteX709" fmla="*/ 1367794 w 3647866"/>
                <a:gd name="connsiteY709" fmla="*/ 741068 h 3581563"/>
                <a:gd name="connsiteX710" fmla="*/ 1361182 w 3647866"/>
                <a:gd name="connsiteY710" fmla="*/ 796628 h 3581563"/>
                <a:gd name="connsiteX711" fmla="*/ 1359153 w 3647866"/>
                <a:gd name="connsiteY711" fmla="*/ 836688 h 3581563"/>
                <a:gd name="connsiteX712" fmla="*/ 1367794 w 3647866"/>
                <a:gd name="connsiteY712" fmla="*/ 915735 h 3581563"/>
                <a:gd name="connsiteX713" fmla="*/ 1378829 w 3647866"/>
                <a:gd name="connsiteY713" fmla="*/ 994025 h 3581563"/>
                <a:gd name="connsiteX714" fmla="*/ 1395563 w 3647866"/>
                <a:gd name="connsiteY714" fmla="*/ 1033017 h 3581563"/>
                <a:gd name="connsiteX715" fmla="*/ 1426252 w 3647866"/>
                <a:gd name="connsiteY715" fmla="*/ 1076764 h 3581563"/>
                <a:gd name="connsiteX716" fmla="*/ 1435194 w 3647866"/>
                <a:gd name="connsiteY716" fmla="*/ 1094733 h 3581563"/>
                <a:gd name="connsiteX717" fmla="*/ 1457360 w 3647866"/>
                <a:gd name="connsiteY717" fmla="*/ 1128358 h 3581563"/>
                <a:gd name="connsiteX718" fmla="*/ 1498784 w 3647866"/>
                <a:gd name="connsiteY718" fmla="*/ 1154174 h 3581563"/>
                <a:gd name="connsiteX719" fmla="*/ 1566033 w 3647866"/>
                <a:gd name="connsiteY719" fmla="*/ 1147272 h 3581563"/>
                <a:gd name="connsiteX720" fmla="*/ 1591774 w 3647866"/>
                <a:gd name="connsiteY720" fmla="*/ 1130537 h 3581563"/>
                <a:gd name="connsiteX721" fmla="*/ 1601483 w 3647866"/>
                <a:gd name="connsiteY721" fmla="*/ 1117404 h 3581563"/>
                <a:gd name="connsiteX722" fmla="*/ 1634389 w 3647866"/>
                <a:gd name="connsiteY722" fmla="*/ 1039989 h 3581563"/>
                <a:gd name="connsiteX723" fmla="*/ 1630718 w 3647866"/>
                <a:gd name="connsiteY723" fmla="*/ 1006901 h 3581563"/>
                <a:gd name="connsiteX724" fmla="*/ 1619683 w 3647866"/>
                <a:gd name="connsiteY724" fmla="*/ 956841 h 3581563"/>
                <a:gd name="connsiteX725" fmla="*/ 1614166 w 3647866"/>
                <a:gd name="connsiteY725" fmla="*/ 872272 h 3581563"/>
                <a:gd name="connsiteX726" fmla="*/ 1619490 w 3647866"/>
                <a:gd name="connsiteY726" fmla="*/ 795844 h 3581563"/>
                <a:gd name="connsiteX727" fmla="*/ 1633579 w 3647866"/>
                <a:gd name="connsiteY727" fmla="*/ 736420 h 3581563"/>
                <a:gd name="connsiteX728" fmla="*/ 1619683 w 3647866"/>
                <a:gd name="connsiteY728" fmla="*/ 670436 h 3581563"/>
                <a:gd name="connsiteX729" fmla="*/ 1562325 w 3647866"/>
                <a:gd name="connsiteY729" fmla="*/ 574832 h 3581563"/>
                <a:gd name="connsiteX730" fmla="*/ 2613903 w 3647866"/>
                <a:gd name="connsiteY730" fmla="*/ 968585 h 3581563"/>
                <a:gd name="connsiteX731" fmla="*/ 2577025 w 3647866"/>
                <a:gd name="connsiteY731" fmla="*/ 963153 h 3581563"/>
                <a:gd name="connsiteX732" fmla="*/ 2548413 w 3647866"/>
                <a:gd name="connsiteY732" fmla="*/ 966894 h 3581563"/>
                <a:gd name="connsiteX733" fmla="*/ 2520198 w 3647866"/>
                <a:gd name="connsiteY733" fmla="*/ 979700 h 3581563"/>
                <a:gd name="connsiteX734" fmla="*/ 2500753 w 3647866"/>
                <a:gd name="connsiteY734" fmla="*/ 986162 h 3581563"/>
                <a:gd name="connsiteX735" fmla="*/ 2489912 w 3647866"/>
                <a:gd name="connsiteY735" fmla="*/ 994132 h 3581563"/>
                <a:gd name="connsiteX736" fmla="*/ 2489327 w 3647866"/>
                <a:gd name="connsiteY736" fmla="*/ 1007373 h 3581563"/>
                <a:gd name="connsiteX737" fmla="*/ 2481968 w 3647866"/>
                <a:gd name="connsiteY737" fmla="*/ 1023496 h 3581563"/>
                <a:gd name="connsiteX738" fmla="*/ 2463586 w 3647866"/>
                <a:gd name="connsiteY738" fmla="*/ 1084809 h 3581563"/>
                <a:gd name="connsiteX739" fmla="*/ 2469103 w 3647866"/>
                <a:gd name="connsiteY739" fmla="*/ 1114269 h 3581563"/>
                <a:gd name="connsiteX740" fmla="*/ 2474621 w 3647866"/>
                <a:gd name="connsiteY740" fmla="*/ 1134337 h 3581563"/>
                <a:gd name="connsiteX741" fmla="*/ 2503651 w 3647866"/>
                <a:gd name="connsiteY741" fmla="*/ 1168692 h 3581563"/>
                <a:gd name="connsiteX742" fmla="*/ 2553233 w 3647866"/>
                <a:gd name="connsiteY742" fmla="*/ 1185099 h 3581563"/>
                <a:gd name="connsiteX743" fmla="*/ 2606802 w 3647866"/>
                <a:gd name="connsiteY743" fmla="*/ 1207491 h 3581563"/>
                <a:gd name="connsiteX744" fmla="*/ 2681034 w 3647866"/>
                <a:gd name="connsiteY744" fmla="*/ 1224231 h 3581563"/>
                <a:gd name="connsiteX745" fmla="*/ 2728726 w 3647866"/>
                <a:gd name="connsiteY745" fmla="*/ 1231589 h 3581563"/>
                <a:gd name="connsiteX746" fmla="*/ 2774690 w 3647866"/>
                <a:gd name="connsiteY746" fmla="*/ 1238942 h 3581563"/>
                <a:gd name="connsiteX747" fmla="*/ 2824336 w 3647866"/>
                <a:gd name="connsiteY747" fmla="*/ 1244454 h 3581563"/>
                <a:gd name="connsiteX748" fmla="*/ 2934646 w 3647866"/>
                <a:gd name="connsiteY748" fmla="*/ 1242624 h 3581563"/>
                <a:gd name="connsiteX749" fmla="*/ 2982451 w 3647866"/>
                <a:gd name="connsiteY749" fmla="*/ 1231396 h 3581563"/>
                <a:gd name="connsiteX750" fmla="*/ 3025608 w 3647866"/>
                <a:gd name="connsiteY750" fmla="*/ 1221097 h 3581563"/>
                <a:gd name="connsiteX751" fmla="*/ 3058321 w 3647866"/>
                <a:gd name="connsiteY751" fmla="*/ 1208607 h 3581563"/>
                <a:gd name="connsiteX752" fmla="*/ 3161267 w 3647866"/>
                <a:gd name="connsiteY752" fmla="*/ 1113148 h 3581563"/>
                <a:gd name="connsiteX753" fmla="*/ 3143561 w 3647866"/>
                <a:gd name="connsiteY753" fmla="*/ 1106176 h 3581563"/>
                <a:gd name="connsiteX754" fmla="*/ 3120198 w 3647866"/>
                <a:gd name="connsiteY754" fmla="*/ 1087708 h 3581563"/>
                <a:gd name="connsiteX755" fmla="*/ 3100184 w 3647866"/>
                <a:gd name="connsiteY755" fmla="*/ 1077081 h 3581563"/>
                <a:gd name="connsiteX756" fmla="*/ 3079091 w 3647866"/>
                <a:gd name="connsiteY756" fmla="*/ 1063051 h 3581563"/>
                <a:gd name="connsiteX757" fmla="*/ 3057854 w 3647866"/>
                <a:gd name="connsiteY757" fmla="*/ 1047014 h 3581563"/>
                <a:gd name="connsiteX758" fmla="*/ 3019388 w 3647866"/>
                <a:gd name="connsiteY758" fmla="*/ 1008382 h 3581563"/>
                <a:gd name="connsiteX759" fmla="*/ 3009566 w 3647866"/>
                <a:gd name="connsiteY759" fmla="*/ 1003664 h 3581563"/>
                <a:gd name="connsiteX760" fmla="*/ 2993271 w 3647866"/>
                <a:gd name="connsiteY760" fmla="*/ 1011135 h 3581563"/>
                <a:gd name="connsiteX761" fmla="*/ 2978694 w 3647866"/>
                <a:gd name="connsiteY761" fmla="*/ 1018397 h 3581563"/>
                <a:gd name="connsiteX762" fmla="*/ 2938999 w 3647866"/>
                <a:gd name="connsiteY762" fmla="*/ 1036709 h 3581563"/>
                <a:gd name="connsiteX763" fmla="*/ 2909979 w 3647866"/>
                <a:gd name="connsiteY763" fmla="*/ 1040375 h 3581563"/>
                <a:gd name="connsiteX764" fmla="*/ 2864407 w 3647866"/>
                <a:gd name="connsiteY764" fmla="*/ 1053616 h 3581563"/>
                <a:gd name="connsiteX765" fmla="*/ 2830932 w 3647866"/>
                <a:gd name="connsiteY765" fmla="*/ 1048292 h 3581563"/>
                <a:gd name="connsiteX766" fmla="*/ 2783117 w 3647866"/>
                <a:gd name="connsiteY766" fmla="*/ 1040375 h 3581563"/>
                <a:gd name="connsiteX767" fmla="*/ 2693025 w 3647866"/>
                <a:gd name="connsiteY767" fmla="*/ 1018118 h 3581563"/>
                <a:gd name="connsiteX768" fmla="*/ 2654607 w 3647866"/>
                <a:gd name="connsiteY768" fmla="*/ 994218 h 3581563"/>
                <a:gd name="connsiteX769" fmla="*/ 2613903 w 3647866"/>
                <a:gd name="connsiteY769" fmla="*/ 968585 h 3581563"/>
                <a:gd name="connsiteX770" fmla="*/ 911456 w 3647866"/>
                <a:gd name="connsiteY770" fmla="*/ 3018499 h 3581563"/>
                <a:gd name="connsiteX771" fmla="*/ 854650 w 3647866"/>
                <a:gd name="connsiteY771" fmla="*/ 3011333 h 3581563"/>
                <a:gd name="connsiteX772" fmla="*/ 772104 w 3647866"/>
                <a:gd name="connsiteY772" fmla="*/ 3033591 h 3581563"/>
                <a:gd name="connsiteX773" fmla="*/ 737089 w 3647866"/>
                <a:gd name="connsiteY773" fmla="*/ 3060105 h 3581563"/>
                <a:gd name="connsiteX774" fmla="*/ 691205 w 3647866"/>
                <a:gd name="connsiteY774" fmla="*/ 3182711 h 3581563"/>
                <a:gd name="connsiteX775" fmla="*/ 698365 w 3647866"/>
                <a:gd name="connsiteY775" fmla="*/ 3246681 h 3581563"/>
                <a:gd name="connsiteX776" fmla="*/ 754097 w 3647866"/>
                <a:gd name="connsiteY776" fmla="*/ 3309568 h 3581563"/>
                <a:gd name="connsiteX777" fmla="*/ 769168 w 3647866"/>
                <a:gd name="connsiteY777" fmla="*/ 3323442 h 3581563"/>
                <a:gd name="connsiteX778" fmla="*/ 832779 w 3647866"/>
                <a:gd name="connsiteY778" fmla="*/ 3356991 h 3581563"/>
                <a:gd name="connsiteX779" fmla="*/ 897131 w 3647866"/>
                <a:gd name="connsiteY779" fmla="*/ 3380891 h 3581563"/>
                <a:gd name="connsiteX780" fmla="*/ 969211 w 3647866"/>
                <a:gd name="connsiteY780" fmla="*/ 3401114 h 3581563"/>
                <a:gd name="connsiteX781" fmla="*/ 1006105 w 3647866"/>
                <a:gd name="connsiteY781" fmla="*/ 3406632 h 3581563"/>
                <a:gd name="connsiteX782" fmla="*/ 1085865 w 3647866"/>
                <a:gd name="connsiteY782" fmla="*/ 3412149 h 3581563"/>
                <a:gd name="connsiteX783" fmla="*/ 1145295 w 3647866"/>
                <a:gd name="connsiteY783" fmla="*/ 3412149 h 3581563"/>
                <a:gd name="connsiteX784" fmla="*/ 1146234 w 3647866"/>
                <a:gd name="connsiteY784" fmla="*/ 3397250 h 3581563"/>
                <a:gd name="connsiteX785" fmla="*/ 1147179 w 3647866"/>
                <a:gd name="connsiteY785" fmla="*/ 3371316 h 3581563"/>
                <a:gd name="connsiteX786" fmla="*/ 1128979 w 3647866"/>
                <a:gd name="connsiteY786" fmla="*/ 3327574 h 3581563"/>
                <a:gd name="connsiteX787" fmla="*/ 1117891 w 3647866"/>
                <a:gd name="connsiteY787" fmla="*/ 3303744 h 3581563"/>
                <a:gd name="connsiteX788" fmla="*/ 1105761 w 3647866"/>
                <a:gd name="connsiteY788" fmla="*/ 3284079 h 3581563"/>
                <a:gd name="connsiteX789" fmla="*/ 1090722 w 3647866"/>
                <a:gd name="connsiteY789" fmla="*/ 3274622 h 3581563"/>
                <a:gd name="connsiteX790" fmla="*/ 1067016 w 3647866"/>
                <a:gd name="connsiteY790" fmla="*/ 3256095 h 3581563"/>
                <a:gd name="connsiteX791" fmla="*/ 1041667 w 3647866"/>
                <a:gd name="connsiteY791" fmla="*/ 3239554 h 3581563"/>
                <a:gd name="connsiteX792" fmla="*/ 1022039 w 3647866"/>
                <a:gd name="connsiteY792" fmla="*/ 3227199 h 3581563"/>
                <a:gd name="connsiteX793" fmla="*/ 1018363 w 3647866"/>
                <a:gd name="connsiteY793" fmla="*/ 3215970 h 3581563"/>
                <a:gd name="connsiteX794" fmla="*/ 1036429 w 3647866"/>
                <a:gd name="connsiteY794" fmla="*/ 3195865 h 3581563"/>
                <a:gd name="connsiteX795" fmla="*/ 1040540 w 3647866"/>
                <a:gd name="connsiteY795" fmla="*/ 3148935 h 3581563"/>
                <a:gd name="connsiteX796" fmla="*/ 1035023 w 3647866"/>
                <a:gd name="connsiteY796" fmla="*/ 3107179 h 3581563"/>
                <a:gd name="connsiteX797" fmla="*/ 1024438 w 3647866"/>
                <a:gd name="connsiteY797" fmla="*/ 3091105 h 3581563"/>
                <a:gd name="connsiteX798" fmla="*/ 988178 w 3647866"/>
                <a:gd name="connsiteY798" fmla="*/ 3055848 h 3581563"/>
                <a:gd name="connsiteX799" fmla="*/ 963232 w 3647866"/>
                <a:gd name="connsiteY799" fmla="*/ 3038636 h 3581563"/>
                <a:gd name="connsiteX800" fmla="*/ 911456 w 3647866"/>
                <a:gd name="connsiteY800" fmla="*/ 3018499 h 3581563"/>
                <a:gd name="connsiteX801" fmla="*/ 2701172 w 3647866"/>
                <a:gd name="connsiteY801" fmla="*/ 3106943 h 3581563"/>
                <a:gd name="connsiteX802" fmla="*/ 2642525 w 3647866"/>
                <a:gd name="connsiteY802" fmla="*/ 3099590 h 3581563"/>
                <a:gd name="connsiteX803" fmla="*/ 2588908 w 3647866"/>
                <a:gd name="connsiteY803" fmla="*/ 3103326 h 3581563"/>
                <a:gd name="connsiteX804" fmla="*/ 2558852 w 3647866"/>
                <a:gd name="connsiteY804" fmla="*/ 3116137 h 3581563"/>
                <a:gd name="connsiteX805" fmla="*/ 2511428 w 3647866"/>
                <a:gd name="connsiteY805" fmla="*/ 3151066 h 3581563"/>
                <a:gd name="connsiteX806" fmla="*/ 2498558 w 3647866"/>
                <a:gd name="connsiteY806" fmla="*/ 3171295 h 3581563"/>
                <a:gd name="connsiteX807" fmla="*/ 2474658 w 3647866"/>
                <a:gd name="connsiteY807" fmla="*/ 3252123 h 3581563"/>
                <a:gd name="connsiteX808" fmla="*/ 2478329 w 3647866"/>
                <a:gd name="connsiteY808" fmla="*/ 3274188 h 3581563"/>
                <a:gd name="connsiteX809" fmla="*/ 2485688 w 3647866"/>
                <a:gd name="connsiteY809" fmla="*/ 3285480 h 3581563"/>
                <a:gd name="connsiteX810" fmla="*/ 2483659 w 3647866"/>
                <a:gd name="connsiteY810" fmla="*/ 3294481 h 3581563"/>
                <a:gd name="connsiteX811" fmla="*/ 2470595 w 3647866"/>
                <a:gd name="connsiteY811" fmla="*/ 3298152 h 3581563"/>
                <a:gd name="connsiteX812" fmla="*/ 2448531 w 3647866"/>
                <a:gd name="connsiteY812" fmla="*/ 3305703 h 3581563"/>
                <a:gd name="connsiteX813" fmla="*/ 2408777 w 3647866"/>
                <a:gd name="connsiteY813" fmla="*/ 3323629 h 3581563"/>
                <a:gd name="connsiteX814" fmla="*/ 2379548 w 3647866"/>
                <a:gd name="connsiteY814" fmla="*/ 3345694 h 3581563"/>
                <a:gd name="connsiteX815" fmla="*/ 2366372 w 3647866"/>
                <a:gd name="connsiteY815" fmla="*/ 3371697 h 3581563"/>
                <a:gd name="connsiteX816" fmla="*/ 2353496 w 3647866"/>
                <a:gd name="connsiteY816" fmla="*/ 3400739 h 3581563"/>
                <a:gd name="connsiteX817" fmla="*/ 2347506 w 3647866"/>
                <a:gd name="connsiteY817" fmla="*/ 3435432 h 3581563"/>
                <a:gd name="connsiteX818" fmla="*/ 2346508 w 3647866"/>
                <a:gd name="connsiteY818" fmla="*/ 3463201 h 3581563"/>
                <a:gd name="connsiteX819" fmla="*/ 2396626 w 3647866"/>
                <a:gd name="connsiteY819" fmla="*/ 3467302 h 3581563"/>
                <a:gd name="connsiteX820" fmla="*/ 2465958 w 3647866"/>
                <a:gd name="connsiteY820" fmla="*/ 3472819 h 3581563"/>
                <a:gd name="connsiteX821" fmla="*/ 2517321 w 3647866"/>
                <a:gd name="connsiteY821" fmla="*/ 3472819 h 3581563"/>
                <a:gd name="connsiteX822" fmla="*/ 2566967 w 3647866"/>
                <a:gd name="connsiteY822" fmla="*/ 3467302 h 3581563"/>
                <a:gd name="connsiteX823" fmla="*/ 2618067 w 3647866"/>
                <a:gd name="connsiteY823" fmla="*/ 3461795 h 3581563"/>
                <a:gd name="connsiteX824" fmla="*/ 2652546 w 3647866"/>
                <a:gd name="connsiteY824" fmla="*/ 3454174 h 3581563"/>
                <a:gd name="connsiteX825" fmla="*/ 2671315 w 3647866"/>
                <a:gd name="connsiteY825" fmla="*/ 3450492 h 3581563"/>
                <a:gd name="connsiteX826" fmla="*/ 2684872 w 3647866"/>
                <a:gd name="connsiteY826" fmla="*/ 3438609 h 3581563"/>
                <a:gd name="connsiteX827" fmla="*/ 2714289 w 3647866"/>
                <a:gd name="connsiteY827" fmla="*/ 3423710 h 3581563"/>
                <a:gd name="connsiteX828" fmla="*/ 2776424 w 3647866"/>
                <a:gd name="connsiteY828" fmla="*/ 3387906 h 3581563"/>
                <a:gd name="connsiteX829" fmla="*/ 2809528 w 3647866"/>
                <a:gd name="connsiteY829" fmla="*/ 3326684 h 3581563"/>
                <a:gd name="connsiteX830" fmla="*/ 2820885 w 3647866"/>
                <a:gd name="connsiteY830" fmla="*/ 3296515 h 3581563"/>
                <a:gd name="connsiteX831" fmla="*/ 2822533 w 3647866"/>
                <a:gd name="connsiteY831" fmla="*/ 3263802 h 3581563"/>
                <a:gd name="connsiteX832" fmla="*/ 2814799 w 3647866"/>
                <a:gd name="connsiteY832" fmla="*/ 3223157 h 3581563"/>
                <a:gd name="connsiteX833" fmla="*/ 2806469 w 3647866"/>
                <a:gd name="connsiteY833" fmla="*/ 3189607 h 3581563"/>
                <a:gd name="connsiteX834" fmla="*/ 2774492 w 3647866"/>
                <a:gd name="connsiteY834" fmla="*/ 3151189 h 3581563"/>
                <a:gd name="connsiteX835" fmla="*/ 2729311 w 3647866"/>
                <a:gd name="connsiteY835" fmla="*/ 3120195 h 3581563"/>
                <a:gd name="connsiteX836" fmla="*/ 2701172 w 3647866"/>
                <a:gd name="connsiteY836" fmla="*/ 3106943 h 3581563"/>
                <a:gd name="connsiteX837" fmla="*/ 1117606 w 3647866"/>
                <a:gd name="connsiteY837" fmla="*/ 1696574 h 3581563"/>
                <a:gd name="connsiteX838" fmla="*/ 1099412 w 3647866"/>
                <a:gd name="connsiteY838" fmla="*/ 1683892 h 3581563"/>
                <a:gd name="connsiteX839" fmla="*/ 1104113 w 3647866"/>
                <a:gd name="connsiteY839" fmla="*/ 1704431 h 3581563"/>
                <a:gd name="connsiteX840" fmla="*/ 1133718 w 3647866"/>
                <a:gd name="connsiteY840" fmla="*/ 1748748 h 3581563"/>
                <a:gd name="connsiteX841" fmla="*/ 1171954 w 3647866"/>
                <a:gd name="connsiteY841" fmla="*/ 1778997 h 3581563"/>
                <a:gd name="connsiteX842" fmla="*/ 1199149 w 3647866"/>
                <a:gd name="connsiteY842" fmla="*/ 1800680 h 3581563"/>
                <a:gd name="connsiteX843" fmla="*/ 1218921 w 3647866"/>
                <a:gd name="connsiteY843" fmla="*/ 1818112 h 3581563"/>
                <a:gd name="connsiteX844" fmla="*/ 1233627 w 3647866"/>
                <a:gd name="connsiteY844" fmla="*/ 1829142 h 3581563"/>
                <a:gd name="connsiteX845" fmla="*/ 1270397 w 3647866"/>
                <a:gd name="connsiteY845" fmla="*/ 1845694 h 3581563"/>
                <a:gd name="connsiteX846" fmla="*/ 1303491 w 3647866"/>
                <a:gd name="connsiteY846" fmla="*/ 1858366 h 3581563"/>
                <a:gd name="connsiteX847" fmla="*/ 1340266 w 3647866"/>
                <a:gd name="connsiteY847" fmla="*/ 1871429 h 3581563"/>
                <a:gd name="connsiteX848" fmla="*/ 1378877 w 3647866"/>
                <a:gd name="connsiteY848" fmla="*/ 1884299 h 3581563"/>
                <a:gd name="connsiteX849" fmla="*/ 1456593 w 3647866"/>
                <a:gd name="connsiteY849" fmla="*/ 1900846 h 3581563"/>
                <a:gd name="connsiteX850" fmla="*/ 1504280 w 3647866"/>
                <a:gd name="connsiteY850" fmla="*/ 1908205 h 3581563"/>
                <a:gd name="connsiteX851" fmla="*/ 1658724 w 3647866"/>
                <a:gd name="connsiteY851" fmla="*/ 1915558 h 3581563"/>
                <a:gd name="connsiteX852" fmla="*/ 1809104 w 3647866"/>
                <a:gd name="connsiteY852" fmla="*/ 1910040 h 3581563"/>
                <a:gd name="connsiteX853" fmla="*/ 1877514 w 3647866"/>
                <a:gd name="connsiteY853" fmla="*/ 1900846 h 3581563"/>
                <a:gd name="connsiteX854" fmla="*/ 1904644 w 3647866"/>
                <a:gd name="connsiteY854" fmla="*/ 1895329 h 3581563"/>
                <a:gd name="connsiteX855" fmla="*/ 1941420 w 3647866"/>
                <a:gd name="connsiteY855" fmla="*/ 1889817 h 3581563"/>
                <a:gd name="connsiteX856" fmla="*/ 1978254 w 3647866"/>
                <a:gd name="connsiteY856" fmla="*/ 1882657 h 3581563"/>
                <a:gd name="connsiteX857" fmla="*/ 2013189 w 3647866"/>
                <a:gd name="connsiteY857" fmla="*/ 1871622 h 3581563"/>
                <a:gd name="connsiteX858" fmla="*/ 2063940 w 3647866"/>
                <a:gd name="connsiteY858" fmla="*/ 1854689 h 3581563"/>
                <a:gd name="connsiteX859" fmla="*/ 2098875 w 3647866"/>
                <a:gd name="connsiteY859" fmla="*/ 1849365 h 3581563"/>
                <a:gd name="connsiteX860" fmla="*/ 2197522 w 3647866"/>
                <a:gd name="connsiteY860" fmla="*/ 1821773 h 3581563"/>
                <a:gd name="connsiteX861" fmla="*/ 2192987 w 3647866"/>
                <a:gd name="connsiteY861" fmla="*/ 1817919 h 3581563"/>
                <a:gd name="connsiteX862" fmla="*/ 2161541 w 3647866"/>
                <a:gd name="connsiteY862" fmla="*/ 1790525 h 3581563"/>
                <a:gd name="connsiteX863" fmla="*/ 2156131 w 3647866"/>
                <a:gd name="connsiteY863" fmla="*/ 1778219 h 3581563"/>
                <a:gd name="connsiteX864" fmla="*/ 2150372 w 3647866"/>
                <a:gd name="connsiteY864" fmla="*/ 1764023 h 3581563"/>
                <a:gd name="connsiteX865" fmla="*/ 2134786 w 3647866"/>
                <a:gd name="connsiteY865" fmla="*/ 1755269 h 3581563"/>
                <a:gd name="connsiteX866" fmla="*/ 2109840 w 3647866"/>
                <a:gd name="connsiteY866" fmla="*/ 1764989 h 3581563"/>
                <a:gd name="connsiteX867" fmla="*/ 2051000 w 3647866"/>
                <a:gd name="connsiteY867" fmla="*/ 1772148 h 3581563"/>
                <a:gd name="connsiteX868" fmla="*/ 1988903 w 3647866"/>
                <a:gd name="connsiteY868" fmla="*/ 1764795 h 3581563"/>
                <a:gd name="connsiteX869" fmla="*/ 1961321 w 3647866"/>
                <a:gd name="connsiteY869" fmla="*/ 1755596 h 3581563"/>
                <a:gd name="connsiteX870" fmla="*/ 1941962 w 3647866"/>
                <a:gd name="connsiteY870" fmla="*/ 1748420 h 3581563"/>
                <a:gd name="connsiteX871" fmla="*/ 1904328 w 3647866"/>
                <a:gd name="connsiteY871" fmla="*/ 1729855 h 3581563"/>
                <a:gd name="connsiteX872" fmla="*/ 1885790 w 3647866"/>
                <a:gd name="connsiteY872" fmla="*/ 1717790 h 3581563"/>
                <a:gd name="connsiteX873" fmla="*/ 1868465 w 3647866"/>
                <a:gd name="connsiteY873" fmla="*/ 1705435 h 3581563"/>
                <a:gd name="connsiteX874" fmla="*/ 1789557 w 3647866"/>
                <a:gd name="connsiteY874" fmla="*/ 1739570 h 3581563"/>
                <a:gd name="connsiteX875" fmla="*/ 1687379 w 3647866"/>
                <a:gd name="connsiteY875" fmla="*/ 1781337 h 3581563"/>
                <a:gd name="connsiteX876" fmla="*/ 1638114 w 3647866"/>
                <a:gd name="connsiteY876" fmla="*/ 1794019 h 3581563"/>
                <a:gd name="connsiteX877" fmla="*/ 1579285 w 3647866"/>
                <a:gd name="connsiteY877" fmla="*/ 1810566 h 3581563"/>
                <a:gd name="connsiteX878" fmla="*/ 1485130 w 3647866"/>
                <a:gd name="connsiteY878" fmla="*/ 1812595 h 3581563"/>
                <a:gd name="connsiteX879" fmla="*/ 1347619 w 3647866"/>
                <a:gd name="connsiteY879" fmla="*/ 1799724 h 3581563"/>
                <a:gd name="connsiteX880" fmla="*/ 1239525 w 3647866"/>
                <a:gd name="connsiteY880" fmla="*/ 1759471 h 3581563"/>
                <a:gd name="connsiteX881" fmla="*/ 1158246 w 3647866"/>
                <a:gd name="connsiteY881" fmla="*/ 1720667 h 3581563"/>
                <a:gd name="connsiteX882" fmla="*/ 1128448 w 3647866"/>
                <a:gd name="connsiteY882" fmla="*/ 1705575 h 3581563"/>
                <a:gd name="connsiteX883" fmla="*/ 1117606 w 3647866"/>
                <a:gd name="connsiteY883" fmla="*/ 1696574 h 3581563"/>
                <a:gd name="connsiteX884" fmla="*/ 2467381 w 3647866"/>
                <a:gd name="connsiteY884" fmla="*/ 323131 h 3581563"/>
                <a:gd name="connsiteX885" fmla="*/ 2469221 w 3647866"/>
                <a:gd name="connsiteY885" fmla="*/ 304931 h 3581563"/>
                <a:gd name="connsiteX886" fmla="*/ 2440566 w 3647866"/>
                <a:gd name="connsiteY886" fmla="*/ 321376 h 3581563"/>
                <a:gd name="connsiteX887" fmla="*/ 2420767 w 3647866"/>
                <a:gd name="connsiteY887" fmla="*/ 335266 h 3581563"/>
                <a:gd name="connsiteX888" fmla="*/ 2408976 w 3647866"/>
                <a:gd name="connsiteY888" fmla="*/ 366159 h 3581563"/>
                <a:gd name="connsiteX889" fmla="*/ 2430541 w 3647866"/>
                <a:gd name="connsiteY889" fmla="*/ 417468 h 3581563"/>
                <a:gd name="connsiteX890" fmla="*/ 2434222 w 3647866"/>
                <a:gd name="connsiteY890" fmla="*/ 516755 h 3581563"/>
                <a:gd name="connsiteX891" fmla="*/ 2432382 w 3647866"/>
                <a:gd name="connsiteY891" fmla="*/ 628906 h 3581563"/>
                <a:gd name="connsiteX892" fmla="*/ 2430541 w 3647866"/>
                <a:gd name="connsiteY892" fmla="*/ 674870 h 3581563"/>
                <a:gd name="connsiteX893" fmla="*/ 2428710 w 3647866"/>
                <a:gd name="connsiteY893" fmla="*/ 720839 h 3581563"/>
                <a:gd name="connsiteX894" fmla="*/ 2426869 w 3647866"/>
                <a:gd name="connsiteY894" fmla="*/ 766803 h 3581563"/>
                <a:gd name="connsiteX895" fmla="*/ 2412158 w 3647866"/>
                <a:gd name="connsiteY895" fmla="*/ 904695 h 3581563"/>
                <a:gd name="connsiteX896" fmla="*/ 2390094 w 3647866"/>
                <a:gd name="connsiteY896" fmla="*/ 1134514 h 3581563"/>
                <a:gd name="connsiteX897" fmla="*/ 2382741 w 3647866"/>
                <a:gd name="connsiteY897" fmla="*/ 1408468 h 3581563"/>
                <a:gd name="connsiteX898" fmla="*/ 2384577 w 3647866"/>
                <a:gd name="connsiteY898" fmla="*/ 1597841 h 3581563"/>
                <a:gd name="connsiteX899" fmla="*/ 2388259 w 3647866"/>
                <a:gd name="connsiteY899" fmla="*/ 1643617 h 3581563"/>
                <a:gd name="connsiteX900" fmla="*/ 2393583 w 3647866"/>
                <a:gd name="connsiteY900" fmla="*/ 1694712 h 3581563"/>
                <a:gd name="connsiteX901" fmla="*/ 2397705 w 3647866"/>
                <a:gd name="connsiteY901" fmla="*/ 1744969 h 3581563"/>
                <a:gd name="connsiteX902" fmla="*/ 2423193 w 3647866"/>
                <a:gd name="connsiteY902" fmla="*/ 1930623 h 3581563"/>
                <a:gd name="connsiteX903" fmla="*/ 2465481 w 3647866"/>
                <a:gd name="connsiteY903" fmla="*/ 2170903 h 3581563"/>
                <a:gd name="connsiteX904" fmla="*/ 2483675 w 3647866"/>
                <a:gd name="connsiteY904" fmla="*/ 2257131 h 3581563"/>
                <a:gd name="connsiteX905" fmla="*/ 2492864 w 3647866"/>
                <a:gd name="connsiteY905" fmla="*/ 2299800 h 3581563"/>
                <a:gd name="connsiteX906" fmla="*/ 2503329 w 3647866"/>
                <a:gd name="connsiteY906" fmla="*/ 2326045 h 3581563"/>
                <a:gd name="connsiteX907" fmla="*/ 2513591 w 3647866"/>
                <a:gd name="connsiteY907" fmla="*/ 2346376 h 3581563"/>
                <a:gd name="connsiteX908" fmla="*/ 2522979 w 3647866"/>
                <a:gd name="connsiteY908" fmla="*/ 2336189 h 3581563"/>
                <a:gd name="connsiteX909" fmla="*/ 2536863 w 3647866"/>
                <a:gd name="connsiteY909" fmla="*/ 2316990 h 3581563"/>
                <a:gd name="connsiteX910" fmla="*/ 2554918 w 3647866"/>
                <a:gd name="connsiteY910" fmla="*/ 2301689 h 3581563"/>
                <a:gd name="connsiteX911" fmla="*/ 2586369 w 3647866"/>
                <a:gd name="connsiteY911" fmla="*/ 2275261 h 3581563"/>
                <a:gd name="connsiteX912" fmla="*/ 2537185 w 3647866"/>
                <a:gd name="connsiteY912" fmla="*/ 2126973 h 3581563"/>
                <a:gd name="connsiteX913" fmla="*/ 2507956 w 3647866"/>
                <a:gd name="connsiteY913" fmla="*/ 2018686 h 3581563"/>
                <a:gd name="connsiteX914" fmla="*/ 2489573 w 3647866"/>
                <a:gd name="connsiteY914" fmla="*/ 1912053 h 3581563"/>
                <a:gd name="connsiteX915" fmla="*/ 2463640 w 3647866"/>
                <a:gd name="connsiteY915" fmla="*/ 1701877 h 3581563"/>
                <a:gd name="connsiteX916" fmla="*/ 2461799 w 3647866"/>
                <a:gd name="connsiteY916" fmla="*/ 1661430 h 3581563"/>
                <a:gd name="connsiteX917" fmla="*/ 2459963 w 3647866"/>
                <a:gd name="connsiteY917" fmla="*/ 1620978 h 3581563"/>
                <a:gd name="connsiteX918" fmla="*/ 2458122 w 3647866"/>
                <a:gd name="connsiteY918" fmla="*/ 1580532 h 3581563"/>
                <a:gd name="connsiteX919" fmla="*/ 2456281 w 3647866"/>
                <a:gd name="connsiteY919" fmla="*/ 1540085 h 3581563"/>
                <a:gd name="connsiteX920" fmla="*/ 2454446 w 3647866"/>
                <a:gd name="connsiteY920" fmla="*/ 1499628 h 3581563"/>
                <a:gd name="connsiteX921" fmla="*/ 2452610 w 3647866"/>
                <a:gd name="connsiteY921" fmla="*/ 1459182 h 3581563"/>
                <a:gd name="connsiteX922" fmla="*/ 2450775 w 3647866"/>
                <a:gd name="connsiteY922" fmla="*/ 1418735 h 3581563"/>
                <a:gd name="connsiteX923" fmla="*/ 2448934 w 3647866"/>
                <a:gd name="connsiteY923" fmla="*/ 1376453 h 3581563"/>
                <a:gd name="connsiteX924" fmla="*/ 2447093 w 3647866"/>
                <a:gd name="connsiteY924" fmla="*/ 1334160 h 3581563"/>
                <a:gd name="connsiteX925" fmla="*/ 2445257 w 3647866"/>
                <a:gd name="connsiteY925" fmla="*/ 1291873 h 3581563"/>
                <a:gd name="connsiteX926" fmla="*/ 2443416 w 3647866"/>
                <a:gd name="connsiteY926" fmla="*/ 1249585 h 3581563"/>
                <a:gd name="connsiteX927" fmla="*/ 2441575 w 3647866"/>
                <a:gd name="connsiteY927" fmla="*/ 1207303 h 3581563"/>
                <a:gd name="connsiteX928" fmla="*/ 2439740 w 3647866"/>
                <a:gd name="connsiteY928" fmla="*/ 1174204 h 3581563"/>
                <a:gd name="connsiteX929" fmla="*/ 2434222 w 3647866"/>
                <a:gd name="connsiteY929" fmla="*/ 1065724 h 3581563"/>
                <a:gd name="connsiteX930" fmla="*/ 2437899 w 3647866"/>
                <a:gd name="connsiteY930" fmla="*/ 1028954 h 3581563"/>
                <a:gd name="connsiteX931" fmla="*/ 2441575 w 3647866"/>
                <a:gd name="connsiteY931" fmla="*/ 973796 h 3581563"/>
                <a:gd name="connsiteX932" fmla="*/ 2443416 w 3647866"/>
                <a:gd name="connsiteY932" fmla="*/ 914967 h 3581563"/>
                <a:gd name="connsiteX933" fmla="*/ 2445257 w 3647866"/>
                <a:gd name="connsiteY933" fmla="*/ 874510 h 3581563"/>
                <a:gd name="connsiteX934" fmla="*/ 2447093 w 3647866"/>
                <a:gd name="connsiteY934" fmla="*/ 834064 h 3581563"/>
                <a:gd name="connsiteX935" fmla="*/ 2448934 w 3647866"/>
                <a:gd name="connsiteY935" fmla="*/ 793617 h 3581563"/>
                <a:gd name="connsiteX936" fmla="*/ 2450775 w 3647866"/>
                <a:gd name="connsiteY936" fmla="*/ 760523 h 3581563"/>
                <a:gd name="connsiteX937" fmla="*/ 2454446 w 3647866"/>
                <a:gd name="connsiteY937" fmla="*/ 700036 h 3581563"/>
                <a:gd name="connsiteX938" fmla="*/ 2459770 w 3647866"/>
                <a:gd name="connsiteY938" fmla="*/ 630559 h 3581563"/>
                <a:gd name="connsiteX939" fmla="*/ 2463640 w 3647866"/>
                <a:gd name="connsiteY939" fmla="*/ 433258 h 3581563"/>
                <a:gd name="connsiteX940" fmla="*/ 2467381 w 3647866"/>
                <a:gd name="connsiteY940" fmla="*/ 323131 h 3581563"/>
                <a:gd name="connsiteX941" fmla="*/ 1519495 w 3647866"/>
                <a:gd name="connsiteY941" fmla="*/ 72642 h 3581563"/>
                <a:gd name="connsiteX942" fmla="*/ 1470440 w 3647866"/>
                <a:gd name="connsiteY942" fmla="*/ 71628 h 3581563"/>
                <a:gd name="connsiteX943" fmla="*/ 1431824 w 3647866"/>
                <a:gd name="connsiteY943" fmla="*/ 76952 h 3581563"/>
                <a:gd name="connsiteX944" fmla="*/ 1369061 w 3647866"/>
                <a:gd name="connsiteY944" fmla="*/ 92946 h 3581563"/>
                <a:gd name="connsiteX945" fmla="*/ 1292483 w 3647866"/>
                <a:gd name="connsiteY945" fmla="*/ 102881 h 3581563"/>
                <a:gd name="connsiteX946" fmla="*/ 1275206 w 3647866"/>
                <a:gd name="connsiteY946" fmla="*/ 112096 h 3581563"/>
                <a:gd name="connsiteX947" fmla="*/ 1242118 w 3647866"/>
                <a:gd name="connsiteY947" fmla="*/ 124961 h 3581563"/>
                <a:gd name="connsiteX948" fmla="*/ 1183809 w 3647866"/>
                <a:gd name="connsiteY948" fmla="*/ 152521 h 3581563"/>
                <a:gd name="connsiteX949" fmla="*/ 1158804 w 3647866"/>
                <a:gd name="connsiteY949" fmla="*/ 170538 h 3581563"/>
                <a:gd name="connsiteX950" fmla="*/ 1139788 w 3647866"/>
                <a:gd name="connsiteY950" fmla="*/ 181788 h 3581563"/>
                <a:gd name="connsiteX951" fmla="*/ 1130643 w 3647866"/>
                <a:gd name="connsiteY951" fmla="*/ 190778 h 3581563"/>
                <a:gd name="connsiteX952" fmla="*/ 1190486 w 3647866"/>
                <a:gd name="connsiteY952" fmla="*/ 201405 h 3581563"/>
                <a:gd name="connsiteX953" fmla="*/ 1313082 w 3647866"/>
                <a:gd name="connsiteY953" fmla="*/ 209327 h 3581563"/>
                <a:gd name="connsiteX954" fmla="*/ 1397211 w 3647866"/>
                <a:gd name="connsiteY954" fmla="*/ 214844 h 3581563"/>
                <a:gd name="connsiteX955" fmla="*/ 1481791 w 3647866"/>
                <a:gd name="connsiteY955" fmla="*/ 220361 h 3581563"/>
                <a:gd name="connsiteX956" fmla="*/ 1562749 w 3647866"/>
                <a:gd name="connsiteY956" fmla="*/ 225879 h 3581563"/>
                <a:gd name="connsiteX957" fmla="*/ 1610548 w 3647866"/>
                <a:gd name="connsiteY957" fmla="*/ 233226 h 3581563"/>
                <a:gd name="connsiteX958" fmla="*/ 1699186 w 3647866"/>
                <a:gd name="connsiteY958" fmla="*/ 235067 h 3581563"/>
                <a:gd name="connsiteX959" fmla="*/ 1780085 w 3647866"/>
                <a:gd name="connsiteY959" fmla="*/ 240585 h 3581563"/>
                <a:gd name="connsiteX960" fmla="*/ 1846272 w 3647866"/>
                <a:gd name="connsiteY960" fmla="*/ 246102 h 3581563"/>
                <a:gd name="connsiteX961" fmla="*/ 1906566 w 3647866"/>
                <a:gd name="connsiteY961" fmla="*/ 251619 h 3581563"/>
                <a:gd name="connsiteX962" fmla="*/ 1958047 w 3647866"/>
                <a:gd name="connsiteY962" fmla="*/ 260808 h 3581563"/>
                <a:gd name="connsiteX963" fmla="*/ 2002777 w 3647866"/>
                <a:gd name="connsiteY963" fmla="*/ 268166 h 3581563"/>
                <a:gd name="connsiteX964" fmla="*/ 2061616 w 3647866"/>
                <a:gd name="connsiteY964" fmla="*/ 271843 h 3581563"/>
                <a:gd name="connsiteX965" fmla="*/ 2129414 w 3647866"/>
                <a:gd name="connsiteY965" fmla="*/ 279190 h 3581563"/>
                <a:gd name="connsiteX966" fmla="*/ 2188253 w 3647866"/>
                <a:gd name="connsiteY966" fmla="*/ 286549 h 3581563"/>
                <a:gd name="connsiteX967" fmla="*/ 2244866 w 3647866"/>
                <a:gd name="connsiteY967" fmla="*/ 292066 h 3581563"/>
                <a:gd name="connsiteX968" fmla="*/ 2290448 w 3647866"/>
                <a:gd name="connsiteY968" fmla="*/ 299424 h 3581563"/>
                <a:gd name="connsiteX969" fmla="*/ 2329054 w 3647866"/>
                <a:gd name="connsiteY969" fmla="*/ 306584 h 3581563"/>
                <a:gd name="connsiteX970" fmla="*/ 2349664 w 3647866"/>
                <a:gd name="connsiteY970" fmla="*/ 313937 h 3581563"/>
                <a:gd name="connsiteX971" fmla="*/ 2369801 w 3647866"/>
                <a:gd name="connsiteY971" fmla="*/ 327376 h 3581563"/>
                <a:gd name="connsiteX972" fmla="*/ 2387137 w 3647866"/>
                <a:gd name="connsiteY972" fmla="*/ 337080 h 3581563"/>
                <a:gd name="connsiteX973" fmla="*/ 2410162 w 3647866"/>
                <a:gd name="connsiteY973" fmla="*/ 312831 h 3581563"/>
                <a:gd name="connsiteX974" fmla="*/ 2419774 w 3647866"/>
                <a:gd name="connsiteY974" fmla="*/ 297090 h 3581563"/>
                <a:gd name="connsiteX975" fmla="*/ 2452143 w 3647866"/>
                <a:gd name="connsiteY975" fmla="*/ 273920 h 3581563"/>
                <a:gd name="connsiteX976" fmla="*/ 2422399 w 3647866"/>
                <a:gd name="connsiteY976" fmla="*/ 271843 h 3581563"/>
                <a:gd name="connsiteX977" fmla="*/ 2393792 w 3647866"/>
                <a:gd name="connsiteY977" fmla="*/ 268166 h 3581563"/>
                <a:gd name="connsiteX978" fmla="*/ 2351505 w 3647866"/>
                <a:gd name="connsiteY978" fmla="*/ 262649 h 3581563"/>
                <a:gd name="connsiteX979" fmla="*/ 2310672 w 3647866"/>
                <a:gd name="connsiteY979" fmla="*/ 260808 h 3581563"/>
                <a:gd name="connsiteX980" fmla="*/ 2279414 w 3647866"/>
                <a:gd name="connsiteY980" fmla="*/ 253449 h 3581563"/>
                <a:gd name="connsiteX981" fmla="*/ 2237126 w 3647866"/>
                <a:gd name="connsiteY981" fmla="*/ 246102 h 3581563"/>
                <a:gd name="connsiteX982" fmla="*/ 2191162 w 3647866"/>
                <a:gd name="connsiteY982" fmla="*/ 240585 h 3581563"/>
                <a:gd name="connsiteX983" fmla="*/ 2113940 w 3647866"/>
                <a:gd name="connsiteY983" fmla="*/ 235067 h 3581563"/>
                <a:gd name="connsiteX984" fmla="*/ 2042617 w 3647866"/>
                <a:gd name="connsiteY984" fmla="*/ 229550 h 3581563"/>
                <a:gd name="connsiteX985" fmla="*/ 1980106 w 3647866"/>
                <a:gd name="connsiteY985" fmla="*/ 222202 h 3581563"/>
                <a:gd name="connsiteX986" fmla="*/ 1920891 w 3647866"/>
                <a:gd name="connsiteY986" fmla="*/ 220361 h 3581563"/>
                <a:gd name="connsiteX987" fmla="*/ 1878603 w 3647866"/>
                <a:gd name="connsiteY987" fmla="*/ 214844 h 3581563"/>
                <a:gd name="connsiteX988" fmla="*/ 1801381 w 3647866"/>
                <a:gd name="connsiteY988" fmla="*/ 209327 h 3581563"/>
                <a:gd name="connsiteX989" fmla="*/ 1730058 w 3647866"/>
                <a:gd name="connsiteY989" fmla="*/ 203815 h 3581563"/>
                <a:gd name="connsiteX990" fmla="*/ 1667547 w 3647866"/>
                <a:gd name="connsiteY990" fmla="*/ 196462 h 3581563"/>
                <a:gd name="connsiteX991" fmla="*/ 1588108 w 3647866"/>
                <a:gd name="connsiteY991" fmla="*/ 194621 h 3581563"/>
                <a:gd name="connsiteX992" fmla="*/ 1525592 w 3647866"/>
                <a:gd name="connsiteY992" fmla="*/ 189103 h 3581563"/>
                <a:gd name="connsiteX993" fmla="*/ 1452047 w 3647866"/>
                <a:gd name="connsiteY993" fmla="*/ 183586 h 3581563"/>
                <a:gd name="connsiteX994" fmla="*/ 1382183 w 3647866"/>
                <a:gd name="connsiteY994" fmla="*/ 176238 h 3581563"/>
                <a:gd name="connsiteX995" fmla="*/ 1301671 w 3647866"/>
                <a:gd name="connsiteY995" fmla="*/ 168880 h 3581563"/>
                <a:gd name="connsiteX996" fmla="*/ 1301671 w 3647866"/>
                <a:gd name="connsiteY996" fmla="*/ 143139 h 3581563"/>
                <a:gd name="connsiteX997" fmla="*/ 1421605 w 3647866"/>
                <a:gd name="connsiteY997" fmla="*/ 143139 h 3581563"/>
                <a:gd name="connsiteX998" fmla="*/ 1413683 w 3647866"/>
                <a:gd name="connsiteY998" fmla="*/ 135781 h 3581563"/>
                <a:gd name="connsiteX999" fmla="*/ 1367858 w 3647866"/>
                <a:gd name="connsiteY999" fmla="*/ 128433 h 3581563"/>
                <a:gd name="connsiteX1000" fmla="*/ 1367858 w 3647866"/>
                <a:gd name="connsiteY1000" fmla="*/ 102693 h 3581563"/>
                <a:gd name="connsiteX1001" fmla="*/ 1425050 w 3647866"/>
                <a:gd name="connsiteY1001" fmla="*/ 102693 h 3581563"/>
                <a:gd name="connsiteX1002" fmla="*/ 1497238 w 3647866"/>
                <a:gd name="connsiteY1002" fmla="*/ 110040 h 3581563"/>
                <a:gd name="connsiteX1003" fmla="*/ 1594683 w 3647866"/>
                <a:gd name="connsiteY1003" fmla="*/ 117399 h 3581563"/>
                <a:gd name="connsiteX1004" fmla="*/ 1702863 w 3647866"/>
                <a:gd name="connsiteY1004" fmla="*/ 122916 h 3581563"/>
                <a:gd name="connsiteX1005" fmla="*/ 1807666 w 3647866"/>
                <a:gd name="connsiteY1005" fmla="*/ 128433 h 3581563"/>
                <a:gd name="connsiteX1006" fmla="*/ 1916624 w 3647866"/>
                <a:gd name="connsiteY1006" fmla="*/ 135781 h 3581563"/>
                <a:gd name="connsiteX1007" fmla="*/ 2001199 w 3647866"/>
                <a:gd name="connsiteY1007" fmla="*/ 143139 h 3581563"/>
                <a:gd name="connsiteX1008" fmla="*/ 2075716 w 3647866"/>
                <a:gd name="connsiteY1008" fmla="*/ 148657 h 3581563"/>
                <a:gd name="connsiteX1009" fmla="*/ 2138232 w 3647866"/>
                <a:gd name="connsiteY1009" fmla="*/ 156015 h 3581563"/>
                <a:gd name="connsiteX1010" fmla="*/ 2195606 w 3647866"/>
                <a:gd name="connsiteY1010" fmla="*/ 157845 h 3581563"/>
                <a:gd name="connsiteX1011" fmla="*/ 2236053 w 3647866"/>
                <a:gd name="connsiteY1011" fmla="*/ 163363 h 3581563"/>
                <a:gd name="connsiteX1012" fmla="*/ 2307757 w 3647866"/>
                <a:gd name="connsiteY1012" fmla="*/ 168880 h 3581563"/>
                <a:gd name="connsiteX1013" fmla="*/ 2375785 w 3647866"/>
                <a:gd name="connsiteY1013" fmla="*/ 176238 h 3581563"/>
                <a:gd name="connsiteX1014" fmla="*/ 2434625 w 3647866"/>
                <a:gd name="connsiteY1014" fmla="*/ 183586 h 3581563"/>
                <a:gd name="connsiteX1015" fmla="*/ 2484716 w 3647866"/>
                <a:gd name="connsiteY1015" fmla="*/ 189103 h 3581563"/>
                <a:gd name="connsiteX1016" fmla="*/ 2523837 w 3647866"/>
                <a:gd name="connsiteY1016" fmla="*/ 194621 h 3581563"/>
                <a:gd name="connsiteX1017" fmla="*/ 2558181 w 3647866"/>
                <a:gd name="connsiteY1017" fmla="*/ 202548 h 3581563"/>
                <a:gd name="connsiteX1018" fmla="*/ 2581179 w 3647866"/>
                <a:gd name="connsiteY1018" fmla="*/ 204389 h 3581563"/>
                <a:gd name="connsiteX1019" fmla="*/ 2595649 w 3647866"/>
                <a:gd name="connsiteY1019" fmla="*/ 198297 h 3581563"/>
                <a:gd name="connsiteX1020" fmla="*/ 2571325 w 3647866"/>
                <a:gd name="connsiteY1020" fmla="*/ 194621 h 3581563"/>
                <a:gd name="connsiteX1021" fmla="*/ 2538650 w 3647866"/>
                <a:gd name="connsiteY1021" fmla="*/ 189103 h 3581563"/>
                <a:gd name="connsiteX1022" fmla="*/ 2498204 w 3647866"/>
                <a:gd name="connsiteY1022" fmla="*/ 181745 h 3581563"/>
                <a:gd name="connsiteX1023" fmla="*/ 2463656 w 3647866"/>
                <a:gd name="connsiteY1023" fmla="*/ 176238 h 3581563"/>
                <a:gd name="connsiteX1024" fmla="*/ 2424320 w 3647866"/>
                <a:gd name="connsiteY1024" fmla="*/ 170383 h 3581563"/>
                <a:gd name="connsiteX1025" fmla="*/ 2372458 w 3647866"/>
                <a:gd name="connsiteY1025" fmla="*/ 163035 h 3581563"/>
                <a:gd name="connsiteX1026" fmla="*/ 2321701 w 3647866"/>
                <a:gd name="connsiteY1026" fmla="*/ 156015 h 3581563"/>
                <a:gd name="connsiteX1027" fmla="*/ 2277465 w 3647866"/>
                <a:gd name="connsiteY1027" fmla="*/ 148657 h 3581563"/>
                <a:gd name="connsiteX1028" fmla="*/ 2205761 w 3647866"/>
                <a:gd name="connsiteY1028" fmla="*/ 143139 h 3581563"/>
                <a:gd name="connsiteX1029" fmla="*/ 2134550 w 3647866"/>
                <a:gd name="connsiteY1029" fmla="*/ 137622 h 3581563"/>
                <a:gd name="connsiteX1030" fmla="*/ 2079773 w 3647866"/>
                <a:gd name="connsiteY1030" fmla="*/ 130274 h 3581563"/>
                <a:gd name="connsiteX1031" fmla="*/ 1915760 w 3647866"/>
                <a:gd name="connsiteY1031" fmla="*/ 110040 h 3581563"/>
                <a:gd name="connsiteX1032" fmla="*/ 1860602 w 3647866"/>
                <a:gd name="connsiteY1032" fmla="*/ 104534 h 3581563"/>
                <a:gd name="connsiteX1033" fmla="*/ 1803222 w 3647866"/>
                <a:gd name="connsiteY1033" fmla="*/ 102693 h 3581563"/>
                <a:gd name="connsiteX1034" fmla="*/ 1760935 w 3647866"/>
                <a:gd name="connsiteY1034" fmla="*/ 97175 h 3581563"/>
                <a:gd name="connsiteX1035" fmla="*/ 1698419 w 3647866"/>
                <a:gd name="connsiteY1035" fmla="*/ 91658 h 3581563"/>
                <a:gd name="connsiteX1036" fmla="*/ 1647324 w 3647866"/>
                <a:gd name="connsiteY1036" fmla="*/ 86141 h 3581563"/>
                <a:gd name="connsiteX1037" fmla="*/ 1599524 w 3647866"/>
                <a:gd name="connsiteY1037" fmla="*/ 78793 h 3581563"/>
                <a:gd name="connsiteX1038" fmla="*/ 1545510 w 3647866"/>
                <a:gd name="connsiteY1038" fmla="*/ 76952 h 3581563"/>
                <a:gd name="connsiteX1039" fmla="*/ 1519495 w 3647866"/>
                <a:gd name="connsiteY1039" fmla="*/ 72642 h 3581563"/>
                <a:gd name="connsiteX1040" fmla="*/ 1659679 w 3647866"/>
                <a:gd name="connsiteY1040" fmla="*/ 1190719 h 3581563"/>
                <a:gd name="connsiteX1041" fmla="*/ 1628796 w 3647866"/>
                <a:gd name="connsiteY1041" fmla="*/ 1173748 h 3581563"/>
                <a:gd name="connsiteX1042" fmla="*/ 1603029 w 3647866"/>
                <a:gd name="connsiteY1042" fmla="*/ 1190885 h 3581563"/>
                <a:gd name="connsiteX1043" fmla="*/ 1598800 w 3647866"/>
                <a:gd name="connsiteY1043" fmla="*/ 1199231 h 3581563"/>
                <a:gd name="connsiteX1044" fmla="*/ 1575791 w 3647866"/>
                <a:gd name="connsiteY1044" fmla="*/ 1232877 h 3581563"/>
                <a:gd name="connsiteX1045" fmla="*/ 1564584 w 3647866"/>
                <a:gd name="connsiteY1045" fmla="*/ 1248125 h 3581563"/>
                <a:gd name="connsiteX1046" fmla="*/ 1548698 w 3647866"/>
                <a:gd name="connsiteY1046" fmla="*/ 1276625 h 3581563"/>
                <a:gd name="connsiteX1047" fmla="*/ 1522496 w 3647866"/>
                <a:gd name="connsiteY1047" fmla="*/ 1336479 h 3581563"/>
                <a:gd name="connsiteX1048" fmla="*/ 1511267 w 3647866"/>
                <a:gd name="connsiteY1048" fmla="*/ 1417307 h 3581563"/>
                <a:gd name="connsiteX1049" fmla="*/ 1513296 w 3647866"/>
                <a:gd name="connsiteY1049" fmla="*/ 1476045 h 3581563"/>
                <a:gd name="connsiteX1050" fmla="*/ 1536198 w 3647866"/>
                <a:gd name="connsiteY1050" fmla="*/ 1509412 h 3581563"/>
                <a:gd name="connsiteX1051" fmla="*/ 1570113 w 3647866"/>
                <a:gd name="connsiteY1051" fmla="*/ 1537359 h 3581563"/>
                <a:gd name="connsiteX1052" fmla="*/ 1585527 w 3647866"/>
                <a:gd name="connsiteY1052" fmla="*/ 1546955 h 3581563"/>
                <a:gd name="connsiteX1053" fmla="*/ 1615873 w 3647866"/>
                <a:gd name="connsiteY1053" fmla="*/ 1564114 h 3581563"/>
                <a:gd name="connsiteX1054" fmla="*/ 1636005 w 3647866"/>
                <a:gd name="connsiteY1054" fmla="*/ 1571719 h 3581563"/>
                <a:gd name="connsiteX1055" fmla="*/ 1662260 w 3647866"/>
                <a:gd name="connsiteY1055" fmla="*/ 1577236 h 3581563"/>
                <a:gd name="connsiteX1056" fmla="*/ 1689241 w 3647866"/>
                <a:gd name="connsiteY1056" fmla="*/ 1570356 h 3581563"/>
                <a:gd name="connsiteX1057" fmla="*/ 1710784 w 3647866"/>
                <a:gd name="connsiteY1057" fmla="*/ 1561167 h 3581563"/>
                <a:gd name="connsiteX1058" fmla="*/ 1729473 w 3647866"/>
                <a:gd name="connsiteY1058" fmla="*/ 1555527 h 3581563"/>
                <a:gd name="connsiteX1059" fmla="*/ 1739638 w 3647866"/>
                <a:gd name="connsiteY1059" fmla="*/ 1551211 h 3581563"/>
                <a:gd name="connsiteX1060" fmla="*/ 1747141 w 3647866"/>
                <a:gd name="connsiteY1060" fmla="*/ 1542651 h 3581563"/>
                <a:gd name="connsiteX1061" fmla="*/ 1755160 w 3647866"/>
                <a:gd name="connsiteY1061" fmla="*/ 1530231 h 3581563"/>
                <a:gd name="connsiteX1062" fmla="*/ 1768459 w 3647866"/>
                <a:gd name="connsiteY1062" fmla="*/ 1509450 h 3581563"/>
                <a:gd name="connsiteX1063" fmla="*/ 1779484 w 3647866"/>
                <a:gd name="connsiteY1063" fmla="*/ 1490472 h 3581563"/>
                <a:gd name="connsiteX1064" fmla="*/ 1783380 w 3647866"/>
                <a:gd name="connsiteY1064" fmla="*/ 1440821 h 3581563"/>
                <a:gd name="connsiteX1065" fmla="*/ 1777863 w 3647866"/>
                <a:gd name="connsiteY1065" fmla="*/ 1389935 h 3581563"/>
                <a:gd name="connsiteX1066" fmla="*/ 1754151 w 3647866"/>
                <a:gd name="connsiteY1066" fmla="*/ 1345570 h 3581563"/>
                <a:gd name="connsiteX1067" fmla="*/ 1741286 w 3647866"/>
                <a:gd name="connsiteY1067" fmla="*/ 1317994 h 3581563"/>
                <a:gd name="connsiteX1068" fmla="*/ 1702406 w 3647866"/>
                <a:gd name="connsiteY1068" fmla="*/ 1239667 h 3581563"/>
                <a:gd name="connsiteX1069" fmla="*/ 1680804 w 3647866"/>
                <a:gd name="connsiteY1069" fmla="*/ 1213577 h 3581563"/>
                <a:gd name="connsiteX1070" fmla="*/ 1659679 w 3647866"/>
                <a:gd name="connsiteY1070" fmla="*/ 1190719 h 3581563"/>
                <a:gd name="connsiteX1071" fmla="*/ 1524138 w 3647866"/>
                <a:gd name="connsiteY1071" fmla="*/ 2443187 h 3581563"/>
                <a:gd name="connsiteX1072" fmla="*/ 1443052 w 3647866"/>
                <a:gd name="connsiteY1072" fmla="*/ 2437670 h 3581563"/>
                <a:gd name="connsiteX1073" fmla="*/ 1382570 w 3647866"/>
                <a:gd name="connsiteY1073" fmla="*/ 2437670 h 3581563"/>
                <a:gd name="connsiteX1074" fmla="*/ 1375211 w 3647866"/>
                <a:gd name="connsiteY1074" fmla="*/ 2506084 h 3581563"/>
                <a:gd name="connsiteX1075" fmla="*/ 1360693 w 3647866"/>
                <a:gd name="connsiteY1075" fmla="*/ 2571885 h 3581563"/>
                <a:gd name="connsiteX1076" fmla="*/ 1336413 w 3647866"/>
                <a:gd name="connsiteY1076" fmla="*/ 2697299 h 3581563"/>
                <a:gd name="connsiteX1077" fmla="*/ 1315229 w 3647866"/>
                <a:gd name="connsiteY1077" fmla="*/ 2852542 h 3581563"/>
                <a:gd name="connsiteX1078" fmla="*/ 1322759 w 3647866"/>
                <a:gd name="connsiteY1078" fmla="*/ 2861586 h 3581563"/>
                <a:gd name="connsiteX1079" fmla="*/ 1388919 w 3647866"/>
                <a:gd name="connsiteY1079" fmla="*/ 2878932 h 3581563"/>
                <a:gd name="connsiteX1080" fmla="*/ 1438516 w 3647866"/>
                <a:gd name="connsiteY1080" fmla="*/ 2873415 h 3581563"/>
                <a:gd name="connsiteX1081" fmla="*/ 1489203 w 3647866"/>
                <a:gd name="connsiteY1081" fmla="*/ 2867898 h 3581563"/>
                <a:gd name="connsiteX1082" fmla="*/ 1507596 w 3647866"/>
                <a:gd name="connsiteY1082" fmla="*/ 2705719 h 3581563"/>
                <a:gd name="connsiteX1083" fmla="*/ 1542332 w 3647866"/>
                <a:gd name="connsiteY1083" fmla="*/ 2524081 h 3581563"/>
                <a:gd name="connsiteX1084" fmla="*/ 1557859 w 3647866"/>
                <a:gd name="connsiteY1084" fmla="*/ 2464505 h 3581563"/>
                <a:gd name="connsiteX1085" fmla="*/ 1552728 w 3647866"/>
                <a:gd name="connsiteY1085" fmla="*/ 2449606 h 3581563"/>
                <a:gd name="connsiteX1086" fmla="*/ 1524138 w 3647866"/>
                <a:gd name="connsiteY1086" fmla="*/ 2443187 h 3581563"/>
                <a:gd name="connsiteX1087" fmla="*/ 2516624 w 3647866"/>
                <a:gd name="connsiteY1087" fmla="*/ 1206230 h 3581563"/>
                <a:gd name="connsiteX1088" fmla="*/ 2474701 w 3647866"/>
                <a:gd name="connsiteY1088" fmla="*/ 1187429 h 3581563"/>
                <a:gd name="connsiteX1089" fmla="*/ 2474701 w 3647866"/>
                <a:gd name="connsiteY1089" fmla="*/ 1316320 h 3581563"/>
                <a:gd name="connsiteX1090" fmla="*/ 2476542 w 3647866"/>
                <a:gd name="connsiteY1090" fmla="*/ 1463599 h 3581563"/>
                <a:gd name="connsiteX1091" fmla="*/ 2480213 w 3647866"/>
                <a:gd name="connsiteY1091" fmla="*/ 1507534 h 3581563"/>
                <a:gd name="connsiteX1092" fmla="*/ 2489214 w 3647866"/>
                <a:gd name="connsiteY1092" fmla="*/ 1602950 h 3581563"/>
                <a:gd name="connsiteX1093" fmla="*/ 2492890 w 3647866"/>
                <a:gd name="connsiteY1093" fmla="*/ 1650562 h 3581563"/>
                <a:gd name="connsiteX1094" fmla="*/ 2522925 w 3647866"/>
                <a:gd name="connsiteY1094" fmla="*/ 1913931 h 3581563"/>
                <a:gd name="connsiteX1095" fmla="*/ 2559077 w 3647866"/>
                <a:gd name="connsiteY1095" fmla="*/ 2103047 h 3581563"/>
                <a:gd name="connsiteX1096" fmla="*/ 2586471 w 3647866"/>
                <a:gd name="connsiteY1096" fmla="*/ 2183559 h 3581563"/>
                <a:gd name="connsiteX1097" fmla="*/ 2605857 w 3647866"/>
                <a:gd name="connsiteY1097" fmla="*/ 2240498 h 3581563"/>
                <a:gd name="connsiteX1098" fmla="*/ 2616157 w 3647866"/>
                <a:gd name="connsiteY1098" fmla="*/ 2257705 h 3581563"/>
                <a:gd name="connsiteX1099" fmla="*/ 2633927 w 3647866"/>
                <a:gd name="connsiteY1099" fmla="*/ 2252430 h 3581563"/>
                <a:gd name="connsiteX1100" fmla="*/ 2654591 w 3647866"/>
                <a:gd name="connsiteY1100" fmla="*/ 2244615 h 3581563"/>
                <a:gd name="connsiteX1101" fmla="*/ 2680063 w 3647866"/>
                <a:gd name="connsiteY1101" fmla="*/ 2239098 h 3581563"/>
                <a:gd name="connsiteX1102" fmla="*/ 2647715 w 3647866"/>
                <a:gd name="connsiteY1102" fmla="*/ 2145522 h 3581563"/>
                <a:gd name="connsiteX1103" fmla="*/ 2621975 w 3647866"/>
                <a:gd name="connsiteY1103" fmla="*/ 2071982 h 3581563"/>
                <a:gd name="connsiteX1104" fmla="*/ 2594393 w 3647866"/>
                <a:gd name="connsiteY1104" fmla="*/ 1959831 h 3581563"/>
                <a:gd name="connsiteX1105" fmla="*/ 2577659 w 3647866"/>
                <a:gd name="connsiteY1105" fmla="*/ 1860351 h 3581563"/>
                <a:gd name="connsiteX1106" fmla="*/ 2564981 w 3647866"/>
                <a:gd name="connsiteY1106" fmla="*/ 1798029 h 3581563"/>
                <a:gd name="connsiteX1107" fmla="*/ 2550077 w 3647866"/>
                <a:gd name="connsiteY1107" fmla="*/ 1591540 h 3581563"/>
                <a:gd name="connsiteX1108" fmla="*/ 2548247 w 3647866"/>
                <a:gd name="connsiteY1108" fmla="*/ 1534541 h 3581563"/>
                <a:gd name="connsiteX1109" fmla="*/ 2546406 w 3647866"/>
                <a:gd name="connsiteY1109" fmla="*/ 1477542 h 3581563"/>
                <a:gd name="connsiteX1110" fmla="*/ 2544565 w 3647866"/>
                <a:gd name="connsiteY1110" fmla="*/ 1422390 h 3581563"/>
                <a:gd name="connsiteX1111" fmla="*/ 2542729 w 3647866"/>
                <a:gd name="connsiteY1111" fmla="*/ 1367227 h 3581563"/>
                <a:gd name="connsiteX1112" fmla="*/ 2540888 w 3647866"/>
                <a:gd name="connsiteY1112" fmla="*/ 1324945 h 3581563"/>
                <a:gd name="connsiteX1113" fmla="*/ 2539047 w 3647866"/>
                <a:gd name="connsiteY1113" fmla="*/ 1282652 h 3581563"/>
                <a:gd name="connsiteX1114" fmla="*/ 2537212 w 3647866"/>
                <a:gd name="connsiteY1114" fmla="*/ 1240364 h 3581563"/>
                <a:gd name="connsiteX1115" fmla="*/ 2535199 w 3647866"/>
                <a:gd name="connsiteY1115" fmla="*/ 1220941 h 3581563"/>
                <a:gd name="connsiteX1116" fmla="*/ 2516624 w 3647866"/>
                <a:gd name="connsiteY1116" fmla="*/ 1206230 h 3581563"/>
                <a:gd name="connsiteX1117" fmla="*/ 2218754 w 3647866"/>
                <a:gd name="connsiteY1117" fmla="*/ 2525895 h 3581563"/>
                <a:gd name="connsiteX1118" fmla="*/ 2196878 w 3647866"/>
                <a:gd name="connsiteY1118" fmla="*/ 2522223 h 3581563"/>
                <a:gd name="connsiteX1119" fmla="*/ 2187878 w 3647866"/>
                <a:gd name="connsiteY1119" fmla="*/ 2570211 h 3581563"/>
                <a:gd name="connsiteX1120" fmla="*/ 2182365 w 3647866"/>
                <a:gd name="connsiteY1120" fmla="*/ 2656814 h 3581563"/>
                <a:gd name="connsiteX1121" fmla="*/ 2160108 w 3647866"/>
                <a:gd name="connsiteY1121" fmla="*/ 2745071 h 3581563"/>
                <a:gd name="connsiteX1122" fmla="*/ 2105986 w 3647866"/>
                <a:gd name="connsiteY1122" fmla="*/ 2875272 h 3581563"/>
                <a:gd name="connsiteX1123" fmla="*/ 2123225 w 3647866"/>
                <a:gd name="connsiteY1123" fmla="*/ 2878927 h 3581563"/>
                <a:gd name="connsiteX1124" fmla="*/ 2151902 w 3647866"/>
                <a:gd name="connsiteY1124" fmla="*/ 2888094 h 3581563"/>
                <a:gd name="connsiteX1125" fmla="*/ 2219136 w 3647866"/>
                <a:gd name="connsiteY1125" fmla="*/ 2888094 h 3581563"/>
                <a:gd name="connsiteX1126" fmla="*/ 2304414 w 3647866"/>
                <a:gd name="connsiteY1126" fmla="*/ 2878905 h 3581563"/>
                <a:gd name="connsiteX1127" fmla="*/ 2336616 w 3647866"/>
                <a:gd name="connsiteY1127" fmla="*/ 2810883 h 3581563"/>
                <a:gd name="connsiteX1128" fmla="*/ 2353356 w 3647866"/>
                <a:gd name="connsiteY1128" fmla="*/ 2768402 h 3581563"/>
                <a:gd name="connsiteX1129" fmla="*/ 2360704 w 3647866"/>
                <a:gd name="connsiteY1129" fmla="*/ 2742661 h 3581563"/>
                <a:gd name="connsiteX1130" fmla="*/ 2371739 w 3647866"/>
                <a:gd name="connsiteY1130" fmla="*/ 2645023 h 3581563"/>
                <a:gd name="connsiteX1131" fmla="*/ 2364573 w 3647866"/>
                <a:gd name="connsiteY1131" fmla="*/ 2570028 h 3581563"/>
                <a:gd name="connsiteX1132" fmla="*/ 2356990 w 3647866"/>
                <a:gd name="connsiteY1132" fmla="*/ 2546311 h 3581563"/>
                <a:gd name="connsiteX1133" fmla="*/ 2341897 w 3647866"/>
                <a:gd name="connsiteY1133" fmla="*/ 2540606 h 3581563"/>
                <a:gd name="connsiteX1134" fmla="*/ 2312899 w 3647866"/>
                <a:gd name="connsiteY1134" fmla="*/ 2535088 h 3581563"/>
                <a:gd name="connsiteX1135" fmla="*/ 2265099 w 3647866"/>
                <a:gd name="connsiteY1135" fmla="*/ 2527735 h 3581563"/>
                <a:gd name="connsiteX1136" fmla="*/ 2218754 w 3647866"/>
                <a:gd name="connsiteY1136" fmla="*/ 2525895 h 3581563"/>
                <a:gd name="connsiteX1137" fmla="*/ 3412024 w 3647866"/>
                <a:gd name="connsiteY1137" fmla="*/ 162649 h 3581563"/>
                <a:gd name="connsiteX1138" fmla="*/ 3372930 w 3647866"/>
                <a:gd name="connsiteY1138" fmla="*/ 157802 h 3581563"/>
                <a:gd name="connsiteX1139" fmla="*/ 3328265 w 3647866"/>
                <a:gd name="connsiteY1139" fmla="*/ 164957 h 3581563"/>
                <a:gd name="connsiteX1140" fmla="*/ 3320912 w 3647866"/>
                <a:gd name="connsiteY1140" fmla="*/ 177639 h 3581563"/>
                <a:gd name="connsiteX1141" fmla="*/ 3306383 w 3647866"/>
                <a:gd name="connsiteY1141" fmla="*/ 199016 h 3581563"/>
                <a:gd name="connsiteX1142" fmla="*/ 3290834 w 3647866"/>
                <a:gd name="connsiteY1142" fmla="*/ 224376 h 3581563"/>
                <a:gd name="connsiteX1143" fmla="*/ 3279993 w 3647866"/>
                <a:gd name="connsiteY1143" fmla="*/ 251576 h 3581563"/>
                <a:gd name="connsiteX1144" fmla="*/ 3268963 w 3647866"/>
                <a:gd name="connsiteY1144" fmla="*/ 275476 h 3581563"/>
                <a:gd name="connsiteX1145" fmla="*/ 3256088 w 3647866"/>
                <a:gd name="connsiteY1145" fmla="*/ 295699 h 3581563"/>
                <a:gd name="connsiteX1146" fmla="*/ 3245735 w 3647866"/>
                <a:gd name="connsiteY1146" fmla="*/ 309906 h 3581563"/>
                <a:gd name="connsiteX1147" fmla="*/ 3238183 w 3647866"/>
                <a:gd name="connsiteY1147" fmla="*/ 339704 h 3581563"/>
                <a:gd name="connsiteX1148" fmla="*/ 3225023 w 3647866"/>
                <a:gd name="connsiteY1148" fmla="*/ 378433 h 3581563"/>
                <a:gd name="connsiteX1149" fmla="*/ 3215400 w 3647866"/>
                <a:gd name="connsiteY1149" fmla="*/ 398469 h 3581563"/>
                <a:gd name="connsiteX1150" fmla="*/ 3220917 w 3647866"/>
                <a:gd name="connsiteY1150" fmla="*/ 404174 h 3581563"/>
                <a:gd name="connsiteX1151" fmla="*/ 3257505 w 3647866"/>
                <a:gd name="connsiteY1151" fmla="*/ 417232 h 3581563"/>
                <a:gd name="connsiteX1152" fmla="*/ 3266500 w 3647866"/>
                <a:gd name="connsiteY1152" fmla="*/ 432013 h 3581563"/>
                <a:gd name="connsiteX1153" fmla="*/ 3285129 w 3647866"/>
                <a:gd name="connsiteY1153" fmla="*/ 471821 h 3581563"/>
                <a:gd name="connsiteX1154" fmla="*/ 3305369 w 3647866"/>
                <a:gd name="connsiteY1154" fmla="*/ 513754 h 3581563"/>
                <a:gd name="connsiteX1155" fmla="*/ 3351698 w 3647866"/>
                <a:gd name="connsiteY1155" fmla="*/ 514677 h 3581563"/>
                <a:gd name="connsiteX1156" fmla="*/ 3368937 w 3647866"/>
                <a:gd name="connsiteY1156" fmla="*/ 506036 h 3581563"/>
                <a:gd name="connsiteX1157" fmla="*/ 3387963 w 3647866"/>
                <a:gd name="connsiteY1157" fmla="*/ 475084 h 3581563"/>
                <a:gd name="connsiteX1158" fmla="*/ 3403823 w 3647866"/>
                <a:gd name="connsiteY1158" fmla="*/ 428385 h 3581563"/>
                <a:gd name="connsiteX1159" fmla="*/ 3421899 w 3647866"/>
                <a:gd name="connsiteY1159" fmla="*/ 351598 h 3581563"/>
                <a:gd name="connsiteX1160" fmla="*/ 3438113 w 3647866"/>
                <a:gd name="connsiteY1160" fmla="*/ 245673 h 3581563"/>
                <a:gd name="connsiteX1161" fmla="*/ 3434244 w 3647866"/>
                <a:gd name="connsiteY1161" fmla="*/ 196032 h 3581563"/>
                <a:gd name="connsiteX1162" fmla="*/ 3428002 w 3647866"/>
                <a:gd name="connsiteY1162" fmla="*/ 174575 h 3581563"/>
                <a:gd name="connsiteX1163" fmla="*/ 3419495 w 3647866"/>
                <a:gd name="connsiteY1163" fmla="*/ 168579 h 3581563"/>
                <a:gd name="connsiteX1164" fmla="*/ 3412024 w 3647866"/>
                <a:gd name="connsiteY1164" fmla="*/ 162649 h 3581563"/>
                <a:gd name="connsiteX1165" fmla="*/ 2618121 w 3647866"/>
                <a:gd name="connsiteY1165" fmla="*/ 1297739 h 3581563"/>
                <a:gd name="connsiteX1166" fmla="*/ 2618121 w 3647866"/>
                <a:gd name="connsiteY1166" fmla="*/ 1239280 h 3581563"/>
                <a:gd name="connsiteX1167" fmla="*/ 2566640 w 3647866"/>
                <a:gd name="connsiteY1167" fmla="*/ 1224204 h 3581563"/>
                <a:gd name="connsiteX1168" fmla="*/ 2566640 w 3647866"/>
                <a:gd name="connsiteY1168" fmla="*/ 1308978 h 3581563"/>
                <a:gd name="connsiteX1169" fmla="*/ 2568481 w 3647866"/>
                <a:gd name="connsiteY1169" fmla="*/ 1413963 h 3581563"/>
                <a:gd name="connsiteX1170" fmla="*/ 2581346 w 3647866"/>
                <a:gd name="connsiteY1170" fmla="*/ 1580897 h 3581563"/>
                <a:gd name="connsiteX1171" fmla="*/ 2588511 w 3647866"/>
                <a:gd name="connsiteY1171" fmla="*/ 1654244 h 3581563"/>
                <a:gd name="connsiteX1172" fmla="*/ 2592595 w 3647866"/>
                <a:gd name="connsiteY1172" fmla="*/ 1703804 h 3581563"/>
                <a:gd name="connsiteX1173" fmla="*/ 2614853 w 3647866"/>
                <a:gd name="connsiteY1173" fmla="*/ 1873329 h 3581563"/>
                <a:gd name="connsiteX1174" fmla="*/ 2651027 w 3647866"/>
                <a:gd name="connsiteY1174" fmla="*/ 2062606 h 3581563"/>
                <a:gd name="connsiteX1175" fmla="*/ 2678410 w 3647866"/>
                <a:gd name="connsiteY1175" fmla="*/ 2143118 h 3581563"/>
                <a:gd name="connsiteX1176" fmla="*/ 2699336 w 3647866"/>
                <a:gd name="connsiteY1176" fmla="*/ 2204662 h 3581563"/>
                <a:gd name="connsiteX1177" fmla="*/ 2719366 w 3647866"/>
                <a:gd name="connsiteY1177" fmla="*/ 2228562 h 3581563"/>
                <a:gd name="connsiteX1178" fmla="*/ 2740121 w 3647866"/>
                <a:gd name="connsiteY1178" fmla="*/ 2232078 h 3581563"/>
                <a:gd name="connsiteX1179" fmla="*/ 2749706 w 3647866"/>
                <a:gd name="connsiteY1179" fmla="*/ 2235759 h 3581563"/>
                <a:gd name="connsiteX1180" fmla="*/ 2717407 w 3647866"/>
                <a:gd name="connsiteY1180" fmla="*/ 2132083 h 3581563"/>
                <a:gd name="connsiteX1181" fmla="*/ 2684308 w 3647866"/>
                <a:gd name="connsiteY1181" fmla="*/ 2029120 h 3581563"/>
                <a:gd name="connsiteX1182" fmla="*/ 2630986 w 3647866"/>
                <a:gd name="connsiteY1182" fmla="*/ 1536382 h 3581563"/>
                <a:gd name="connsiteX1183" fmla="*/ 2618121 w 3647866"/>
                <a:gd name="connsiteY1183" fmla="*/ 1297739 h 3581563"/>
                <a:gd name="connsiteX1184" fmla="*/ 2021943 w 3647866"/>
                <a:gd name="connsiteY1184" fmla="*/ 3018595 h 3581563"/>
                <a:gd name="connsiteX1185" fmla="*/ 1994001 w 3647866"/>
                <a:gd name="connsiteY1185" fmla="*/ 3025685 h 3581563"/>
                <a:gd name="connsiteX1186" fmla="*/ 1968508 w 3647866"/>
                <a:gd name="connsiteY1186" fmla="*/ 3043563 h 3581563"/>
                <a:gd name="connsiteX1187" fmla="*/ 1950769 w 3647866"/>
                <a:gd name="connsiteY1187" fmla="*/ 3056959 h 3581563"/>
                <a:gd name="connsiteX1188" fmla="*/ 1939676 w 3647866"/>
                <a:gd name="connsiteY1188" fmla="*/ 3071982 h 3581563"/>
                <a:gd name="connsiteX1189" fmla="*/ 1921723 w 3647866"/>
                <a:gd name="connsiteY1189" fmla="*/ 3112149 h 3581563"/>
                <a:gd name="connsiteX1190" fmla="*/ 1915776 w 3647866"/>
                <a:gd name="connsiteY1190" fmla="*/ 3195302 h 3581563"/>
                <a:gd name="connsiteX1191" fmla="*/ 1922581 w 3647866"/>
                <a:gd name="connsiteY1191" fmla="*/ 3272331 h 3581563"/>
                <a:gd name="connsiteX1192" fmla="*/ 1939729 w 3647866"/>
                <a:gd name="connsiteY1192" fmla="*/ 3295318 h 3581563"/>
                <a:gd name="connsiteX1193" fmla="*/ 1949229 w 3647866"/>
                <a:gd name="connsiteY1193" fmla="*/ 3312289 h 3581563"/>
                <a:gd name="connsiteX1194" fmla="*/ 1985350 w 3647866"/>
                <a:gd name="connsiteY1194" fmla="*/ 3344083 h 3581563"/>
                <a:gd name="connsiteX1195" fmla="*/ 2034260 w 3647866"/>
                <a:gd name="connsiteY1195" fmla="*/ 3335969 h 3581563"/>
                <a:gd name="connsiteX1196" fmla="*/ 2086573 w 3647866"/>
                <a:gd name="connsiteY1196" fmla="*/ 3241132 h 3581563"/>
                <a:gd name="connsiteX1197" fmla="*/ 2105149 w 3647866"/>
                <a:gd name="connsiteY1197" fmla="*/ 3193499 h 3581563"/>
                <a:gd name="connsiteX1198" fmla="*/ 2110666 w 3647866"/>
                <a:gd name="connsiteY1198" fmla="*/ 3122154 h 3581563"/>
                <a:gd name="connsiteX1199" fmla="*/ 2106110 w 3647866"/>
                <a:gd name="connsiteY1199" fmla="*/ 3067157 h 3581563"/>
                <a:gd name="connsiteX1200" fmla="*/ 2091211 w 3647866"/>
                <a:gd name="connsiteY1200" fmla="*/ 3061473 h 3581563"/>
                <a:gd name="connsiteX1201" fmla="*/ 2074256 w 3647866"/>
                <a:gd name="connsiteY1201" fmla="*/ 3053658 h 3581563"/>
                <a:gd name="connsiteX1202" fmla="*/ 2056416 w 3647866"/>
                <a:gd name="connsiteY1202" fmla="*/ 3043332 h 3581563"/>
                <a:gd name="connsiteX1203" fmla="*/ 2039198 w 3647866"/>
                <a:gd name="connsiteY1203" fmla="*/ 3029222 h 3581563"/>
                <a:gd name="connsiteX1204" fmla="*/ 2021943 w 3647866"/>
                <a:gd name="connsiteY1204" fmla="*/ 3018595 h 3581563"/>
                <a:gd name="connsiteX1205" fmla="*/ 1553083 w 3647866"/>
                <a:gd name="connsiteY1205" fmla="*/ 3040171 h 3581563"/>
                <a:gd name="connsiteX1206" fmla="*/ 1535801 w 3647866"/>
                <a:gd name="connsiteY1206" fmla="*/ 3026018 h 3581563"/>
                <a:gd name="connsiteX1207" fmla="*/ 1522125 w 3647866"/>
                <a:gd name="connsiteY1207" fmla="*/ 3031718 h 3581563"/>
                <a:gd name="connsiteX1208" fmla="*/ 1505917 w 3647866"/>
                <a:gd name="connsiteY1208" fmla="*/ 3042752 h 3581563"/>
                <a:gd name="connsiteX1209" fmla="*/ 1487218 w 3647866"/>
                <a:gd name="connsiteY1209" fmla="*/ 3048077 h 3581563"/>
                <a:gd name="connsiteX1210" fmla="*/ 1468744 w 3647866"/>
                <a:gd name="connsiteY1210" fmla="*/ 3051823 h 3581563"/>
                <a:gd name="connsiteX1211" fmla="*/ 1442010 w 3647866"/>
                <a:gd name="connsiteY1211" fmla="*/ 3063400 h 3581563"/>
                <a:gd name="connsiteX1212" fmla="*/ 1431169 w 3647866"/>
                <a:gd name="connsiteY1212" fmla="*/ 3083435 h 3581563"/>
                <a:gd name="connsiteX1213" fmla="*/ 1423032 w 3647866"/>
                <a:gd name="connsiteY1213" fmla="*/ 3112428 h 3581563"/>
                <a:gd name="connsiteX1214" fmla="*/ 1415008 w 3647866"/>
                <a:gd name="connsiteY1214" fmla="*/ 3144792 h 3581563"/>
                <a:gd name="connsiteX1215" fmla="*/ 1410661 w 3647866"/>
                <a:gd name="connsiteY1215" fmla="*/ 3167586 h 3581563"/>
                <a:gd name="connsiteX1216" fmla="*/ 1416844 w 3647866"/>
                <a:gd name="connsiteY1216" fmla="*/ 3198114 h 3581563"/>
                <a:gd name="connsiteX1217" fmla="*/ 1429086 w 3647866"/>
                <a:gd name="connsiteY1217" fmla="*/ 3248463 h 3581563"/>
                <a:gd name="connsiteX1218" fmla="*/ 1440787 w 3647866"/>
                <a:gd name="connsiteY1218" fmla="*/ 3297685 h 3581563"/>
                <a:gd name="connsiteX1219" fmla="*/ 1449637 w 3647866"/>
                <a:gd name="connsiteY1219" fmla="*/ 3329345 h 3581563"/>
                <a:gd name="connsiteX1220" fmla="*/ 1467220 w 3647866"/>
                <a:gd name="connsiteY1220" fmla="*/ 3344701 h 3581563"/>
                <a:gd name="connsiteX1221" fmla="*/ 1491125 w 3647866"/>
                <a:gd name="connsiteY1221" fmla="*/ 3353702 h 3581563"/>
                <a:gd name="connsiteX1222" fmla="*/ 1511670 w 3647866"/>
                <a:gd name="connsiteY1222" fmla="*/ 3347765 h 3581563"/>
                <a:gd name="connsiteX1223" fmla="*/ 1531512 w 3647866"/>
                <a:gd name="connsiteY1223" fmla="*/ 3338760 h 3581563"/>
                <a:gd name="connsiteX1224" fmla="*/ 1544184 w 3647866"/>
                <a:gd name="connsiteY1224" fmla="*/ 3331219 h 3581563"/>
                <a:gd name="connsiteX1225" fmla="*/ 1561117 w 3647866"/>
                <a:gd name="connsiteY1225" fmla="*/ 3316126 h 3581563"/>
                <a:gd name="connsiteX1226" fmla="*/ 1580884 w 3647866"/>
                <a:gd name="connsiteY1226" fmla="*/ 3293343 h 3581563"/>
                <a:gd name="connsiteX1227" fmla="*/ 1589885 w 3647866"/>
                <a:gd name="connsiteY1227" fmla="*/ 3271279 h 3581563"/>
                <a:gd name="connsiteX1228" fmla="*/ 1597699 w 3647866"/>
                <a:gd name="connsiteY1228" fmla="*/ 3245855 h 3581563"/>
                <a:gd name="connsiteX1229" fmla="*/ 1603217 w 3647866"/>
                <a:gd name="connsiteY1229" fmla="*/ 3173667 h 3581563"/>
                <a:gd name="connsiteX1230" fmla="*/ 1596052 w 3647866"/>
                <a:gd name="connsiteY1230" fmla="*/ 3104598 h 3581563"/>
                <a:gd name="connsiteX1231" fmla="*/ 1586858 w 3647866"/>
                <a:gd name="connsiteY1231" fmla="*/ 3092398 h 3581563"/>
                <a:gd name="connsiteX1232" fmla="*/ 1579500 w 3647866"/>
                <a:gd name="connsiteY1232" fmla="*/ 3081364 h 3581563"/>
                <a:gd name="connsiteX1233" fmla="*/ 1571052 w 3647866"/>
                <a:gd name="connsiteY1233" fmla="*/ 3064264 h 3581563"/>
                <a:gd name="connsiteX1234" fmla="*/ 1553083 w 3647866"/>
                <a:gd name="connsiteY1234" fmla="*/ 3040171 h 3581563"/>
                <a:gd name="connsiteX1235" fmla="*/ 2658546 w 3647866"/>
                <a:gd name="connsiteY1235" fmla="*/ 233012 h 3581563"/>
                <a:gd name="connsiteX1236" fmla="*/ 2656705 w 3647866"/>
                <a:gd name="connsiteY1236" fmla="*/ 216653 h 3581563"/>
                <a:gd name="connsiteX1237" fmla="*/ 2650581 w 3647866"/>
                <a:gd name="connsiteY1237" fmla="*/ 218488 h 3581563"/>
                <a:gd name="connsiteX1238" fmla="*/ 2628324 w 3647866"/>
                <a:gd name="connsiteY1238" fmla="*/ 220329 h 3581563"/>
                <a:gd name="connsiteX1239" fmla="*/ 2601359 w 3647866"/>
                <a:gd name="connsiteY1239" fmla="*/ 224929 h 3581563"/>
                <a:gd name="connsiteX1240" fmla="*/ 2592359 w 3647866"/>
                <a:gd name="connsiteY1240" fmla="*/ 280274 h 3581563"/>
                <a:gd name="connsiteX1241" fmla="*/ 2590518 w 3647866"/>
                <a:gd name="connsiteY1241" fmla="*/ 349413 h 3581563"/>
                <a:gd name="connsiteX1242" fmla="*/ 2575807 w 3647866"/>
                <a:gd name="connsiteY1242" fmla="*/ 592103 h 3581563"/>
                <a:gd name="connsiteX1243" fmla="*/ 2573966 w 3647866"/>
                <a:gd name="connsiteY1243" fmla="*/ 638067 h 3581563"/>
                <a:gd name="connsiteX1244" fmla="*/ 2572136 w 3647866"/>
                <a:gd name="connsiteY1244" fmla="*/ 684031 h 3581563"/>
                <a:gd name="connsiteX1245" fmla="*/ 2570295 w 3647866"/>
                <a:gd name="connsiteY1245" fmla="*/ 728160 h 3581563"/>
                <a:gd name="connsiteX1246" fmla="*/ 2568459 w 3647866"/>
                <a:gd name="connsiteY1246" fmla="*/ 772283 h 3581563"/>
                <a:gd name="connsiteX1247" fmla="*/ 2566618 w 3647866"/>
                <a:gd name="connsiteY1247" fmla="*/ 937375 h 3581563"/>
                <a:gd name="connsiteX1248" fmla="*/ 2585194 w 3647866"/>
                <a:gd name="connsiteY1248" fmla="*/ 937375 h 3581563"/>
                <a:gd name="connsiteX1249" fmla="*/ 2625447 w 3647866"/>
                <a:gd name="connsiteY1249" fmla="*/ 945205 h 3581563"/>
                <a:gd name="connsiteX1250" fmla="*/ 2627288 w 3647866"/>
                <a:gd name="connsiteY1250" fmla="*/ 863454 h 3581563"/>
                <a:gd name="connsiteX1251" fmla="*/ 2629129 w 3647866"/>
                <a:gd name="connsiteY1251" fmla="*/ 822996 h 3581563"/>
                <a:gd name="connsiteX1252" fmla="*/ 2630965 w 3647866"/>
                <a:gd name="connsiteY1252" fmla="*/ 782550 h 3581563"/>
                <a:gd name="connsiteX1253" fmla="*/ 2632805 w 3647866"/>
                <a:gd name="connsiteY1253" fmla="*/ 740268 h 3581563"/>
                <a:gd name="connsiteX1254" fmla="*/ 2634646 w 3647866"/>
                <a:gd name="connsiteY1254" fmla="*/ 697980 h 3581563"/>
                <a:gd name="connsiteX1255" fmla="*/ 2636482 w 3647866"/>
                <a:gd name="connsiteY1255" fmla="*/ 653847 h 3581563"/>
                <a:gd name="connsiteX1256" fmla="*/ 2638323 w 3647866"/>
                <a:gd name="connsiteY1256" fmla="*/ 609724 h 3581563"/>
                <a:gd name="connsiteX1257" fmla="*/ 2640164 w 3647866"/>
                <a:gd name="connsiteY1257" fmla="*/ 563760 h 3581563"/>
                <a:gd name="connsiteX1258" fmla="*/ 2641999 w 3647866"/>
                <a:gd name="connsiteY1258" fmla="*/ 517796 h 3581563"/>
                <a:gd name="connsiteX1259" fmla="*/ 2643840 w 3647866"/>
                <a:gd name="connsiteY1259" fmla="*/ 471832 h 3581563"/>
                <a:gd name="connsiteX1260" fmla="*/ 2651188 w 3647866"/>
                <a:gd name="connsiteY1260" fmla="*/ 367415 h 3581563"/>
                <a:gd name="connsiteX1261" fmla="*/ 2656705 w 3647866"/>
                <a:gd name="connsiteY1261" fmla="*/ 282840 h 3581563"/>
                <a:gd name="connsiteX1262" fmla="*/ 2658546 w 3647866"/>
                <a:gd name="connsiteY1262" fmla="*/ 233012 h 3581563"/>
                <a:gd name="connsiteX1263" fmla="*/ 3433664 w 3647866"/>
                <a:gd name="connsiteY1263" fmla="*/ 538406 h 3581563"/>
                <a:gd name="connsiteX1264" fmla="*/ 3391564 w 3647866"/>
                <a:gd name="connsiteY1264" fmla="*/ 532888 h 3581563"/>
                <a:gd name="connsiteX1265" fmla="*/ 3354123 w 3647866"/>
                <a:gd name="connsiteY1265" fmla="*/ 540246 h 3581563"/>
                <a:gd name="connsiteX1266" fmla="*/ 3334120 w 3647866"/>
                <a:gd name="connsiteY1266" fmla="*/ 547594 h 3581563"/>
                <a:gd name="connsiteX1267" fmla="*/ 3320010 w 3647866"/>
                <a:gd name="connsiteY1267" fmla="*/ 552623 h 3581563"/>
                <a:gd name="connsiteX1268" fmla="*/ 3314278 w 3647866"/>
                <a:gd name="connsiteY1268" fmla="*/ 558972 h 3581563"/>
                <a:gd name="connsiteX1269" fmla="*/ 3309432 w 3647866"/>
                <a:gd name="connsiteY1269" fmla="*/ 573641 h 3581563"/>
                <a:gd name="connsiteX1270" fmla="*/ 3302073 w 3647866"/>
                <a:gd name="connsiteY1270" fmla="*/ 593821 h 3581563"/>
                <a:gd name="connsiteX1271" fmla="*/ 3294726 w 3647866"/>
                <a:gd name="connsiteY1271" fmla="*/ 616610 h 3581563"/>
                <a:gd name="connsiteX1272" fmla="*/ 3289208 w 3647866"/>
                <a:gd name="connsiteY1272" fmla="*/ 643585 h 3581563"/>
                <a:gd name="connsiteX1273" fmla="*/ 3282515 w 3647866"/>
                <a:gd name="connsiteY1273" fmla="*/ 662520 h 3581563"/>
                <a:gd name="connsiteX1274" fmla="*/ 3251123 w 3647866"/>
                <a:gd name="connsiteY1274" fmla="*/ 691003 h 3581563"/>
                <a:gd name="connsiteX1275" fmla="*/ 3243244 w 3647866"/>
                <a:gd name="connsiteY1275" fmla="*/ 710706 h 3581563"/>
                <a:gd name="connsiteX1276" fmla="*/ 3250592 w 3647866"/>
                <a:gd name="connsiteY1276" fmla="*/ 736640 h 3581563"/>
                <a:gd name="connsiteX1277" fmla="*/ 3259104 w 3647866"/>
                <a:gd name="connsiteY1277" fmla="*/ 752902 h 3581563"/>
                <a:gd name="connsiteX1278" fmla="*/ 3264622 w 3647866"/>
                <a:gd name="connsiteY1278" fmla="*/ 766374 h 3581563"/>
                <a:gd name="connsiteX1279" fmla="*/ 3268985 w 3647866"/>
                <a:gd name="connsiteY1279" fmla="*/ 777628 h 3581563"/>
                <a:gd name="connsiteX1280" fmla="*/ 3294726 w 3647866"/>
                <a:gd name="connsiteY1280" fmla="*/ 802966 h 3581563"/>
                <a:gd name="connsiteX1281" fmla="*/ 3333074 w 3647866"/>
                <a:gd name="connsiteY1281" fmla="*/ 833537 h 3581563"/>
                <a:gd name="connsiteX1282" fmla="*/ 3334555 w 3647866"/>
                <a:gd name="connsiteY1282" fmla="*/ 814704 h 3581563"/>
                <a:gd name="connsiteX1283" fmla="*/ 3348230 w 3647866"/>
                <a:gd name="connsiteY1283" fmla="*/ 779067 h 3581563"/>
                <a:gd name="connsiteX1284" fmla="*/ 3368153 w 3647866"/>
                <a:gd name="connsiteY1284" fmla="*/ 746392 h 3581563"/>
                <a:gd name="connsiteX1285" fmla="*/ 3388935 w 3647866"/>
                <a:gd name="connsiteY1285" fmla="*/ 723592 h 3581563"/>
                <a:gd name="connsiteX1286" fmla="*/ 3415062 w 3647866"/>
                <a:gd name="connsiteY1286" fmla="*/ 704362 h 3581563"/>
                <a:gd name="connsiteX1287" fmla="*/ 3443851 w 3647866"/>
                <a:gd name="connsiteY1287" fmla="*/ 690525 h 3581563"/>
                <a:gd name="connsiteX1288" fmla="*/ 3462523 w 3647866"/>
                <a:gd name="connsiteY1288" fmla="*/ 682690 h 3581563"/>
                <a:gd name="connsiteX1289" fmla="*/ 3494039 w 3647866"/>
                <a:gd name="connsiteY1289" fmla="*/ 676297 h 3581563"/>
                <a:gd name="connsiteX1290" fmla="*/ 3526220 w 3647866"/>
                <a:gd name="connsiteY1290" fmla="*/ 671011 h 3581563"/>
                <a:gd name="connsiteX1291" fmla="*/ 3530063 w 3647866"/>
                <a:gd name="connsiteY1291" fmla="*/ 645689 h 3581563"/>
                <a:gd name="connsiteX1292" fmla="*/ 3524545 w 3647866"/>
                <a:gd name="connsiteY1292" fmla="*/ 620785 h 3581563"/>
                <a:gd name="connsiteX1293" fmla="*/ 3519028 w 3647866"/>
                <a:gd name="connsiteY1293" fmla="*/ 600299 h 3581563"/>
                <a:gd name="connsiteX1294" fmla="*/ 3503222 w 3647866"/>
                <a:gd name="connsiteY1294" fmla="*/ 573705 h 3581563"/>
                <a:gd name="connsiteX1295" fmla="*/ 3488323 w 3647866"/>
                <a:gd name="connsiteY1295" fmla="*/ 566159 h 3581563"/>
                <a:gd name="connsiteX1296" fmla="*/ 3472737 w 3647866"/>
                <a:gd name="connsiteY1296" fmla="*/ 556224 h 3581563"/>
                <a:gd name="connsiteX1297" fmla="*/ 3456185 w 3647866"/>
                <a:gd name="connsiteY1297" fmla="*/ 547224 h 3581563"/>
                <a:gd name="connsiteX1298" fmla="*/ 3433664 w 3647866"/>
                <a:gd name="connsiteY1298" fmla="*/ 538406 h 3581563"/>
                <a:gd name="connsiteX1299" fmla="*/ 2563119 w 3647866"/>
                <a:gd name="connsiteY1299" fmla="*/ 249934 h 3581563"/>
                <a:gd name="connsiteX1300" fmla="*/ 2539090 w 3647866"/>
                <a:gd name="connsiteY1300" fmla="*/ 249719 h 3581563"/>
                <a:gd name="connsiteX1301" fmla="*/ 2500447 w 3647866"/>
                <a:gd name="connsiteY1301" fmla="*/ 269969 h 3581563"/>
                <a:gd name="connsiteX1302" fmla="*/ 2500447 w 3647866"/>
                <a:gd name="connsiteY1302" fmla="*/ 333597 h 3581563"/>
                <a:gd name="connsiteX1303" fmla="*/ 2493282 w 3647866"/>
                <a:gd name="connsiteY1303" fmla="*/ 481407 h 3581563"/>
                <a:gd name="connsiteX1304" fmla="*/ 2489606 w 3647866"/>
                <a:gd name="connsiteY1304" fmla="*/ 545571 h 3581563"/>
                <a:gd name="connsiteX1305" fmla="*/ 2487571 w 3647866"/>
                <a:gd name="connsiteY1305" fmla="*/ 610110 h 3581563"/>
                <a:gd name="connsiteX1306" fmla="*/ 2485543 w 3647866"/>
                <a:gd name="connsiteY1306" fmla="*/ 674650 h 3581563"/>
                <a:gd name="connsiteX1307" fmla="*/ 2480219 w 3647866"/>
                <a:gd name="connsiteY1307" fmla="*/ 740644 h 3581563"/>
                <a:gd name="connsiteX1308" fmla="*/ 2474707 w 3647866"/>
                <a:gd name="connsiteY1308" fmla="*/ 912091 h 3581563"/>
                <a:gd name="connsiteX1309" fmla="*/ 2474707 w 3647866"/>
                <a:gd name="connsiteY1309" fmla="*/ 978353 h 3581563"/>
                <a:gd name="connsiteX1310" fmla="*/ 2486348 w 3647866"/>
                <a:gd name="connsiteY1310" fmla="*/ 963540 h 3581563"/>
                <a:gd name="connsiteX1311" fmla="*/ 2525995 w 3647866"/>
                <a:gd name="connsiteY1311" fmla="*/ 938985 h 3581563"/>
                <a:gd name="connsiteX1312" fmla="*/ 2533536 w 3647866"/>
                <a:gd name="connsiteY1312" fmla="*/ 920409 h 3581563"/>
                <a:gd name="connsiteX1313" fmla="*/ 2539053 w 3647866"/>
                <a:gd name="connsiteY1313" fmla="*/ 799097 h 3581563"/>
                <a:gd name="connsiteX1314" fmla="*/ 2540894 w 3647866"/>
                <a:gd name="connsiteY1314" fmla="*/ 753133 h 3581563"/>
                <a:gd name="connsiteX1315" fmla="*/ 2542735 w 3647866"/>
                <a:gd name="connsiteY1315" fmla="*/ 712686 h 3581563"/>
                <a:gd name="connsiteX1316" fmla="*/ 2544570 w 3647866"/>
                <a:gd name="connsiteY1316" fmla="*/ 668563 h 3581563"/>
                <a:gd name="connsiteX1317" fmla="*/ 2546411 w 3647866"/>
                <a:gd name="connsiteY1317" fmla="*/ 624435 h 3581563"/>
                <a:gd name="connsiteX1318" fmla="*/ 2548252 w 3647866"/>
                <a:gd name="connsiteY1318" fmla="*/ 578471 h 3581563"/>
                <a:gd name="connsiteX1319" fmla="*/ 2550082 w 3647866"/>
                <a:gd name="connsiteY1319" fmla="*/ 532502 h 3581563"/>
                <a:gd name="connsiteX1320" fmla="*/ 2551923 w 3647866"/>
                <a:gd name="connsiteY1320" fmla="*/ 394610 h 3581563"/>
                <a:gd name="connsiteX1321" fmla="*/ 2557247 w 3647866"/>
                <a:gd name="connsiteY1321" fmla="*/ 273651 h 3581563"/>
                <a:gd name="connsiteX1322" fmla="*/ 2563119 w 3647866"/>
                <a:gd name="connsiteY1322" fmla="*/ 249934 h 3581563"/>
                <a:gd name="connsiteX1323" fmla="*/ 1639976 w 3647866"/>
                <a:gd name="connsiteY1323" fmla="*/ 3271778 h 3581563"/>
                <a:gd name="connsiteX1324" fmla="*/ 1634459 w 3647866"/>
                <a:gd name="connsiteY1324" fmla="*/ 3239462 h 3581563"/>
                <a:gd name="connsiteX1325" fmla="*/ 1628947 w 3647866"/>
                <a:gd name="connsiteY1325" fmla="*/ 3254195 h 3581563"/>
                <a:gd name="connsiteX1326" fmla="*/ 1621782 w 3647866"/>
                <a:gd name="connsiteY1326" fmla="*/ 3285260 h 3581563"/>
                <a:gd name="connsiteX1327" fmla="*/ 1610393 w 3647866"/>
                <a:gd name="connsiteY1327" fmla="*/ 3311114 h 3581563"/>
                <a:gd name="connsiteX1328" fmla="*/ 1592005 w 3647866"/>
                <a:gd name="connsiteY1328" fmla="*/ 3331336 h 3581563"/>
                <a:gd name="connsiteX1329" fmla="*/ 1562196 w 3647866"/>
                <a:gd name="connsiteY1329" fmla="*/ 3352692 h 3581563"/>
                <a:gd name="connsiteX1330" fmla="*/ 1498692 w 3647866"/>
                <a:gd name="connsiteY1330" fmla="*/ 3386811 h 3581563"/>
                <a:gd name="connsiteX1331" fmla="*/ 1474122 w 3647866"/>
                <a:gd name="connsiteY1331" fmla="*/ 3395570 h 3581563"/>
                <a:gd name="connsiteX1332" fmla="*/ 1446546 w 3647866"/>
                <a:gd name="connsiteY1332" fmla="*/ 3402929 h 3581563"/>
                <a:gd name="connsiteX1333" fmla="*/ 1422029 w 3647866"/>
                <a:gd name="connsiteY1333" fmla="*/ 3408446 h 3581563"/>
                <a:gd name="connsiteX1334" fmla="*/ 1392300 w 3647866"/>
                <a:gd name="connsiteY1334" fmla="*/ 3412122 h 3581563"/>
                <a:gd name="connsiteX1335" fmla="*/ 1365781 w 3647866"/>
                <a:gd name="connsiteY1335" fmla="*/ 3415858 h 3581563"/>
                <a:gd name="connsiteX1336" fmla="*/ 1328877 w 3647866"/>
                <a:gd name="connsiteY1336" fmla="*/ 3428669 h 3581563"/>
                <a:gd name="connsiteX1337" fmla="*/ 1304360 w 3647866"/>
                <a:gd name="connsiteY1337" fmla="*/ 3434187 h 3581563"/>
                <a:gd name="connsiteX1338" fmla="*/ 1248891 w 3647866"/>
                <a:gd name="connsiteY1338" fmla="*/ 3437863 h 3581563"/>
                <a:gd name="connsiteX1339" fmla="*/ 1196632 w 3647866"/>
                <a:gd name="connsiteY1339" fmla="*/ 3441598 h 3581563"/>
                <a:gd name="connsiteX1340" fmla="*/ 1127938 w 3647866"/>
                <a:gd name="connsiteY1340" fmla="*/ 3452569 h 3581563"/>
                <a:gd name="connsiteX1341" fmla="*/ 1065658 w 3647866"/>
                <a:gd name="connsiteY1341" fmla="*/ 3445216 h 3581563"/>
                <a:gd name="connsiteX1342" fmla="*/ 1016018 w 3647866"/>
                <a:gd name="connsiteY1342" fmla="*/ 3437863 h 3581563"/>
                <a:gd name="connsiteX1343" fmla="*/ 967053 w 3647866"/>
                <a:gd name="connsiteY1343" fmla="*/ 3434187 h 3581563"/>
                <a:gd name="connsiteX1344" fmla="*/ 946277 w 3647866"/>
                <a:gd name="connsiteY1344" fmla="*/ 3426823 h 3581563"/>
                <a:gd name="connsiteX1345" fmla="*/ 880256 w 3647866"/>
                <a:gd name="connsiteY1345" fmla="*/ 3404769 h 3581563"/>
                <a:gd name="connsiteX1346" fmla="*/ 853340 w 3647866"/>
                <a:gd name="connsiteY1346" fmla="*/ 3395280 h 3581563"/>
                <a:gd name="connsiteX1347" fmla="*/ 827600 w 3647866"/>
                <a:gd name="connsiteY1347" fmla="*/ 3387734 h 3581563"/>
                <a:gd name="connsiteX1348" fmla="*/ 780020 w 3647866"/>
                <a:gd name="connsiteY1348" fmla="*/ 3362482 h 3581563"/>
                <a:gd name="connsiteX1349" fmla="*/ 746932 w 3647866"/>
                <a:gd name="connsiteY1349" fmla="*/ 3342259 h 3581563"/>
                <a:gd name="connsiteX1350" fmla="*/ 722329 w 3647866"/>
                <a:gd name="connsiteY1350" fmla="*/ 3330961 h 3581563"/>
                <a:gd name="connsiteX1351" fmla="*/ 717005 w 3647866"/>
                <a:gd name="connsiteY1351" fmla="*/ 3339420 h 3581563"/>
                <a:gd name="connsiteX1352" fmla="*/ 742939 w 3647866"/>
                <a:gd name="connsiteY1352" fmla="*/ 3376646 h 3581563"/>
                <a:gd name="connsiteX1353" fmla="*/ 809319 w 3647866"/>
                <a:gd name="connsiteY1353" fmla="*/ 3421504 h 3581563"/>
                <a:gd name="connsiteX1354" fmla="*/ 867767 w 3647866"/>
                <a:gd name="connsiteY1354" fmla="*/ 3446869 h 3581563"/>
                <a:gd name="connsiteX1355" fmla="*/ 895349 w 3647866"/>
                <a:gd name="connsiteY1355" fmla="*/ 3452569 h 3581563"/>
                <a:gd name="connsiteX1356" fmla="*/ 923124 w 3647866"/>
                <a:gd name="connsiteY1356" fmla="*/ 3458274 h 3581563"/>
                <a:gd name="connsiteX1357" fmla="*/ 956212 w 3647866"/>
                <a:gd name="connsiteY1357" fmla="*/ 3465632 h 3581563"/>
                <a:gd name="connsiteX1358" fmla="*/ 1016694 w 3647866"/>
                <a:gd name="connsiteY1358" fmla="*/ 3478503 h 3581563"/>
                <a:gd name="connsiteX1359" fmla="*/ 1200936 w 3647866"/>
                <a:gd name="connsiteY1359" fmla="*/ 3493015 h 3581563"/>
                <a:gd name="connsiteX1360" fmla="*/ 1275936 w 3647866"/>
                <a:gd name="connsiteY1360" fmla="*/ 3489339 h 3581563"/>
                <a:gd name="connsiteX1361" fmla="*/ 1299836 w 3647866"/>
                <a:gd name="connsiteY1361" fmla="*/ 3481991 h 3581563"/>
                <a:gd name="connsiteX1362" fmla="*/ 1338828 w 3647866"/>
                <a:gd name="connsiteY1362" fmla="*/ 3478310 h 3581563"/>
                <a:gd name="connsiteX1363" fmla="*/ 1390341 w 3647866"/>
                <a:gd name="connsiteY1363" fmla="*/ 3473254 h 3581563"/>
                <a:gd name="connsiteX1364" fmla="*/ 1419758 w 3647866"/>
                <a:gd name="connsiteY1364" fmla="*/ 3462031 h 3581563"/>
                <a:gd name="connsiteX1365" fmla="*/ 1436418 w 3647866"/>
                <a:gd name="connsiteY1365" fmla="*/ 3447792 h 3581563"/>
                <a:gd name="connsiteX1366" fmla="*/ 1471347 w 3647866"/>
                <a:gd name="connsiteY1366" fmla="*/ 3433269 h 3581563"/>
                <a:gd name="connsiteX1367" fmla="*/ 1504301 w 3647866"/>
                <a:gd name="connsiteY1367" fmla="*/ 3424799 h 3581563"/>
                <a:gd name="connsiteX1368" fmla="*/ 1529274 w 3647866"/>
                <a:gd name="connsiteY1368" fmla="*/ 3405145 h 3581563"/>
                <a:gd name="connsiteX1369" fmla="*/ 1534792 w 3647866"/>
                <a:gd name="connsiteY1369" fmla="*/ 3401474 h 3581563"/>
                <a:gd name="connsiteX1370" fmla="*/ 1546207 w 3647866"/>
                <a:gd name="connsiteY1370" fmla="*/ 3397411 h 3581563"/>
                <a:gd name="connsiteX1371" fmla="*/ 1560913 w 3647866"/>
                <a:gd name="connsiteY1371" fmla="*/ 3388222 h 3581563"/>
                <a:gd name="connsiteX1372" fmla="*/ 1573596 w 3647866"/>
                <a:gd name="connsiteY1372" fmla="*/ 3379029 h 3581563"/>
                <a:gd name="connsiteX1373" fmla="*/ 1597495 w 3647866"/>
                <a:gd name="connsiteY1373" fmla="*/ 3358612 h 3581563"/>
                <a:gd name="connsiteX1374" fmla="*/ 1622555 w 3647866"/>
                <a:gd name="connsiteY1374" fmla="*/ 3336317 h 3581563"/>
                <a:gd name="connsiteX1375" fmla="*/ 1628947 w 3647866"/>
                <a:gd name="connsiteY1375" fmla="*/ 3318171 h 3581563"/>
                <a:gd name="connsiteX1376" fmla="*/ 1634459 w 3647866"/>
                <a:gd name="connsiteY1376" fmla="*/ 3305134 h 3581563"/>
                <a:gd name="connsiteX1377" fmla="*/ 1639976 w 3647866"/>
                <a:gd name="connsiteY1377" fmla="*/ 3271778 h 3581563"/>
                <a:gd name="connsiteX1378" fmla="*/ 1888184 w 3647866"/>
                <a:gd name="connsiteY1378" fmla="*/ 3238910 h 3581563"/>
                <a:gd name="connsiteX1379" fmla="*/ 1875313 w 3647866"/>
                <a:gd name="connsiteY1379" fmla="*/ 3209879 h 3581563"/>
                <a:gd name="connsiteX1380" fmla="*/ 1874610 w 3647866"/>
                <a:gd name="connsiteY1380" fmla="*/ 3213078 h 3581563"/>
                <a:gd name="connsiteX1381" fmla="*/ 1869093 w 3647866"/>
                <a:gd name="connsiteY1381" fmla="*/ 3217591 h 3581563"/>
                <a:gd name="connsiteX1382" fmla="*/ 1864284 w 3647866"/>
                <a:gd name="connsiteY1382" fmla="*/ 3252580 h 3581563"/>
                <a:gd name="connsiteX1383" fmla="*/ 1869801 w 3647866"/>
                <a:gd name="connsiteY1383" fmla="*/ 3290547 h 3581563"/>
                <a:gd name="connsiteX1384" fmla="*/ 1877149 w 3647866"/>
                <a:gd name="connsiteY1384" fmla="*/ 3304029 h 3581563"/>
                <a:gd name="connsiteX1385" fmla="*/ 1928823 w 3647866"/>
                <a:gd name="connsiteY1385" fmla="*/ 3364506 h 3581563"/>
                <a:gd name="connsiteX1386" fmla="*/ 1986010 w 3647866"/>
                <a:gd name="connsiteY1386" fmla="*/ 3417828 h 3581563"/>
                <a:gd name="connsiteX1387" fmla="*/ 2010983 w 3647866"/>
                <a:gd name="connsiteY1387" fmla="*/ 3437476 h 3581563"/>
                <a:gd name="connsiteX1388" fmla="*/ 2031593 w 3647866"/>
                <a:gd name="connsiteY1388" fmla="*/ 3447051 h 3581563"/>
                <a:gd name="connsiteX1389" fmla="*/ 2057333 w 3647866"/>
                <a:gd name="connsiteY1389" fmla="*/ 3458274 h 3581563"/>
                <a:gd name="connsiteX1390" fmla="*/ 2129419 w 3647866"/>
                <a:gd name="connsiteY1390" fmla="*/ 3484015 h 3581563"/>
                <a:gd name="connsiteX1391" fmla="*/ 2145585 w 3647866"/>
                <a:gd name="connsiteY1391" fmla="*/ 3494856 h 3581563"/>
                <a:gd name="connsiteX1392" fmla="*/ 2159910 w 3647866"/>
                <a:gd name="connsiteY1392" fmla="*/ 3505698 h 3581563"/>
                <a:gd name="connsiteX1393" fmla="*/ 2222807 w 3647866"/>
                <a:gd name="connsiteY1393" fmla="*/ 3517114 h 3581563"/>
                <a:gd name="connsiteX1394" fmla="*/ 2313280 w 3647866"/>
                <a:gd name="connsiteY1394" fmla="*/ 3539172 h 3581563"/>
                <a:gd name="connsiteX1395" fmla="*/ 2453013 w 3647866"/>
                <a:gd name="connsiteY1395" fmla="*/ 3544497 h 3581563"/>
                <a:gd name="connsiteX1396" fmla="*/ 2592364 w 3647866"/>
                <a:gd name="connsiteY1396" fmla="*/ 3540820 h 3581563"/>
                <a:gd name="connsiteX1397" fmla="*/ 2616264 w 3647866"/>
                <a:gd name="connsiteY1397" fmla="*/ 3535115 h 3581563"/>
                <a:gd name="connsiteX1398" fmla="*/ 2654875 w 3647866"/>
                <a:gd name="connsiteY1398" fmla="*/ 3525921 h 3581563"/>
                <a:gd name="connsiteX1399" fmla="*/ 2687647 w 3647866"/>
                <a:gd name="connsiteY1399" fmla="*/ 3517178 h 3581563"/>
                <a:gd name="connsiteX1400" fmla="*/ 2693701 w 3647866"/>
                <a:gd name="connsiteY1400" fmla="*/ 3510974 h 3581563"/>
                <a:gd name="connsiteX1401" fmla="*/ 2710570 w 3647866"/>
                <a:gd name="connsiteY1401" fmla="*/ 3499681 h 3581563"/>
                <a:gd name="connsiteX1402" fmla="*/ 2732768 w 3647866"/>
                <a:gd name="connsiteY1402" fmla="*/ 3491910 h 3581563"/>
                <a:gd name="connsiteX1403" fmla="*/ 2758315 w 3647866"/>
                <a:gd name="connsiteY1403" fmla="*/ 3472357 h 3581563"/>
                <a:gd name="connsiteX1404" fmla="*/ 2776220 w 3647866"/>
                <a:gd name="connsiteY1404" fmla="*/ 3434208 h 3581563"/>
                <a:gd name="connsiteX1405" fmla="*/ 2776220 w 3647866"/>
                <a:gd name="connsiteY1405" fmla="*/ 3414500 h 3581563"/>
                <a:gd name="connsiteX1406" fmla="*/ 2759480 w 3647866"/>
                <a:gd name="connsiteY1406" fmla="*/ 3430049 h 3581563"/>
                <a:gd name="connsiteX1407" fmla="*/ 2720982 w 3647866"/>
                <a:gd name="connsiteY1407" fmla="*/ 3462047 h 3581563"/>
                <a:gd name="connsiteX1408" fmla="*/ 2702599 w 3647866"/>
                <a:gd name="connsiteY1408" fmla="*/ 3471236 h 3581563"/>
                <a:gd name="connsiteX1409" fmla="*/ 2681136 w 3647866"/>
                <a:gd name="connsiteY1409" fmla="*/ 3480516 h 3581563"/>
                <a:gd name="connsiteX1410" fmla="*/ 2628753 w 3647866"/>
                <a:gd name="connsiteY1410" fmla="*/ 3493015 h 3581563"/>
                <a:gd name="connsiteX1411" fmla="*/ 2596041 w 3647866"/>
                <a:gd name="connsiteY1411" fmla="*/ 3496697 h 3581563"/>
                <a:gd name="connsiteX1412" fmla="*/ 2540883 w 3647866"/>
                <a:gd name="connsiteY1412" fmla="*/ 3502215 h 3581563"/>
                <a:gd name="connsiteX1413" fmla="*/ 2427895 w 3647866"/>
                <a:gd name="connsiteY1413" fmla="*/ 3504050 h 3581563"/>
                <a:gd name="connsiteX1414" fmla="*/ 2349508 w 3647866"/>
                <a:gd name="connsiteY1414" fmla="*/ 3498533 h 3581563"/>
                <a:gd name="connsiteX1415" fmla="*/ 2324218 w 3647866"/>
                <a:gd name="connsiteY1415" fmla="*/ 3493015 h 3581563"/>
                <a:gd name="connsiteX1416" fmla="*/ 2290159 w 3647866"/>
                <a:gd name="connsiteY1416" fmla="*/ 3485668 h 3581563"/>
                <a:gd name="connsiteX1417" fmla="*/ 2255224 w 3647866"/>
                <a:gd name="connsiteY1417" fmla="*/ 3478310 h 3581563"/>
                <a:gd name="connsiteX1418" fmla="*/ 2210232 w 3647866"/>
                <a:gd name="connsiteY1418" fmla="*/ 3467189 h 3581563"/>
                <a:gd name="connsiteX1419" fmla="*/ 2169109 w 3647866"/>
                <a:gd name="connsiteY1419" fmla="*/ 3450733 h 3581563"/>
                <a:gd name="connsiteX1420" fmla="*/ 2108428 w 3647866"/>
                <a:gd name="connsiteY1420" fmla="*/ 3428476 h 3581563"/>
                <a:gd name="connsiteX1421" fmla="*/ 2082687 w 3647866"/>
                <a:gd name="connsiteY1421" fmla="*/ 3419287 h 3581563"/>
                <a:gd name="connsiteX1422" fmla="*/ 2041269 w 3647866"/>
                <a:gd name="connsiteY1422" fmla="*/ 3401131 h 3581563"/>
                <a:gd name="connsiteX1423" fmla="*/ 2018819 w 3647866"/>
                <a:gd name="connsiteY1423" fmla="*/ 3388266 h 3581563"/>
                <a:gd name="connsiteX1424" fmla="*/ 1988924 w 3647866"/>
                <a:gd name="connsiteY1424" fmla="*/ 3376995 h 3581563"/>
                <a:gd name="connsiteX1425" fmla="*/ 1948628 w 3647866"/>
                <a:gd name="connsiteY1425" fmla="*/ 3349649 h 3581563"/>
                <a:gd name="connsiteX1426" fmla="*/ 1929376 w 3647866"/>
                <a:gd name="connsiteY1426" fmla="*/ 3330789 h 3581563"/>
                <a:gd name="connsiteX1427" fmla="*/ 1897190 w 3647866"/>
                <a:gd name="connsiteY1427" fmla="*/ 3273844 h 3581563"/>
                <a:gd name="connsiteX1428" fmla="*/ 1888184 w 3647866"/>
                <a:gd name="connsiteY1428" fmla="*/ 3238910 h 3581563"/>
                <a:gd name="connsiteX1429" fmla="*/ 2039997 w 3647866"/>
                <a:gd name="connsiteY1429" fmla="*/ 2884450 h 3581563"/>
                <a:gd name="connsiteX1430" fmla="*/ 2023639 w 3647866"/>
                <a:gd name="connsiteY1430" fmla="*/ 2878932 h 3581563"/>
                <a:gd name="connsiteX1431" fmla="*/ 2018722 w 3647866"/>
                <a:gd name="connsiteY1431" fmla="*/ 2887702 h 3581563"/>
                <a:gd name="connsiteX1432" fmla="*/ 2013210 w 3647866"/>
                <a:gd name="connsiteY1432" fmla="*/ 2901345 h 3581563"/>
                <a:gd name="connsiteX1433" fmla="*/ 2007693 w 3647866"/>
                <a:gd name="connsiteY1433" fmla="*/ 2932603 h 3581563"/>
                <a:gd name="connsiteX1434" fmla="*/ 2014858 w 3647866"/>
                <a:gd name="connsiteY1434" fmla="*/ 2966566 h 3581563"/>
                <a:gd name="connsiteX1435" fmla="*/ 2041168 w 3647866"/>
                <a:gd name="connsiteY1435" fmla="*/ 2993305 h 3581563"/>
                <a:gd name="connsiteX1436" fmla="*/ 2072426 w 3647866"/>
                <a:gd name="connsiteY1436" fmla="*/ 3018858 h 3581563"/>
                <a:gd name="connsiteX1437" fmla="*/ 2091269 w 3647866"/>
                <a:gd name="connsiteY1437" fmla="*/ 3030907 h 3581563"/>
                <a:gd name="connsiteX1438" fmla="*/ 2111498 w 3647866"/>
                <a:gd name="connsiteY1438" fmla="*/ 3038266 h 3581563"/>
                <a:gd name="connsiteX1439" fmla="*/ 2130734 w 3647866"/>
                <a:gd name="connsiteY1439" fmla="*/ 3044405 h 3581563"/>
                <a:gd name="connsiteX1440" fmla="*/ 2190733 w 3647866"/>
                <a:gd name="connsiteY1440" fmla="*/ 3048082 h 3581563"/>
                <a:gd name="connsiteX1441" fmla="*/ 2245740 w 3647866"/>
                <a:gd name="connsiteY1441" fmla="*/ 3048082 h 3581563"/>
                <a:gd name="connsiteX1442" fmla="*/ 2268390 w 3647866"/>
                <a:gd name="connsiteY1442" fmla="*/ 3026023 h 3581563"/>
                <a:gd name="connsiteX1443" fmla="*/ 2289450 w 3647866"/>
                <a:gd name="connsiteY1443" fmla="*/ 3018005 h 3581563"/>
                <a:gd name="connsiteX1444" fmla="*/ 2321406 w 3647866"/>
                <a:gd name="connsiteY1444" fmla="*/ 2989860 h 3581563"/>
                <a:gd name="connsiteX1445" fmla="*/ 2326923 w 3647866"/>
                <a:gd name="connsiteY1445" fmla="*/ 2976393 h 3581563"/>
                <a:gd name="connsiteX1446" fmla="*/ 2326284 w 3647866"/>
                <a:gd name="connsiteY1446" fmla="*/ 2952580 h 3581563"/>
                <a:gd name="connsiteX1447" fmla="*/ 2319866 w 3647866"/>
                <a:gd name="connsiteY1447" fmla="*/ 2933011 h 3581563"/>
                <a:gd name="connsiteX1448" fmla="*/ 2284427 w 3647866"/>
                <a:gd name="connsiteY1448" fmla="*/ 2904673 h 3581563"/>
                <a:gd name="connsiteX1449" fmla="*/ 2262733 w 3647866"/>
                <a:gd name="connsiteY1449" fmla="*/ 2911242 h 3581563"/>
                <a:gd name="connsiteX1450" fmla="*/ 2239633 w 3647866"/>
                <a:gd name="connsiteY1450" fmla="*/ 2914731 h 3581563"/>
                <a:gd name="connsiteX1451" fmla="*/ 2227014 w 3647866"/>
                <a:gd name="connsiteY1451" fmla="*/ 2914393 h 3581563"/>
                <a:gd name="connsiteX1452" fmla="*/ 2176049 w 3647866"/>
                <a:gd name="connsiteY1452" fmla="*/ 2919379 h 3581563"/>
                <a:gd name="connsiteX1453" fmla="*/ 2112582 w 3647866"/>
                <a:gd name="connsiteY1453" fmla="*/ 2907759 h 3581563"/>
                <a:gd name="connsiteX1454" fmla="*/ 2070295 w 3647866"/>
                <a:gd name="connsiteY1454" fmla="*/ 2893048 h 3581563"/>
                <a:gd name="connsiteX1455" fmla="*/ 2039997 w 3647866"/>
                <a:gd name="connsiteY1455" fmla="*/ 2884450 h 3581563"/>
                <a:gd name="connsiteX1456" fmla="*/ 1308085 w 3647866"/>
                <a:gd name="connsiteY1456" fmla="*/ 2887235 h 3581563"/>
                <a:gd name="connsiteX1457" fmla="*/ 1281995 w 3647866"/>
                <a:gd name="connsiteY1457" fmla="*/ 2878932 h 3581563"/>
                <a:gd name="connsiteX1458" fmla="*/ 1244699 w 3647866"/>
                <a:gd name="connsiteY1458" fmla="*/ 2900288 h 3581563"/>
                <a:gd name="connsiteX1459" fmla="*/ 1224476 w 3647866"/>
                <a:gd name="connsiteY1459" fmla="*/ 2944411 h 3581563"/>
                <a:gd name="connsiteX1460" fmla="*/ 1230187 w 3647866"/>
                <a:gd name="connsiteY1460" fmla="*/ 2967183 h 3581563"/>
                <a:gd name="connsiteX1461" fmla="*/ 1269007 w 3647866"/>
                <a:gd name="connsiteY1461" fmla="*/ 2992093 h 3581563"/>
                <a:gd name="connsiteX1462" fmla="*/ 1291034 w 3647866"/>
                <a:gd name="connsiteY1462" fmla="*/ 3015976 h 3581563"/>
                <a:gd name="connsiteX1463" fmla="*/ 1307967 w 3647866"/>
                <a:gd name="connsiteY1463" fmla="*/ 3023517 h 3581563"/>
                <a:gd name="connsiteX1464" fmla="*/ 1331909 w 3647866"/>
                <a:gd name="connsiteY1464" fmla="*/ 3031530 h 3581563"/>
                <a:gd name="connsiteX1465" fmla="*/ 1383391 w 3647866"/>
                <a:gd name="connsiteY1465" fmla="*/ 3037047 h 3581563"/>
                <a:gd name="connsiteX1466" fmla="*/ 1435919 w 3647866"/>
                <a:gd name="connsiteY1466" fmla="*/ 3031530 h 3581563"/>
                <a:gd name="connsiteX1467" fmla="*/ 1479483 w 3647866"/>
                <a:gd name="connsiteY1467" fmla="*/ 3022341 h 3581563"/>
                <a:gd name="connsiteX1468" fmla="*/ 1515787 w 3647866"/>
                <a:gd name="connsiteY1468" fmla="*/ 2993960 h 3581563"/>
                <a:gd name="connsiteX1469" fmla="*/ 1547796 w 3647866"/>
                <a:gd name="connsiteY1469" fmla="*/ 2956471 h 3581563"/>
                <a:gd name="connsiteX1470" fmla="*/ 1537647 w 3647866"/>
                <a:gd name="connsiteY1470" fmla="*/ 2907093 h 3581563"/>
                <a:gd name="connsiteX1471" fmla="*/ 1488436 w 3647866"/>
                <a:gd name="connsiteY1471" fmla="*/ 2899155 h 3581563"/>
                <a:gd name="connsiteX1472" fmla="*/ 1411219 w 3647866"/>
                <a:gd name="connsiteY1472" fmla="*/ 2904673 h 3581563"/>
                <a:gd name="connsiteX1473" fmla="*/ 1331265 w 3647866"/>
                <a:gd name="connsiteY1473" fmla="*/ 2900100 h 3581563"/>
                <a:gd name="connsiteX1474" fmla="*/ 1308085 w 3647866"/>
                <a:gd name="connsiteY1474" fmla="*/ 2887235 h 3581563"/>
                <a:gd name="connsiteX1475" fmla="*/ 2110682 w 3647866"/>
                <a:gd name="connsiteY1475" fmla="*/ 1319610 h 3581563"/>
                <a:gd name="connsiteX1476" fmla="*/ 2108842 w 3647866"/>
                <a:gd name="connsiteY1476" fmla="*/ 1286704 h 3581563"/>
                <a:gd name="connsiteX1477" fmla="*/ 2105165 w 3647866"/>
                <a:gd name="connsiteY1477" fmla="*/ 1294245 h 3581563"/>
                <a:gd name="connsiteX1478" fmla="*/ 2090266 w 3647866"/>
                <a:gd name="connsiteY1478" fmla="*/ 1334885 h 3581563"/>
                <a:gd name="connsiteX1479" fmla="*/ 2079618 w 3647866"/>
                <a:gd name="connsiteY1479" fmla="*/ 1363926 h 3581563"/>
                <a:gd name="connsiteX1480" fmla="*/ 2053490 w 3647866"/>
                <a:gd name="connsiteY1480" fmla="*/ 1430494 h 3581563"/>
                <a:gd name="connsiteX1481" fmla="*/ 2031620 w 3647866"/>
                <a:gd name="connsiteY1481" fmla="*/ 1468719 h 3581563"/>
                <a:gd name="connsiteX1482" fmla="*/ 2019136 w 3647866"/>
                <a:gd name="connsiteY1482" fmla="*/ 1483049 h 3581563"/>
                <a:gd name="connsiteX1483" fmla="*/ 2015078 w 3647866"/>
                <a:gd name="connsiteY1483" fmla="*/ 1494460 h 3581563"/>
                <a:gd name="connsiteX1484" fmla="*/ 1997071 w 3647866"/>
                <a:gd name="connsiteY1484" fmla="*/ 1517984 h 3581563"/>
                <a:gd name="connsiteX1485" fmla="*/ 1987684 w 3647866"/>
                <a:gd name="connsiteY1485" fmla="*/ 1532883 h 3581563"/>
                <a:gd name="connsiteX1486" fmla="*/ 1980712 w 3647866"/>
                <a:gd name="connsiteY1486" fmla="*/ 1544991 h 3581563"/>
                <a:gd name="connsiteX1487" fmla="*/ 1974809 w 3647866"/>
                <a:gd name="connsiteY1487" fmla="*/ 1554566 h 3581563"/>
                <a:gd name="connsiteX1488" fmla="*/ 1882317 w 3647866"/>
                <a:gd name="connsiteY1488" fmla="*/ 1647444 h 3581563"/>
                <a:gd name="connsiteX1489" fmla="*/ 1874675 w 3647866"/>
                <a:gd name="connsiteY1489" fmla="*/ 1653970 h 3581563"/>
                <a:gd name="connsiteX1490" fmla="*/ 1872834 w 3647866"/>
                <a:gd name="connsiteY1490" fmla="*/ 1666459 h 3581563"/>
                <a:gd name="connsiteX1491" fmla="*/ 1893996 w 3647866"/>
                <a:gd name="connsiteY1491" fmla="*/ 1682024 h 3581563"/>
                <a:gd name="connsiteX1492" fmla="*/ 1915792 w 3647866"/>
                <a:gd name="connsiteY1492" fmla="*/ 1669127 h 3581563"/>
                <a:gd name="connsiteX1493" fmla="*/ 1940443 w 3647866"/>
                <a:gd name="connsiteY1493" fmla="*/ 1634519 h 3581563"/>
                <a:gd name="connsiteX1494" fmla="*/ 1962684 w 3647866"/>
                <a:gd name="connsiteY1494" fmla="*/ 1608237 h 3581563"/>
                <a:gd name="connsiteX1495" fmla="*/ 1981598 w 3647866"/>
                <a:gd name="connsiteY1495" fmla="*/ 1588615 h 3581563"/>
                <a:gd name="connsiteX1496" fmla="*/ 1985462 w 3647866"/>
                <a:gd name="connsiteY1496" fmla="*/ 1586387 h 3581563"/>
                <a:gd name="connsiteX1497" fmla="*/ 2006072 w 3647866"/>
                <a:gd name="connsiteY1497" fmla="*/ 1565788 h 3581563"/>
                <a:gd name="connsiteX1498" fmla="*/ 2028136 w 3647866"/>
                <a:gd name="connsiteY1498" fmla="*/ 1540230 h 3581563"/>
                <a:gd name="connsiteX1499" fmla="*/ 2083884 w 3647866"/>
                <a:gd name="connsiteY1499" fmla="*/ 1435904 h 3581563"/>
                <a:gd name="connsiteX1500" fmla="*/ 2095971 w 3647866"/>
                <a:gd name="connsiteY1500" fmla="*/ 1592291 h 3581563"/>
                <a:gd name="connsiteX1501" fmla="*/ 2107006 w 3647866"/>
                <a:gd name="connsiteY1501" fmla="*/ 1641551 h 3581563"/>
                <a:gd name="connsiteX1502" fmla="*/ 2112706 w 3647866"/>
                <a:gd name="connsiteY1502" fmla="*/ 1665831 h 3581563"/>
                <a:gd name="connsiteX1503" fmla="*/ 2118416 w 3647866"/>
                <a:gd name="connsiteY1503" fmla="*/ 1697089 h 3581563"/>
                <a:gd name="connsiteX1504" fmla="*/ 2126628 w 3647866"/>
                <a:gd name="connsiteY1504" fmla="*/ 1721349 h 3581563"/>
                <a:gd name="connsiteX1505" fmla="*/ 2153491 w 3647866"/>
                <a:gd name="connsiteY1505" fmla="*/ 1721360 h 3581563"/>
                <a:gd name="connsiteX1506" fmla="*/ 2155138 w 3647866"/>
                <a:gd name="connsiteY1506" fmla="*/ 1704625 h 3581563"/>
                <a:gd name="connsiteX1507" fmla="*/ 2138055 w 3647866"/>
                <a:gd name="connsiteY1507" fmla="*/ 1618622 h 3581563"/>
                <a:gd name="connsiteX1508" fmla="*/ 2130890 w 3647866"/>
                <a:gd name="connsiteY1508" fmla="*/ 1581852 h 3581563"/>
                <a:gd name="connsiteX1509" fmla="*/ 2121712 w 3647866"/>
                <a:gd name="connsiteY1509" fmla="*/ 1466502 h 3581563"/>
                <a:gd name="connsiteX1510" fmla="*/ 2116194 w 3647866"/>
                <a:gd name="connsiteY1510" fmla="*/ 1369057 h 3581563"/>
                <a:gd name="connsiteX1511" fmla="*/ 2110682 w 3647866"/>
                <a:gd name="connsiteY1511" fmla="*/ 1319610 h 3581563"/>
                <a:gd name="connsiteX1512" fmla="*/ 374369 w 3647866"/>
                <a:gd name="connsiteY1512" fmla="*/ 1648710 h 3581563"/>
                <a:gd name="connsiteX1513" fmla="*/ 343304 w 3647866"/>
                <a:gd name="connsiteY1513" fmla="*/ 1639710 h 3581563"/>
                <a:gd name="connsiteX1514" fmla="*/ 298049 w 3647866"/>
                <a:gd name="connsiteY1514" fmla="*/ 1657984 h 3581563"/>
                <a:gd name="connsiteX1515" fmla="*/ 267714 w 3647866"/>
                <a:gd name="connsiteY1515" fmla="*/ 1684922 h 3581563"/>
                <a:gd name="connsiteX1516" fmla="*/ 261053 w 3647866"/>
                <a:gd name="connsiteY1516" fmla="*/ 1725176 h 3581563"/>
                <a:gd name="connsiteX1517" fmla="*/ 380557 w 3647866"/>
                <a:gd name="connsiteY1517" fmla="*/ 1753702 h 3581563"/>
                <a:gd name="connsiteX1518" fmla="*/ 464773 w 3647866"/>
                <a:gd name="connsiteY1518" fmla="*/ 1775578 h 3581563"/>
                <a:gd name="connsiteX1519" fmla="*/ 503571 w 3647866"/>
                <a:gd name="connsiteY1519" fmla="*/ 1777837 h 3581563"/>
                <a:gd name="connsiteX1520" fmla="*/ 507425 w 3647866"/>
                <a:gd name="connsiteY1520" fmla="*/ 1739897 h 3581563"/>
                <a:gd name="connsiteX1521" fmla="*/ 507425 w 3647866"/>
                <a:gd name="connsiteY1521" fmla="*/ 1707244 h 3581563"/>
                <a:gd name="connsiteX1522" fmla="*/ 487889 w 3647866"/>
                <a:gd name="connsiteY1522" fmla="*/ 1688185 h 3581563"/>
                <a:gd name="connsiteX1523" fmla="*/ 447249 w 3647866"/>
                <a:gd name="connsiteY1523" fmla="*/ 1669127 h 3581563"/>
                <a:gd name="connsiteX1524" fmla="*/ 374369 w 3647866"/>
                <a:gd name="connsiteY1524" fmla="*/ 1648710 h 3581563"/>
                <a:gd name="connsiteX1525" fmla="*/ 1549873 w 3647866"/>
                <a:gd name="connsiteY1525" fmla="*/ 144953 h 3581563"/>
                <a:gd name="connsiteX1526" fmla="*/ 1434046 w 3647866"/>
                <a:gd name="connsiteY1526" fmla="*/ 143113 h 3581563"/>
                <a:gd name="connsiteX1527" fmla="*/ 1563130 w 3647866"/>
                <a:gd name="connsiteY1527" fmla="*/ 157818 h 3581563"/>
                <a:gd name="connsiteX1528" fmla="*/ 1625635 w 3647866"/>
                <a:gd name="connsiteY1528" fmla="*/ 163336 h 3581563"/>
                <a:gd name="connsiteX1529" fmla="*/ 1702857 w 3647866"/>
                <a:gd name="connsiteY1529" fmla="*/ 168853 h 3581563"/>
                <a:gd name="connsiteX1530" fmla="*/ 1774186 w 3647866"/>
                <a:gd name="connsiteY1530" fmla="*/ 174371 h 3581563"/>
                <a:gd name="connsiteX1531" fmla="*/ 1836692 w 3647866"/>
                <a:gd name="connsiteY1531" fmla="*/ 181718 h 3581563"/>
                <a:gd name="connsiteX1532" fmla="*/ 1895912 w 3647866"/>
                <a:gd name="connsiteY1532" fmla="*/ 183559 h 3581563"/>
                <a:gd name="connsiteX1533" fmla="*/ 1938194 w 3647866"/>
                <a:gd name="connsiteY1533" fmla="*/ 189076 h 3581563"/>
                <a:gd name="connsiteX1534" fmla="*/ 2015416 w 3647866"/>
                <a:gd name="connsiteY1534" fmla="*/ 194594 h 3581563"/>
                <a:gd name="connsiteX1535" fmla="*/ 2086745 w 3647866"/>
                <a:gd name="connsiteY1535" fmla="*/ 200111 h 3581563"/>
                <a:gd name="connsiteX1536" fmla="*/ 2149250 w 3647866"/>
                <a:gd name="connsiteY1536" fmla="*/ 207459 h 3581563"/>
                <a:gd name="connsiteX1537" fmla="*/ 2208471 w 3647866"/>
                <a:gd name="connsiteY1537" fmla="*/ 209300 h 3581563"/>
                <a:gd name="connsiteX1538" fmla="*/ 2242955 w 3647866"/>
                <a:gd name="connsiteY1538" fmla="*/ 214817 h 3581563"/>
                <a:gd name="connsiteX1539" fmla="*/ 2281571 w 3647866"/>
                <a:gd name="connsiteY1539" fmla="*/ 220334 h 3581563"/>
                <a:gd name="connsiteX1540" fmla="*/ 2324299 w 3647866"/>
                <a:gd name="connsiteY1540" fmla="*/ 227693 h 3581563"/>
                <a:gd name="connsiteX1541" fmla="*/ 2388656 w 3647866"/>
                <a:gd name="connsiteY1541" fmla="*/ 235040 h 3581563"/>
                <a:gd name="connsiteX1542" fmla="*/ 2447485 w 3647866"/>
                <a:gd name="connsiteY1542" fmla="*/ 240558 h 3581563"/>
                <a:gd name="connsiteX1543" fmla="*/ 2473225 w 3647866"/>
                <a:gd name="connsiteY1543" fmla="*/ 246075 h 3581563"/>
                <a:gd name="connsiteX1544" fmla="*/ 2505884 w 3647866"/>
                <a:gd name="connsiteY1544" fmla="*/ 234246 h 3581563"/>
                <a:gd name="connsiteX1545" fmla="*/ 2529360 w 3647866"/>
                <a:gd name="connsiteY1545" fmla="*/ 222412 h 3581563"/>
                <a:gd name="connsiteX1546" fmla="*/ 2492262 w 3647866"/>
                <a:gd name="connsiteY1546" fmla="*/ 220334 h 3581563"/>
                <a:gd name="connsiteX1547" fmla="*/ 2446610 w 3647866"/>
                <a:gd name="connsiteY1547" fmla="*/ 214817 h 3581563"/>
                <a:gd name="connsiteX1548" fmla="*/ 2387775 w 3647866"/>
                <a:gd name="connsiteY1548" fmla="*/ 209300 h 3581563"/>
                <a:gd name="connsiteX1549" fmla="*/ 2329435 w 3647866"/>
                <a:gd name="connsiteY1549" fmla="*/ 203788 h 3581563"/>
                <a:gd name="connsiteX1550" fmla="*/ 2266919 w 3647866"/>
                <a:gd name="connsiteY1550" fmla="*/ 196435 h 3581563"/>
                <a:gd name="connsiteX1551" fmla="*/ 2213221 w 3647866"/>
                <a:gd name="connsiteY1551" fmla="*/ 194594 h 3581563"/>
                <a:gd name="connsiteX1552" fmla="*/ 2176446 w 3647866"/>
                <a:gd name="connsiteY1552" fmla="*/ 189076 h 3581563"/>
                <a:gd name="connsiteX1553" fmla="*/ 2101070 w 3647866"/>
                <a:gd name="connsiteY1553" fmla="*/ 183559 h 3581563"/>
                <a:gd name="connsiteX1554" fmla="*/ 2031582 w 3647866"/>
                <a:gd name="connsiteY1554" fmla="*/ 178047 h 3581563"/>
                <a:gd name="connsiteX1555" fmla="*/ 1969077 w 3647866"/>
                <a:gd name="connsiteY1555" fmla="*/ 170694 h 3581563"/>
                <a:gd name="connsiteX1556" fmla="*/ 1874921 w 3647866"/>
                <a:gd name="connsiteY1556" fmla="*/ 168853 h 3581563"/>
                <a:gd name="connsiteX1557" fmla="*/ 1797699 w 3647866"/>
                <a:gd name="connsiteY1557" fmla="*/ 163336 h 3581563"/>
                <a:gd name="connsiteX1558" fmla="*/ 1702095 w 3647866"/>
                <a:gd name="connsiteY1558" fmla="*/ 157818 h 3581563"/>
                <a:gd name="connsiteX1559" fmla="*/ 1612384 w 3647866"/>
                <a:gd name="connsiteY1559" fmla="*/ 152306 h 3581563"/>
                <a:gd name="connsiteX1560" fmla="*/ 1549873 w 3647866"/>
                <a:gd name="connsiteY1560" fmla="*/ 144953 h 3581563"/>
                <a:gd name="connsiteX1561" fmla="*/ 1408305 w 3647866"/>
                <a:gd name="connsiteY1561" fmla="*/ 38309 h 3581563"/>
                <a:gd name="connsiteX1562" fmla="*/ 1408305 w 3647866"/>
                <a:gd name="connsiteY1562" fmla="*/ 25444 h 3581563"/>
                <a:gd name="connsiteX1563" fmla="*/ 1380723 w 3647866"/>
                <a:gd name="connsiteY1563" fmla="*/ 25444 h 3581563"/>
                <a:gd name="connsiteX1564" fmla="*/ 1344141 w 3647866"/>
                <a:gd name="connsiteY1564" fmla="*/ 30768 h 3581563"/>
                <a:gd name="connsiteX1565" fmla="*/ 1295236 w 3647866"/>
                <a:gd name="connsiteY1565" fmla="*/ 40150 h 3581563"/>
                <a:gd name="connsiteX1566" fmla="*/ 1233257 w 3647866"/>
                <a:gd name="connsiteY1566" fmla="*/ 47884 h 3581563"/>
                <a:gd name="connsiteX1567" fmla="*/ 1183997 w 3647866"/>
                <a:gd name="connsiteY1567" fmla="*/ 64243 h 3581563"/>
                <a:gd name="connsiteX1568" fmla="*/ 1143841 w 3647866"/>
                <a:gd name="connsiteY1568" fmla="*/ 80688 h 3581563"/>
                <a:gd name="connsiteX1569" fmla="*/ 1098532 w 3647866"/>
                <a:gd name="connsiteY1569" fmla="*/ 99247 h 3581563"/>
                <a:gd name="connsiteX1570" fmla="*/ 1069619 w 3647866"/>
                <a:gd name="connsiteY1570" fmla="*/ 110207 h 3581563"/>
                <a:gd name="connsiteX1571" fmla="*/ 1047555 w 3647866"/>
                <a:gd name="connsiteY1571" fmla="*/ 119213 h 3581563"/>
                <a:gd name="connsiteX1572" fmla="*/ 1013237 w 3647866"/>
                <a:gd name="connsiteY1572" fmla="*/ 133296 h 3581563"/>
                <a:gd name="connsiteX1573" fmla="*/ 977970 w 3647866"/>
                <a:gd name="connsiteY1573" fmla="*/ 171349 h 3581563"/>
                <a:gd name="connsiteX1574" fmla="*/ 1003281 w 3647866"/>
                <a:gd name="connsiteY1574" fmla="*/ 195173 h 3581563"/>
                <a:gd name="connsiteX1575" fmla="*/ 1004221 w 3647866"/>
                <a:gd name="connsiteY1575" fmla="*/ 189849 h 3581563"/>
                <a:gd name="connsiteX1576" fmla="*/ 1009593 w 3647866"/>
                <a:gd name="connsiteY1576" fmla="*/ 183323 h 3581563"/>
                <a:gd name="connsiteX1577" fmla="*/ 1015009 w 3647866"/>
                <a:gd name="connsiteY1577" fmla="*/ 176533 h 3581563"/>
                <a:gd name="connsiteX1578" fmla="*/ 1030315 w 3647866"/>
                <a:gd name="connsiteY1578" fmla="*/ 164382 h 3581563"/>
                <a:gd name="connsiteX1579" fmla="*/ 1051999 w 3647866"/>
                <a:gd name="connsiteY1579" fmla="*/ 155988 h 3581563"/>
                <a:gd name="connsiteX1580" fmla="*/ 1065411 w 3647866"/>
                <a:gd name="connsiteY1580" fmla="*/ 149183 h 3581563"/>
                <a:gd name="connsiteX1581" fmla="*/ 1115969 w 3647866"/>
                <a:gd name="connsiteY1581" fmla="*/ 123082 h 3581563"/>
                <a:gd name="connsiteX1582" fmla="*/ 1172582 w 3647866"/>
                <a:gd name="connsiteY1582" fmla="*/ 97530 h 3581563"/>
                <a:gd name="connsiteX1583" fmla="*/ 1251644 w 3647866"/>
                <a:gd name="connsiteY1583" fmla="*/ 78766 h 3581563"/>
                <a:gd name="connsiteX1584" fmla="*/ 1354806 w 3647866"/>
                <a:gd name="connsiteY1584" fmla="*/ 56702 h 3581563"/>
                <a:gd name="connsiteX1585" fmla="*/ 1391388 w 3647866"/>
                <a:gd name="connsiteY1585" fmla="*/ 51185 h 3581563"/>
                <a:gd name="connsiteX1586" fmla="*/ 1408305 w 3647866"/>
                <a:gd name="connsiteY1586" fmla="*/ 38309 h 3581563"/>
                <a:gd name="connsiteX1587" fmla="*/ 2473784 w 3647866"/>
                <a:gd name="connsiteY1587" fmla="*/ 3085700 h 3581563"/>
                <a:gd name="connsiteX1588" fmla="*/ 2447705 w 3647866"/>
                <a:gd name="connsiteY1588" fmla="*/ 3073812 h 3581563"/>
                <a:gd name="connsiteX1589" fmla="*/ 2419216 w 3647866"/>
                <a:gd name="connsiteY1589" fmla="*/ 3089607 h 3581563"/>
                <a:gd name="connsiteX1590" fmla="*/ 2394790 w 3647866"/>
                <a:gd name="connsiteY1590" fmla="*/ 3110094 h 3581563"/>
                <a:gd name="connsiteX1591" fmla="*/ 2370102 w 3647866"/>
                <a:gd name="connsiteY1591" fmla="*/ 3136130 h 3581563"/>
                <a:gd name="connsiteX1592" fmla="*/ 2342332 w 3647866"/>
                <a:gd name="connsiteY1592" fmla="*/ 3193321 h 3581563"/>
                <a:gd name="connsiteX1593" fmla="*/ 2331791 w 3647866"/>
                <a:gd name="connsiteY1593" fmla="*/ 3218906 h 3581563"/>
                <a:gd name="connsiteX1594" fmla="*/ 2307210 w 3647866"/>
                <a:gd name="connsiteY1594" fmla="*/ 3225851 h 3581563"/>
                <a:gd name="connsiteX1595" fmla="*/ 2294527 w 3647866"/>
                <a:gd name="connsiteY1595" fmla="*/ 3227263 h 3581563"/>
                <a:gd name="connsiteX1596" fmla="*/ 2299567 w 3647866"/>
                <a:gd name="connsiteY1596" fmla="*/ 3239215 h 3581563"/>
                <a:gd name="connsiteX1597" fmla="*/ 2305841 w 3647866"/>
                <a:gd name="connsiteY1597" fmla="*/ 3250669 h 3581563"/>
                <a:gd name="connsiteX1598" fmla="*/ 2318019 w 3647866"/>
                <a:gd name="connsiteY1598" fmla="*/ 3257668 h 3581563"/>
                <a:gd name="connsiteX1599" fmla="*/ 2337293 w 3647866"/>
                <a:gd name="connsiteY1599" fmla="*/ 3263185 h 3581563"/>
                <a:gd name="connsiteX1600" fmla="*/ 2377632 w 3647866"/>
                <a:gd name="connsiteY1600" fmla="*/ 3254914 h 3581563"/>
                <a:gd name="connsiteX1601" fmla="*/ 2367370 w 3647866"/>
                <a:gd name="connsiteY1601" fmla="*/ 3249139 h 3581563"/>
                <a:gd name="connsiteX1602" fmla="*/ 2360205 w 3647866"/>
                <a:gd name="connsiteY1602" fmla="*/ 3241599 h 3581563"/>
                <a:gd name="connsiteX1603" fmla="*/ 2369522 w 3647866"/>
                <a:gd name="connsiteY1603" fmla="*/ 3226984 h 3581563"/>
                <a:gd name="connsiteX1604" fmla="*/ 2380380 w 3647866"/>
                <a:gd name="connsiteY1604" fmla="*/ 3210008 h 3581563"/>
                <a:gd name="connsiteX1605" fmla="*/ 2392901 w 3647866"/>
                <a:gd name="connsiteY1605" fmla="*/ 3184949 h 3581563"/>
                <a:gd name="connsiteX1606" fmla="*/ 2424690 w 3647866"/>
                <a:gd name="connsiteY1606" fmla="*/ 3140353 h 3581563"/>
                <a:gd name="connsiteX1607" fmla="*/ 2463827 w 3647866"/>
                <a:gd name="connsiteY1607" fmla="*/ 3107850 h 3581563"/>
                <a:gd name="connsiteX1608" fmla="*/ 2486418 w 3647866"/>
                <a:gd name="connsiteY1608" fmla="*/ 3097594 h 3581563"/>
                <a:gd name="connsiteX1609" fmla="*/ 1120896 w 3647866"/>
                <a:gd name="connsiteY1609" fmla="*/ 3038233 h 3581563"/>
                <a:gd name="connsiteX1610" fmla="*/ 1085366 w 3647866"/>
                <a:gd name="connsiteY1610" fmla="*/ 3022331 h 3581563"/>
                <a:gd name="connsiteX1611" fmla="*/ 1062658 w 3647866"/>
                <a:gd name="connsiteY1611" fmla="*/ 3026012 h 3581563"/>
                <a:gd name="connsiteX1612" fmla="*/ 1051360 w 3647866"/>
                <a:gd name="connsiteY1612" fmla="*/ 3035147 h 3581563"/>
                <a:gd name="connsiteX1613" fmla="*/ 1082183 w 3647866"/>
                <a:gd name="connsiteY1613" fmla="*/ 3065815 h 3581563"/>
                <a:gd name="connsiteX1614" fmla="*/ 1119098 w 3647866"/>
                <a:gd name="connsiteY1614" fmla="*/ 3109632 h 3581563"/>
                <a:gd name="connsiteX1615" fmla="*/ 1128861 w 3647866"/>
                <a:gd name="connsiteY1615" fmla="*/ 3138561 h 3581563"/>
                <a:gd name="connsiteX1616" fmla="*/ 1139880 w 3647866"/>
                <a:gd name="connsiteY1616" fmla="*/ 3167838 h 3581563"/>
                <a:gd name="connsiteX1617" fmla="*/ 1147238 w 3647866"/>
                <a:gd name="connsiteY1617" fmla="*/ 3193772 h 3581563"/>
                <a:gd name="connsiteX1618" fmla="*/ 1139665 w 3647866"/>
                <a:gd name="connsiteY1618" fmla="*/ 3206186 h 3581563"/>
                <a:gd name="connsiteX1619" fmla="*/ 1133069 w 3647866"/>
                <a:gd name="connsiteY1619" fmla="*/ 3211704 h 3581563"/>
                <a:gd name="connsiteX1620" fmla="*/ 1168046 w 3647866"/>
                <a:gd name="connsiteY1620" fmla="*/ 3217221 h 3581563"/>
                <a:gd name="connsiteX1621" fmla="*/ 1205906 w 3647866"/>
                <a:gd name="connsiteY1621" fmla="*/ 3211935 h 3581563"/>
                <a:gd name="connsiteX1622" fmla="*/ 1209749 w 3647866"/>
                <a:gd name="connsiteY1622" fmla="*/ 3196966 h 3581563"/>
                <a:gd name="connsiteX1623" fmla="*/ 1197716 w 3647866"/>
                <a:gd name="connsiteY1623" fmla="*/ 3189860 h 3581563"/>
                <a:gd name="connsiteX1624" fmla="*/ 1184851 w 3647866"/>
                <a:gd name="connsiteY1624" fmla="*/ 3187670 h 3581563"/>
                <a:gd name="connsiteX1625" fmla="*/ 1184008 w 3647866"/>
                <a:gd name="connsiteY1625" fmla="*/ 3172288 h 3581563"/>
                <a:gd name="connsiteX1626" fmla="*/ 1178491 w 3647866"/>
                <a:gd name="connsiteY1626" fmla="*/ 3150648 h 3581563"/>
                <a:gd name="connsiteX1627" fmla="*/ 1169109 w 3647866"/>
                <a:gd name="connsiteY1627" fmla="*/ 3123071 h 3581563"/>
                <a:gd name="connsiteX1628" fmla="*/ 1158074 w 3647866"/>
                <a:gd name="connsiteY1628" fmla="*/ 3095490 h 3581563"/>
                <a:gd name="connsiteX1629" fmla="*/ 1144152 w 3647866"/>
                <a:gd name="connsiteY1629" fmla="*/ 3069298 h 3581563"/>
                <a:gd name="connsiteX1630" fmla="*/ 1120896 w 3647866"/>
                <a:gd name="connsiteY1630" fmla="*/ 3038233 h 3581563"/>
                <a:gd name="connsiteX1631" fmla="*/ 2345993 w 3647866"/>
                <a:gd name="connsiteY1631" fmla="*/ 3044395 h 3581563"/>
                <a:gd name="connsiteX1632" fmla="*/ 2360318 w 3647866"/>
                <a:gd name="connsiteY1632" fmla="*/ 3040719 h 3581563"/>
                <a:gd name="connsiteX1633" fmla="*/ 2332934 w 3647866"/>
                <a:gd name="connsiteY1633" fmla="*/ 3038878 h 3581563"/>
                <a:gd name="connsiteX1634" fmla="*/ 2292864 w 3647866"/>
                <a:gd name="connsiteY1634" fmla="*/ 3044202 h 3581563"/>
                <a:gd name="connsiteX1635" fmla="*/ 2254253 w 3647866"/>
                <a:gd name="connsiteY1635" fmla="*/ 3075653 h 3581563"/>
                <a:gd name="connsiteX1636" fmla="*/ 2224454 w 3647866"/>
                <a:gd name="connsiteY1636" fmla="*/ 3118316 h 3581563"/>
                <a:gd name="connsiteX1637" fmla="*/ 2175624 w 3647866"/>
                <a:gd name="connsiteY1637" fmla="*/ 3180446 h 3581563"/>
                <a:gd name="connsiteX1638" fmla="*/ 2162137 w 3647866"/>
                <a:gd name="connsiteY1638" fmla="*/ 3193321 h 3581563"/>
                <a:gd name="connsiteX1639" fmla="*/ 2168282 w 3647866"/>
                <a:gd name="connsiteY1639" fmla="*/ 3206186 h 3581563"/>
                <a:gd name="connsiteX1640" fmla="*/ 2180680 w 3647866"/>
                <a:gd name="connsiteY1640" fmla="*/ 3211704 h 3581563"/>
                <a:gd name="connsiteX1641" fmla="*/ 2218454 w 3647866"/>
                <a:gd name="connsiteY1641" fmla="*/ 3217221 h 3581563"/>
                <a:gd name="connsiteX1642" fmla="*/ 2250002 w 3647866"/>
                <a:gd name="connsiteY1642" fmla="*/ 3217221 h 3581563"/>
                <a:gd name="connsiteX1643" fmla="*/ 2239751 w 3647866"/>
                <a:gd name="connsiteY1643" fmla="*/ 3212600 h 3581563"/>
                <a:gd name="connsiteX1644" fmla="*/ 2228909 w 3647866"/>
                <a:gd name="connsiteY1644" fmla="*/ 3204630 h 3581563"/>
                <a:gd name="connsiteX1645" fmla="*/ 2230347 w 3647866"/>
                <a:gd name="connsiteY1645" fmla="*/ 3178680 h 3581563"/>
                <a:gd name="connsiteX1646" fmla="*/ 2259405 w 3647866"/>
                <a:gd name="connsiteY1646" fmla="*/ 3133043 h 3581563"/>
                <a:gd name="connsiteX1647" fmla="*/ 2300029 w 3647866"/>
                <a:gd name="connsiteY1647" fmla="*/ 3081358 h 3581563"/>
                <a:gd name="connsiteX1648" fmla="*/ 2345993 w 3647866"/>
                <a:gd name="connsiteY1648" fmla="*/ 3044395 h 3581563"/>
                <a:gd name="connsiteX1649" fmla="*/ 1251532 w 3647866"/>
                <a:gd name="connsiteY1649" fmla="*/ 3010754 h 3581563"/>
                <a:gd name="connsiteX1650" fmla="*/ 1223215 w 3647866"/>
                <a:gd name="connsiteY1650" fmla="*/ 2996590 h 3581563"/>
                <a:gd name="connsiteX1651" fmla="*/ 1198247 w 3647866"/>
                <a:gd name="connsiteY1651" fmla="*/ 3002150 h 3581563"/>
                <a:gd name="connsiteX1652" fmla="*/ 1209695 w 3647866"/>
                <a:gd name="connsiteY1652" fmla="*/ 3014269 h 3581563"/>
                <a:gd name="connsiteX1653" fmla="*/ 1266930 w 3647866"/>
                <a:gd name="connsiteY1653" fmla="*/ 3095855 h 3581563"/>
                <a:gd name="connsiteX1654" fmla="*/ 1286955 w 3647866"/>
                <a:gd name="connsiteY1654" fmla="*/ 3140724 h 3581563"/>
                <a:gd name="connsiteX1655" fmla="*/ 1290631 w 3647866"/>
                <a:gd name="connsiteY1655" fmla="*/ 3164624 h 3581563"/>
                <a:gd name="connsiteX1656" fmla="*/ 1276553 w 3647866"/>
                <a:gd name="connsiteY1656" fmla="*/ 3180446 h 3581563"/>
                <a:gd name="connsiteX1657" fmla="*/ 1268728 w 3647866"/>
                <a:gd name="connsiteY1657" fmla="*/ 3185963 h 3581563"/>
                <a:gd name="connsiteX1658" fmla="*/ 1314048 w 3647866"/>
                <a:gd name="connsiteY1658" fmla="*/ 3191480 h 3581563"/>
                <a:gd name="connsiteX1659" fmla="*/ 1353142 w 3647866"/>
                <a:gd name="connsiteY1659" fmla="*/ 3191480 h 3581563"/>
                <a:gd name="connsiteX1660" fmla="*/ 1353142 w 3647866"/>
                <a:gd name="connsiteY1660" fmla="*/ 3178610 h 3581563"/>
                <a:gd name="connsiteX1661" fmla="*/ 1340271 w 3647866"/>
                <a:gd name="connsiteY1661" fmla="*/ 3165740 h 3581563"/>
                <a:gd name="connsiteX1662" fmla="*/ 1327401 w 3647866"/>
                <a:gd name="connsiteY1662" fmla="*/ 3150841 h 3581563"/>
                <a:gd name="connsiteX1663" fmla="*/ 1310752 w 3647866"/>
                <a:gd name="connsiteY1663" fmla="*/ 3096290 h 3581563"/>
                <a:gd name="connsiteX1664" fmla="*/ 1292177 w 3647866"/>
                <a:gd name="connsiteY1664" fmla="*/ 3065031 h 3581563"/>
                <a:gd name="connsiteX1665" fmla="*/ 1272785 w 3647866"/>
                <a:gd name="connsiteY1665" fmla="*/ 3038142 h 3581563"/>
                <a:gd name="connsiteX1666" fmla="*/ 1251532 w 3647866"/>
                <a:gd name="connsiteY1666" fmla="*/ 3010754 h 358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</a:cxnLst>
              <a:rect l="l" t="t" r="r" b="b"/>
              <a:pathLst>
                <a:path w="3647866" h="3581563">
                  <a:moveTo>
                    <a:pt x="1183976" y="-254"/>
                  </a:moveTo>
                  <a:cubicBezTo>
                    <a:pt x="1169646" y="3423"/>
                    <a:pt x="1169646" y="3423"/>
                    <a:pt x="1140229" y="8940"/>
                  </a:cubicBezTo>
                  <a:cubicBezTo>
                    <a:pt x="1124047" y="11978"/>
                    <a:pt x="1105852" y="16851"/>
                    <a:pt x="1099782" y="19776"/>
                  </a:cubicBezTo>
                  <a:cubicBezTo>
                    <a:pt x="1088747" y="25100"/>
                    <a:pt x="1088747" y="25100"/>
                    <a:pt x="1081206" y="27135"/>
                  </a:cubicBezTo>
                  <a:cubicBezTo>
                    <a:pt x="1056174" y="33876"/>
                    <a:pt x="1034588" y="46800"/>
                    <a:pt x="1010768" y="56933"/>
                  </a:cubicBezTo>
                  <a:cubicBezTo>
                    <a:pt x="996052" y="63191"/>
                    <a:pt x="987475" y="67544"/>
                    <a:pt x="985028" y="69996"/>
                  </a:cubicBezTo>
                  <a:cubicBezTo>
                    <a:pt x="977562" y="77457"/>
                    <a:pt x="968315" y="83361"/>
                    <a:pt x="959856" y="89651"/>
                  </a:cubicBezTo>
                  <a:cubicBezTo>
                    <a:pt x="941281" y="103460"/>
                    <a:pt x="925024" y="121993"/>
                    <a:pt x="912057" y="141121"/>
                  </a:cubicBezTo>
                  <a:cubicBezTo>
                    <a:pt x="908949" y="145710"/>
                    <a:pt x="907103" y="147959"/>
                    <a:pt x="902675" y="152537"/>
                  </a:cubicBezTo>
                  <a:cubicBezTo>
                    <a:pt x="882484" y="173431"/>
                    <a:pt x="886123" y="212976"/>
                    <a:pt x="886123" y="239071"/>
                  </a:cubicBezTo>
                  <a:cubicBezTo>
                    <a:pt x="886123" y="279179"/>
                    <a:pt x="887244" y="290386"/>
                    <a:pt x="891640" y="294272"/>
                  </a:cubicBezTo>
                  <a:cubicBezTo>
                    <a:pt x="896106" y="298222"/>
                    <a:pt x="897158" y="310244"/>
                    <a:pt x="897158" y="357405"/>
                  </a:cubicBezTo>
                  <a:cubicBezTo>
                    <a:pt x="897158" y="415649"/>
                    <a:pt x="897158" y="415649"/>
                    <a:pt x="895317" y="448743"/>
                  </a:cubicBezTo>
                  <a:cubicBezTo>
                    <a:pt x="893476" y="481836"/>
                    <a:pt x="893476" y="481836"/>
                    <a:pt x="893476" y="500224"/>
                  </a:cubicBezTo>
                  <a:cubicBezTo>
                    <a:pt x="893476" y="518612"/>
                    <a:pt x="893476" y="518612"/>
                    <a:pt x="891640" y="551705"/>
                  </a:cubicBezTo>
                  <a:cubicBezTo>
                    <a:pt x="889799" y="584799"/>
                    <a:pt x="889799" y="584799"/>
                    <a:pt x="889799" y="603181"/>
                  </a:cubicBezTo>
                  <a:cubicBezTo>
                    <a:pt x="889799" y="621574"/>
                    <a:pt x="889799" y="621574"/>
                    <a:pt x="876188" y="761597"/>
                  </a:cubicBezTo>
                  <a:lnTo>
                    <a:pt x="862572" y="901619"/>
                  </a:lnTo>
                  <a:lnTo>
                    <a:pt x="848795" y="908296"/>
                  </a:lnTo>
                  <a:cubicBezTo>
                    <a:pt x="829596" y="917613"/>
                    <a:pt x="812534" y="931428"/>
                    <a:pt x="796175" y="945002"/>
                  </a:cubicBezTo>
                  <a:cubicBezTo>
                    <a:pt x="785221" y="954083"/>
                    <a:pt x="772324" y="957942"/>
                    <a:pt x="759266" y="963164"/>
                  </a:cubicBezTo>
                  <a:cubicBezTo>
                    <a:pt x="750067" y="966840"/>
                    <a:pt x="750067" y="966840"/>
                    <a:pt x="742526" y="970522"/>
                  </a:cubicBezTo>
                  <a:cubicBezTo>
                    <a:pt x="734974" y="974199"/>
                    <a:pt x="734974" y="974199"/>
                    <a:pt x="725786" y="977870"/>
                  </a:cubicBezTo>
                  <a:cubicBezTo>
                    <a:pt x="716200" y="981707"/>
                    <a:pt x="708563" y="986151"/>
                    <a:pt x="700426" y="992581"/>
                  </a:cubicBezTo>
                  <a:cubicBezTo>
                    <a:pt x="695580" y="996419"/>
                    <a:pt x="689794" y="1000557"/>
                    <a:pt x="687561" y="1001780"/>
                  </a:cubicBezTo>
                  <a:cubicBezTo>
                    <a:pt x="677262" y="1007410"/>
                    <a:pt x="667622" y="1014688"/>
                    <a:pt x="661289" y="1024478"/>
                  </a:cubicBezTo>
                  <a:cubicBezTo>
                    <a:pt x="641732" y="1043391"/>
                    <a:pt x="622158" y="1062305"/>
                    <a:pt x="602600" y="1081219"/>
                  </a:cubicBezTo>
                  <a:lnTo>
                    <a:pt x="591952" y="1090026"/>
                  </a:lnTo>
                  <a:cubicBezTo>
                    <a:pt x="586091" y="1094873"/>
                    <a:pt x="578652" y="1100664"/>
                    <a:pt x="575399" y="1102897"/>
                  </a:cubicBezTo>
                  <a:cubicBezTo>
                    <a:pt x="563828" y="1110861"/>
                    <a:pt x="552621" y="1120163"/>
                    <a:pt x="542692" y="1130097"/>
                  </a:cubicBezTo>
                  <a:cubicBezTo>
                    <a:pt x="537787" y="1134997"/>
                    <a:pt x="536992" y="1136157"/>
                    <a:pt x="535527" y="1140558"/>
                  </a:cubicBezTo>
                  <a:cubicBezTo>
                    <a:pt x="534438" y="1143815"/>
                    <a:pt x="532430" y="1147079"/>
                    <a:pt x="529623" y="1150133"/>
                  </a:cubicBezTo>
                  <a:cubicBezTo>
                    <a:pt x="525721" y="1154383"/>
                    <a:pt x="522598" y="1157625"/>
                    <a:pt x="491426" y="1189763"/>
                  </a:cubicBezTo>
                  <a:cubicBezTo>
                    <a:pt x="457468" y="1224773"/>
                    <a:pt x="457468" y="1224773"/>
                    <a:pt x="453008" y="1233704"/>
                  </a:cubicBezTo>
                  <a:cubicBezTo>
                    <a:pt x="448537" y="1242635"/>
                    <a:pt x="448537" y="1242635"/>
                    <a:pt x="443025" y="1251823"/>
                  </a:cubicBezTo>
                  <a:cubicBezTo>
                    <a:pt x="437508" y="1261017"/>
                    <a:pt x="437508" y="1261017"/>
                    <a:pt x="433638" y="1268558"/>
                  </a:cubicBezTo>
                  <a:cubicBezTo>
                    <a:pt x="428491" y="1278605"/>
                    <a:pt x="420043" y="1285835"/>
                    <a:pt x="412148" y="1293730"/>
                  </a:cubicBezTo>
                  <a:cubicBezTo>
                    <a:pt x="409379" y="1299016"/>
                    <a:pt x="406352" y="1303809"/>
                    <a:pt x="402766" y="1308629"/>
                  </a:cubicBezTo>
                  <a:cubicBezTo>
                    <a:pt x="399487" y="1313040"/>
                    <a:pt x="397292" y="1317345"/>
                    <a:pt x="397061" y="1319846"/>
                  </a:cubicBezTo>
                  <a:cubicBezTo>
                    <a:pt x="396675" y="1323914"/>
                    <a:pt x="396675" y="1323914"/>
                    <a:pt x="387867" y="1332722"/>
                  </a:cubicBezTo>
                  <a:cubicBezTo>
                    <a:pt x="383021" y="1337568"/>
                    <a:pt x="378056" y="1347492"/>
                    <a:pt x="376832" y="1354786"/>
                  </a:cubicBezTo>
                  <a:cubicBezTo>
                    <a:pt x="373811" y="1372809"/>
                    <a:pt x="364536" y="1388126"/>
                    <a:pt x="356609" y="1404426"/>
                  </a:cubicBezTo>
                  <a:cubicBezTo>
                    <a:pt x="349637" y="1418751"/>
                    <a:pt x="349637" y="1418751"/>
                    <a:pt x="347609" y="1426297"/>
                  </a:cubicBezTo>
                  <a:cubicBezTo>
                    <a:pt x="345580" y="1433843"/>
                    <a:pt x="345580" y="1433843"/>
                    <a:pt x="340256" y="1444680"/>
                  </a:cubicBezTo>
                  <a:cubicBezTo>
                    <a:pt x="337331" y="1450648"/>
                    <a:pt x="333933" y="1459831"/>
                    <a:pt x="332709" y="1465096"/>
                  </a:cubicBezTo>
                  <a:cubicBezTo>
                    <a:pt x="328673" y="1482502"/>
                    <a:pt x="320263" y="1498753"/>
                    <a:pt x="312486" y="1514736"/>
                  </a:cubicBezTo>
                  <a:cubicBezTo>
                    <a:pt x="304919" y="1530290"/>
                    <a:pt x="298639" y="1546209"/>
                    <a:pt x="292456" y="1562353"/>
                  </a:cubicBezTo>
                  <a:cubicBezTo>
                    <a:pt x="286746" y="1577252"/>
                    <a:pt x="286746" y="1577252"/>
                    <a:pt x="279387" y="1592152"/>
                  </a:cubicBezTo>
                  <a:cubicBezTo>
                    <a:pt x="275346" y="1600347"/>
                    <a:pt x="270655" y="1615933"/>
                    <a:pt x="268970" y="1626780"/>
                  </a:cubicBezTo>
                  <a:cubicBezTo>
                    <a:pt x="266528" y="1642484"/>
                    <a:pt x="264032" y="1647449"/>
                    <a:pt x="256733" y="1651093"/>
                  </a:cubicBezTo>
                  <a:cubicBezTo>
                    <a:pt x="241157" y="1658875"/>
                    <a:pt x="242005" y="1683666"/>
                    <a:pt x="236434" y="1698152"/>
                  </a:cubicBezTo>
                  <a:cubicBezTo>
                    <a:pt x="235055" y="1701743"/>
                    <a:pt x="230004" y="1705795"/>
                    <a:pt x="225206" y="1707153"/>
                  </a:cubicBezTo>
                  <a:cubicBezTo>
                    <a:pt x="220419" y="1708521"/>
                    <a:pt x="210050" y="1712847"/>
                    <a:pt x="202171" y="1716792"/>
                  </a:cubicBezTo>
                  <a:cubicBezTo>
                    <a:pt x="187846" y="1723957"/>
                    <a:pt x="187846" y="1723957"/>
                    <a:pt x="176430" y="1726179"/>
                  </a:cubicBezTo>
                  <a:cubicBezTo>
                    <a:pt x="165019" y="1728401"/>
                    <a:pt x="165019" y="1728401"/>
                    <a:pt x="155820" y="1733725"/>
                  </a:cubicBezTo>
                  <a:cubicBezTo>
                    <a:pt x="150764" y="1736650"/>
                    <a:pt x="139950" y="1741196"/>
                    <a:pt x="131792" y="1743821"/>
                  </a:cubicBezTo>
                  <a:cubicBezTo>
                    <a:pt x="121079" y="1747277"/>
                    <a:pt x="106566" y="1759069"/>
                    <a:pt x="79445" y="1786376"/>
                  </a:cubicBezTo>
                  <a:cubicBezTo>
                    <a:pt x="48294" y="1817737"/>
                    <a:pt x="40572" y="1827821"/>
                    <a:pt x="33988" y="1845758"/>
                  </a:cubicBezTo>
                  <a:cubicBezTo>
                    <a:pt x="26045" y="1867366"/>
                    <a:pt x="26045" y="1867366"/>
                    <a:pt x="20342" y="1884294"/>
                  </a:cubicBezTo>
                  <a:cubicBezTo>
                    <a:pt x="14631" y="1901227"/>
                    <a:pt x="14631" y="1901227"/>
                    <a:pt x="9121" y="1913899"/>
                  </a:cubicBezTo>
                  <a:cubicBezTo>
                    <a:pt x="3604" y="1926582"/>
                    <a:pt x="3604" y="1926582"/>
                    <a:pt x="1764" y="1926582"/>
                  </a:cubicBezTo>
                  <a:lnTo>
                    <a:pt x="-74" y="1926582"/>
                  </a:lnTo>
                  <a:lnTo>
                    <a:pt x="-74" y="1970704"/>
                  </a:lnTo>
                  <a:cubicBezTo>
                    <a:pt x="3969" y="1972948"/>
                    <a:pt x="9665" y="1980280"/>
                    <a:pt x="12577" y="1987015"/>
                  </a:cubicBezTo>
                  <a:cubicBezTo>
                    <a:pt x="17429" y="1998222"/>
                    <a:pt x="23490" y="2007029"/>
                    <a:pt x="33674" y="2013996"/>
                  </a:cubicBezTo>
                  <a:cubicBezTo>
                    <a:pt x="36264" y="2015767"/>
                    <a:pt x="39656" y="2022562"/>
                    <a:pt x="41216" y="2029093"/>
                  </a:cubicBezTo>
                  <a:cubicBezTo>
                    <a:pt x="44050" y="2040960"/>
                    <a:pt x="44050" y="2040960"/>
                    <a:pt x="47728" y="2048925"/>
                  </a:cubicBezTo>
                  <a:cubicBezTo>
                    <a:pt x="49754" y="2053304"/>
                    <a:pt x="51407" y="2069647"/>
                    <a:pt x="51407" y="2085239"/>
                  </a:cubicBezTo>
                  <a:cubicBezTo>
                    <a:pt x="51407" y="2100836"/>
                    <a:pt x="52816" y="2114693"/>
                    <a:pt x="54534" y="2116046"/>
                  </a:cubicBezTo>
                  <a:cubicBezTo>
                    <a:pt x="56824" y="2117849"/>
                    <a:pt x="59422" y="2122309"/>
                    <a:pt x="64209" y="2132614"/>
                  </a:cubicBezTo>
                  <a:cubicBezTo>
                    <a:pt x="67809" y="2140370"/>
                    <a:pt x="72425" y="2154142"/>
                    <a:pt x="74471" y="2163212"/>
                  </a:cubicBezTo>
                  <a:cubicBezTo>
                    <a:pt x="78192" y="2179700"/>
                    <a:pt x="78192" y="2179700"/>
                    <a:pt x="81541" y="2182034"/>
                  </a:cubicBezTo>
                  <a:cubicBezTo>
                    <a:pt x="86787" y="2185690"/>
                    <a:pt x="91016" y="2190498"/>
                    <a:pt x="95532" y="2195017"/>
                  </a:cubicBezTo>
                  <a:cubicBezTo>
                    <a:pt x="106180" y="2205666"/>
                    <a:pt x="106180" y="2205666"/>
                    <a:pt x="115869" y="2209401"/>
                  </a:cubicBezTo>
                  <a:cubicBezTo>
                    <a:pt x="125559" y="2213126"/>
                    <a:pt x="125559" y="2213126"/>
                    <a:pt x="133988" y="2220619"/>
                  </a:cubicBezTo>
                  <a:cubicBezTo>
                    <a:pt x="141565" y="2227354"/>
                    <a:pt x="147330" y="2228111"/>
                    <a:pt x="191180" y="2228111"/>
                  </a:cubicBezTo>
                  <a:cubicBezTo>
                    <a:pt x="239951" y="2228111"/>
                    <a:pt x="239951" y="2228111"/>
                    <a:pt x="243316" y="2226082"/>
                  </a:cubicBezTo>
                  <a:cubicBezTo>
                    <a:pt x="246676" y="2224048"/>
                    <a:pt x="246676" y="2224048"/>
                    <a:pt x="253890" y="2218525"/>
                  </a:cubicBezTo>
                  <a:cubicBezTo>
                    <a:pt x="260582" y="2213400"/>
                    <a:pt x="261484" y="2213813"/>
                    <a:pt x="266567" y="2224419"/>
                  </a:cubicBezTo>
                  <a:cubicBezTo>
                    <a:pt x="269578" y="2230709"/>
                    <a:pt x="272868" y="2240815"/>
                    <a:pt x="273877" y="2246875"/>
                  </a:cubicBezTo>
                  <a:cubicBezTo>
                    <a:pt x="276356" y="2261747"/>
                    <a:pt x="283554" y="2280183"/>
                    <a:pt x="298582" y="2286521"/>
                  </a:cubicBezTo>
                  <a:cubicBezTo>
                    <a:pt x="309192" y="2291008"/>
                    <a:pt x="309192" y="2291008"/>
                    <a:pt x="318005" y="2299816"/>
                  </a:cubicBezTo>
                  <a:cubicBezTo>
                    <a:pt x="338513" y="2320329"/>
                    <a:pt x="369749" y="2331068"/>
                    <a:pt x="398340" y="2331068"/>
                  </a:cubicBezTo>
                  <a:cubicBezTo>
                    <a:pt x="411812" y="2331068"/>
                    <a:pt x="422626" y="2329109"/>
                    <a:pt x="426104" y="2326023"/>
                  </a:cubicBezTo>
                  <a:cubicBezTo>
                    <a:pt x="429244" y="2323254"/>
                    <a:pt x="438196" y="2320377"/>
                    <a:pt x="446021" y="2319647"/>
                  </a:cubicBezTo>
                  <a:cubicBezTo>
                    <a:pt x="467436" y="2317634"/>
                    <a:pt x="484649" y="2295624"/>
                    <a:pt x="493649" y="2277633"/>
                  </a:cubicBezTo>
                  <a:cubicBezTo>
                    <a:pt x="499591" y="2265745"/>
                    <a:pt x="499591" y="2265745"/>
                    <a:pt x="503482" y="2262691"/>
                  </a:cubicBezTo>
                  <a:cubicBezTo>
                    <a:pt x="505623" y="2261001"/>
                    <a:pt x="507378" y="2253272"/>
                    <a:pt x="507378" y="2245517"/>
                  </a:cubicBezTo>
                  <a:cubicBezTo>
                    <a:pt x="507378" y="2229979"/>
                    <a:pt x="514431" y="2217066"/>
                    <a:pt x="518692" y="2202532"/>
                  </a:cubicBezTo>
                  <a:cubicBezTo>
                    <a:pt x="523512" y="2186092"/>
                    <a:pt x="522084" y="2167849"/>
                    <a:pt x="522084" y="2150889"/>
                  </a:cubicBezTo>
                  <a:lnTo>
                    <a:pt x="536989" y="2150889"/>
                  </a:lnTo>
                  <a:cubicBezTo>
                    <a:pt x="560094" y="2150889"/>
                    <a:pt x="573200" y="2138899"/>
                    <a:pt x="588529" y="2123109"/>
                  </a:cubicBezTo>
                  <a:cubicBezTo>
                    <a:pt x="614849" y="2095989"/>
                    <a:pt x="625047" y="2064715"/>
                    <a:pt x="625047" y="2027328"/>
                  </a:cubicBezTo>
                  <a:cubicBezTo>
                    <a:pt x="625047" y="2013609"/>
                    <a:pt x="622691" y="1998538"/>
                    <a:pt x="619529" y="1991974"/>
                  </a:cubicBezTo>
                  <a:cubicBezTo>
                    <a:pt x="615901" y="1984444"/>
                    <a:pt x="614017" y="1969368"/>
                    <a:pt x="614017" y="1947851"/>
                  </a:cubicBezTo>
                  <a:cubicBezTo>
                    <a:pt x="614017" y="1926066"/>
                    <a:pt x="612176" y="1911554"/>
                    <a:pt x="608500" y="1904324"/>
                  </a:cubicBezTo>
                  <a:cubicBezTo>
                    <a:pt x="602983" y="1893493"/>
                    <a:pt x="602983" y="1893493"/>
                    <a:pt x="595624" y="1878970"/>
                  </a:cubicBezTo>
                  <a:cubicBezTo>
                    <a:pt x="588277" y="1864452"/>
                    <a:pt x="588277" y="1864452"/>
                    <a:pt x="585529" y="1851093"/>
                  </a:cubicBezTo>
                  <a:cubicBezTo>
                    <a:pt x="583892" y="1843118"/>
                    <a:pt x="577966" y="1833328"/>
                    <a:pt x="570823" y="1826812"/>
                  </a:cubicBezTo>
                  <a:cubicBezTo>
                    <a:pt x="564082" y="1820656"/>
                    <a:pt x="557126" y="1809477"/>
                    <a:pt x="554893" y="1801227"/>
                  </a:cubicBezTo>
                  <a:cubicBezTo>
                    <a:pt x="552365" y="1791862"/>
                    <a:pt x="547723" y="1784960"/>
                    <a:pt x="542028" y="1782115"/>
                  </a:cubicBezTo>
                  <a:cubicBezTo>
                    <a:pt x="533355" y="1777778"/>
                    <a:pt x="533119" y="1776501"/>
                    <a:pt x="533119" y="1734262"/>
                  </a:cubicBezTo>
                  <a:cubicBezTo>
                    <a:pt x="533119" y="1708613"/>
                    <a:pt x="531815" y="1686452"/>
                    <a:pt x="520860" y="1663298"/>
                  </a:cubicBezTo>
                  <a:cubicBezTo>
                    <a:pt x="519637" y="1660700"/>
                    <a:pt x="519637" y="1660700"/>
                    <a:pt x="530054" y="1639012"/>
                  </a:cubicBezTo>
                  <a:cubicBezTo>
                    <a:pt x="535786" y="1627081"/>
                    <a:pt x="542951" y="1609874"/>
                    <a:pt x="545984" y="1600771"/>
                  </a:cubicBezTo>
                  <a:cubicBezTo>
                    <a:pt x="549027" y="1591669"/>
                    <a:pt x="556552" y="1573469"/>
                    <a:pt x="562724" y="1560325"/>
                  </a:cubicBezTo>
                  <a:cubicBezTo>
                    <a:pt x="570195" y="1544422"/>
                    <a:pt x="579276" y="1531090"/>
                    <a:pt x="591567" y="1518805"/>
                  </a:cubicBezTo>
                  <a:cubicBezTo>
                    <a:pt x="600637" y="1505199"/>
                    <a:pt x="606884" y="1489887"/>
                    <a:pt x="613518" y="1474987"/>
                  </a:cubicBezTo>
                  <a:cubicBezTo>
                    <a:pt x="621537" y="1456960"/>
                    <a:pt x="629153" y="1441068"/>
                    <a:pt x="630441" y="1439672"/>
                  </a:cubicBezTo>
                  <a:cubicBezTo>
                    <a:pt x="645356" y="1423517"/>
                    <a:pt x="656305" y="1402993"/>
                    <a:pt x="668805" y="1384933"/>
                  </a:cubicBezTo>
                  <a:cubicBezTo>
                    <a:pt x="694975" y="1347127"/>
                    <a:pt x="729646" y="1315826"/>
                    <a:pt x="761484" y="1282695"/>
                  </a:cubicBezTo>
                  <a:cubicBezTo>
                    <a:pt x="767372" y="1274848"/>
                    <a:pt x="773265" y="1267001"/>
                    <a:pt x="779195" y="1259187"/>
                  </a:cubicBezTo>
                  <a:cubicBezTo>
                    <a:pt x="791975" y="1242361"/>
                    <a:pt x="810491" y="1227805"/>
                    <a:pt x="830586" y="1220758"/>
                  </a:cubicBezTo>
                  <a:cubicBezTo>
                    <a:pt x="841620" y="1216894"/>
                    <a:pt x="841620" y="1216894"/>
                    <a:pt x="843644" y="1215783"/>
                  </a:cubicBezTo>
                  <a:cubicBezTo>
                    <a:pt x="845678" y="1214683"/>
                    <a:pt x="845678" y="1249188"/>
                    <a:pt x="845678" y="1291357"/>
                  </a:cubicBezTo>
                  <a:cubicBezTo>
                    <a:pt x="845678" y="1368037"/>
                    <a:pt x="845678" y="1368037"/>
                    <a:pt x="847513" y="1391937"/>
                  </a:cubicBezTo>
                  <a:cubicBezTo>
                    <a:pt x="850471" y="1430387"/>
                    <a:pt x="852462" y="1468901"/>
                    <a:pt x="854872" y="1507389"/>
                  </a:cubicBezTo>
                  <a:cubicBezTo>
                    <a:pt x="859600" y="1583070"/>
                    <a:pt x="866851" y="1658092"/>
                    <a:pt x="875095" y="1733532"/>
                  </a:cubicBezTo>
                  <a:cubicBezTo>
                    <a:pt x="883183" y="1807561"/>
                    <a:pt x="893021" y="1882029"/>
                    <a:pt x="896966" y="1899000"/>
                  </a:cubicBezTo>
                  <a:cubicBezTo>
                    <a:pt x="900900" y="1915981"/>
                    <a:pt x="904297" y="1937493"/>
                    <a:pt x="904512" y="1946805"/>
                  </a:cubicBezTo>
                  <a:cubicBezTo>
                    <a:pt x="904721" y="1956117"/>
                    <a:pt x="908859" y="1979286"/>
                    <a:pt x="913701" y="1998286"/>
                  </a:cubicBezTo>
                  <a:cubicBezTo>
                    <a:pt x="921333" y="2028213"/>
                    <a:pt x="925267" y="2058017"/>
                    <a:pt x="928600" y="2088566"/>
                  </a:cubicBezTo>
                  <a:cubicBezTo>
                    <a:pt x="932094" y="2120485"/>
                    <a:pt x="941325" y="2151404"/>
                    <a:pt x="950283" y="2182147"/>
                  </a:cubicBezTo>
                  <a:cubicBezTo>
                    <a:pt x="955237" y="2199123"/>
                    <a:pt x="961854" y="2226340"/>
                    <a:pt x="964989" y="2242624"/>
                  </a:cubicBezTo>
                  <a:cubicBezTo>
                    <a:pt x="970699" y="2272239"/>
                    <a:pt x="970699" y="2272239"/>
                    <a:pt x="978058" y="2303498"/>
                  </a:cubicBezTo>
                  <a:cubicBezTo>
                    <a:pt x="985405" y="2334745"/>
                    <a:pt x="985405" y="2334745"/>
                    <a:pt x="991116" y="2364361"/>
                  </a:cubicBezTo>
                  <a:cubicBezTo>
                    <a:pt x="994250" y="2380644"/>
                    <a:pt x="1001206" y="2409600"/>
                    <a:pt x="1006568" y="2428707"/>
                  </a:cubicBezTo>
                  <a:cubicBezTo>
                    <a:pt x="1014237" y="2456095"/>
                    <a:pt x="1017704" y="2463448"/>
                    <a:pt x="1022921" y="2463448"/>
                  </a:cubicBezTo>
                  <a:cubicBezTo>
                    <a:pt x="1026947" y="2463448"/>
                    <a:pt x="1029534" y="2466164"/>
                    <a:pt x="1029534" y="2470377"/>
                  </a:cubicBezTo>
                  <a:cubicBezTo>
                    <a:pt x="1029534" y="2479313"/>
                    <a:pt x="1038218" y="2486505"/>
                    <a:pt x="1043858" y="2492484"/>
                  </a:cubicBezTo>
                  <a:cubicBezTo>
                    <a:pt x="1057813" y="2502274"/>
                    <a:pt x="1077499" y="2500218"/>
                    <a:pt x="1093885" y="2500218"/>
                  </a:cubicBezTo>
                  <a:cubicBezTo>
                    <a:pt x="1118370" y="2500218"/>
                    <a:pt x="1138384" y="2498265"/>
                    <a:pt x="1147674" y="2494958"/>
                  </a:cubicBezTo>
                  <a:cubicBezTo>
                    <a:pt x="1162466" y="2489693"/>
                    <a:pt x="1162466" y="2489693"/>
                    <a:pt x="1171193" y="2482287"/>
                  </a:cubicBezTo>
                  <a:cubicBezTo>
                    <a:pt x="1177623" y="2476818"/>
                    <a:pt x="1184139" y="2472647"/>
                    <a:pt x="1191518" y="2468772"/>
                  </a:cubicBezTo>
                  <a:cubicBezTo>
                    <a:pt x="1204743" y="2461838"/>
                    <a:pt x="1215923" y="2447814"/>
                    <a:pt x="1226877" y="2437708"/>
                  </a:cubicBezTo>
                  <a:lnTo>
                    <a:pt x="1288164" y="2437708"/>
                  </a:lnTo>
                  <a:cubicBezTo>
                    <a:pt x="1341105" y="2437708"/>
                    <a:pt x="1349445" y="2438491"/>
                    <a:pt x="1349445" y="2443418"/>
                  </a:cubicBezTo>
                  <a:cubicBezTo>
                    <a:pt x="1349445" y="2449123"/>
                    <a:pt x="1349445" y="2449123"/>
                    <a:pt x="1338421" y="2491411"/>
                  </a:cubicBezTo>
                  <a:cubicBezTo>
                    <a:pt x="1320495" y="2560115"/>
                    <a:pt x="1318440" y="2632528"/>
                    <a:pt x="1310647" y="2702853"/>
                  </a:cubicBezTo>
                  <a:cubicBezTo>
                    <a:pt x="1305070" y="2753100"/>
                    <a:pt x="1297288" y="2802923"/>
                    <a:pt x="1289431" y="2852853"/>
                  </a:cubicBezTo>
                  <a:lnTo>
                    <a:pt x="1283462" y="2847878"/>
                  </a:lnTo>
                  <a:cubicBezTo>
                    <a:pt x="1278702" y="2843922"/>
                    <a:pt x="1276453" y="2843837"/>
                    <a:pt x="1272347" y="2847465"/>
                  </a:cubicBezTo>
                  <a:cubicBezTo>
                    <a:pt x="1267200" y="2852022"/>
                    <a:pt x="1267200" y="2852022"/>
                    <a:pt x="1258494" y="2854464"/>
                  </a:cubicBezTo>
                  <a:cubicBezTo>
                    <a:pt x="1244009" y="2858526"/>
                    <a:pt x="1228192" y="2864178"/>
                    <a:pt x="1217415" y="2874928"/>
                  </a:cubicBezTo>
                  <a:cubicBezTo>
                    <a:pt x="1203369" y="2888942"/>
                    <a:pt x="1201866" y="2911237"/>
                    <a:pt x="1200519" y="2930065"/>
                  </a:cubicBezTo>
                  <a:cubicBezTo>
                    <a:pt x="1198683" y="2955805"/>
                    <a:pt x="1198683" y="2955805"/>
                    <a:pt x="1198018" y="2957222"/>
                  </a:cubicBezTo>
                  <a:cubicBezTo>
                    <a:pt x="1197342" y="2958639"/>
                    <a:pt x="1197342" y="2958639"/>
                    <a:pt x="1166953" y="2966422"/>
                  </a:cubicBezTo>
                  <a:cubicBezTo>
                    <a:pt x="1136554" y="2974193"/>
                    <a:pt x="1136554" y="2974193"/>
                    <a:pt x="1121655" y="2976222"/>
                  </a:cubicBezTo>
                  <a:cubicBezTo>
                    <a:pt x="1100406" y="2979115"/>
                    <a:pt x="1079560" y="2984155"/>
                    <a:pt x="1058758" y="2989285"/>
                  </a:cubicBezTo>
                  <a:cubicBezTo>
                    <a:pt x="1043166" y="2993134"/>
                    <a:pt x="1027462" y="2994824"/>
                    <a:pt x="1011532" y="2996638"/>
                  </a:cubicBezTo>
                  <a:cubicBezTo>
                    <a:pt x="1023254" y="3000266"/>
                    <a:pt x="1034278" y="3000320"/>
                    <a:pt x="1046504" y="3000320"/>
                  </a:cubicBezTo>
                  <a:cubicBezTo>
                    <a:pt x="1039484" y="3006181"/>
                    <a:pt x="1032459" y="3012010"/>
                    <a:pt x="1025186" y="3017570"/>
                  </a:cubicBezTo>
                  <a:cubicBezTo>
                    <a:pt x="1013674" y="3026372"/>
                    <a:pt x="1005752" y="3025385"/>
                    <a:pt x="992763" y="3018896"/>
                  </a:cubicBezTo>
                  <a:cubicBezTo>
                    <a:pt x="982330" y="3013679"/>
                    <a:pt x="972132" y="3008382"/>
                    <a:pt x="962047" y="3002521"/>
                  </a:cubicBezTo>
                  <a:cubicBezTo>
                    <a:pt x="953879" y="2997771"/>
                    <a:pt x="950304" y="2995232"/>
                    <a:pt x="943493" y="2989285"/>
                  </a:cubicBezTo>
                  <a:cubicBezTo>
                    <a:pt x="935856" y="2982619"/>
                    <a:pt x="929797" y="2981927"/>
                    <a:pt x="879147" y="2981927"/>
                  </a:cubicBezTo>
                  <a:cubicBezTo>
                    <a:pt x="848394" y="2981927"/>
                    <a:pt x="816787" y="2983586"/>
                    <a:pt x="808908" y="2985603"/>
                  </a:cubicBezTo>
                  <a:cubicBezTo>
                    <a:pt x="788046" y="2990965"/>
                    <a:pt x="769637" y="2995860"/>
                    <a:pt x="753750" y="3011537"/>
                  </a:cubicBezTo>
                  <a:lnTo>
                    <a:pt x="738658" y="3026437"/>
                  </a:lnTo>
                  <a:lnTo>
                    <a:pt x="731493" y="3031761"/>
                  </a:lnTo>
                  <a:cubicBezTo>
                    <a:pt x="723812" y="3037471"/>
                    <a:pt x="716271" y="3042957"/>
                    <a:pt x="707700" y="3047239"/>
                  </a:cubicBezTo>
                  <a:cubicBezTo>
                    <a:pt x="690746" y="3055719"/>
                    <a:pt x="677838" y="3074907"/>
                    <a:pt x="673490" y="3093021"/>
                  </a:cubicBezTo>
                  <a:cubicBezTo>
                    <a:pt x="669186" y="3110947"/>
                    <a:pt x="663717" y="3128036"/>
                    <a:pt x="656112" y="3144835"/>
                  </a:cubicBezTo>
                  <a:cubicBezTo>
                    <a:pt x="641792" y="3176474"/>
                    <a:pt x="658758" y="3209836"/>
                    <a:pt x="667409" y="3240128"/>
                  </a:cubicBezTo>
                  <a:cubicBezTo>
                    <a:pt x="676528" y="3272046"/>
                    <a:pt x="676528" y="3272046"/>
                    <a:pt x="680205" y="3275916"/>
                  </a:cubicBezTo>
                  <a:cubicBezTo>
                    <a:pt x="687826" y="3283929"/>
                    <a:pt x="689881" y="3289978"/>
                    <a:pt x="685244" y="3300771"/>
                  </a:cubicBezTo>
                  <a:cubicBezTo>
                    <a:pt x="682464" y="3307217"/>
                    <a:pt x="679281" y="3317516"/>
                    <a:pt x="678149" y="3323656"/>
                  </a:cubicBezTo>
                  <a:cubicBezTo>
                    <a:pt x="675224" y="3339607"/>
                    <a:pt x="688046" y="3354056"/>
                    <a:pt x="694674" y="3367548"/>
                  </a:cubicBezTo>
                  <a:cubicBezTo>
                    <a:pt x="705559" y="3389715"/>
                    <a:pt x="705559" y="3389715"/>
                    <a:pt x="711463" y="3395608"/>
                  </a:cubicBezTo>
                  <a:cubicBezTo>
                    <a:pt x="717361" y="3401512"/>
                    <a:pt x="717361" y="3401512"/>
                    <a:pt x="731471" y="3408349"/>
                  </a:cubicBezTo>
                  <a:cubicBezTo>
                    <a:pt x="739237" y="3412106"/>
                    <a:pt x="747932" y="3418407"/>
                    <a:pt x="750798" y="3422358"/>
                  </a:cubicBezTo>
                  <a:cubicBezTo>
                    <a:pt x="753675" y="3426308"/>
                    <a:pt x="761393" y="3431417"/>
                    <a:pt x="767946" y="3433714"/>
                  </a:cubicBezTo>
                  <a:cubicBezTo>
                    <a:pt x="787482" y="3440563"/>
                    <a:pt x="805854" y="3450717"/>
                    <a:pt x="823420" y="3461612"/>
                  </a:cubicBezTo>
                  <a:cubicBezTo>
                    <a:pt x="832282" y="3467098"/>
                    <a:pt x="840955" y="3471472"/>
                    <a:pt x="845678" y="3472830"/>
                  </a:cubicBezTo>
                  <a:cubicBezTo>
                    <a:pt x="853412" y="3475057"/>
                    <a:pt x="853412" y="3475057"/>
                    <a:pt x="867737" y="3482029"/>
                  </a:cubicBezTo>
                  <a:cubicBezTo>
                    <a:pt x="882067" y="3488995"/>
                    <a:pt x="882067" y="3488995"/>
                    <a:pt x="891642" y="3492871"/>
                  </a:cubicBezTo>
                  <a:cubicBezTo>
                    <a:pt x="901217" y="3496735"/>
                    <a:pt x="901217" y="3496735"/>
                    <a:pt x="941663" y="3502446"/>
                  </a:cubicBezTo>
                  <a:cubicBezTo>
                    <a:pt x="963915" y="3505580"/>
                    <a:pt x="988003" y="3510544"/>
                    <a:pt x="995211" y="3513469"/>
                  </a:cubicBezTo>
                  <a:cubicBezTo>
                    <a:pt x="1002832" y="3516577"/>
                    <a:pt x="1020495" y="3518794"/>
                    <a:pt x="1037498" y="3518794"/>
                  </a:cubicBezTo>
                  <a:cubicBezTo>
                    <a:pt x="1053557" y="3518794"/>
                    <a:pt x="1081584" y="3521279"/>
                    <a:pt x="1099784" y="3524311"/>
                  </a:cubicBezTo>
                  <a:cubicBezTo>
                    <a:pt x="1144433" y="3531755"/>
                    <a:pt x="1191191" y="3531755"/>
                    <a:pt x="1235834" y="3524311"/>
                  </a:cubicBezTo>
                  <a:cubicBezTo>
                    <a:pt x="1254040" y="3521279"/>
                    <a:pt x="1278857" y="3518794"/>
                    <a:pt x="1290998" y="3518794"/>
                  </a:cubicBezTo>
                  <a:cubicBezTo>
                    <a:pt x="1324703" y="3518794"/>
                    <a:pt x="1354222" y="3505515"/>
                    <a:pt x="1386602" y="3498571"/>
                  </a:cubicBezTo>
                  <a:cubicBezTo>
                    <a:pt x="1400766" y="3495538"/>
                    <a:pt x="1423930" y="3487267"/>
                    <a:pt x="1438083" y="3480188"/>
                  </a:cubicBezTo>
                  <a:cubicBezTo>
                    <a:pt x="1463824" y="3467312"/>
                    <a:pt x="1463824" y="3467312"/>
                    <a:pt x="1481831" y="3461988"/>
                  </a:cubicBezTo>
                  <a:cubicBezTo>
                    <a:pt x="1518627" y="3451104"/>
                    <a:pt x="1554802" y="3434498"/>
                    <a:pt x="1583333" y="3408290"/>
                  </a:cubicBezTo>
                  <a:cubicBezTo>
                    <a:pt x="1604356" y="3388974"/>
                    <a:pt x="1626877" y="3371445"/>
                    <a:pt x="1650261" y="3355032"/>
                  </a:cubicBezTo>
                  <a:cubicBezTo>
                    <a:pt x="1652107" y="3353739"/>
                    <a:pt x="1654265" y="3345833"/>
                    <a:pt x="1655049" y="3337450"/>
                  </a:cubicBezTo>
                  <a:cubicBezTo>
                    <a:pt x="1655838" y="3329066"/>
                    <a:pt x="1658548" y="3320586"/>
                    <a:pt x="1661081" y="3318595"/>
                  </a:cubicBezTo>
                  <a:cubicBezTo>
                    <a:pt x="1664280" y="3316078"/>
                    <a:pt x="1665686" y="3302322"/>
                    <a:pt x="1665686" y="3273474"/>
                  </a:cubicBezTo>
                  <a:lnTo>
                    <a:pt x="1665686" y="3231975"/>
                  </a:lnTo>
                  <a:lnTo>
                    <a:pt x="1651785" y="3225030"/>
                  </a:lnTo>
                  <a:lnTo>
                    <a:pt x="1637895" y="3218080"/>
                  </a:lnTo>
                  <a:lnTo>
                    <a:pt x="1639328" y="3179329"/>
                  </a:lnTo>
                  <a:cubicBezTo>
                    <a:pt x="1640450" y="3148930"/>
                    <a:pt x="1639157" y="3119706"/>
                    <a:pt x="1625422" y="3092248"/>
                  </a:cubicBezTo>
                  <a:cubicBezTo>
                    <a:pt x="1621488" y="3084369"/>
                    <a:pt x="1616443" y="3071960"/>
                    <a:pt x="1614205" y="3064666"/>
                  </a:cubicBezTo>
                  <a:cubicBezTo>
                    <a:pt x="1611972" y="3057372"/>
                    <a:pt x="1606181" y="3047449"/>
                    <a:pt x="1601335" y="3042602"/>
                  </a:cubicBezTo>
                  <a:cubicBezTo>
                    <a:pt x="1592527" y="3033795"/>
                    <a:pt x="1592527" y="3033795"/>
                    <a:pt x="1591883" y="3030097"/>
                  </a:cubicBezTo>
                  <a:cubicBezTo>
                    <a:pt x="1590590" y="3022572"/>
                    <a:pt x="1579286" y="3017248"/>
                    <a:pt x="1573565" y="3012992"/>
                  </a:cubicBezTo>
                  <a:cubicBezTo>
                    <a:pt x="1566400" y="3007668"/>
                    <a:pt x="1566400" y="3007668"/>
                    <a:pt x="1559852" y="3003073"/>
                  </a:cubicBezTo>
                  <a:cubicBezTo>
                    <a:pt x="1553304" y="2998479"/>
                    <a:pt x="1553304" y="2998479"/>
                    <a:pt x="1553503" y="2998479"/>
                  </a:cubicBezTo>
                  <a:cubicBezTo>
                    <a:pt x="1553696" y="2998479"/>
                    <a:pt x="1553696" y="2998479"/>
                    <a:pt x="1558392" y="2992017"/>
                  </a:cubicBezTo>
                  <a:cubicBezTo>
                    <a:pt x="1577580" y="2965638"/>
                    <a:pt x="1582201" y="2928895"/>
                    <a:pt x="1571488" y="2898495"/>
                  </a:cubicBezTo>
                  <a:cubicBezTo>
                    <a:pt x="1566030" y="2882979"/>
                    <a:pt x="1563990" y="2881095"/>
                    <a:pt x="1545946" y="2874971"/>
                  </a:cubicBezTo>
                  <a:cubicBezTo>
                    <a:pt x="1526335" y="2868321"/>
                    <a:pt x="1526335" y="2868321"/>
                    <a:pt x="1520629" y="2867216"/>
                  </a:cubicBezTo>
                  <a:cubicBezTo>
                    <a:pt x="1517447" y="2866593"/>
                    <a:pt x="1514919" y="2862364"/>
                    <a:pt x="1514919" y="2857630"/>
                  </a:cubicBezTo>
                  <a:cubicBezTo>
                    <a:pt x="1514919" y="2849172"/>
                    <a:pt x="1514919" y="2849172"/>
                    <a:pt x="1520436" y="2812783"/>
                  </a:cubicBezTo>
                  <a:cubicBezTo>
                    <a:pt x="1525954" y="2776388"/>
                    <a:pt x="1525954" y="2776388"/>
                    <a:pt x="1533312" y="2719008"/>
                  </a:cubicBezTo>
                  <a:cubicBezTo>
                    <a:pt x="1540659" y="2661634"/>
                    <a:pt x="1540659" y="2661634"/>
                    <a:pt x="1544336" y="2647304"/>
                  </a:cubicBezTo>
                  <a:cubicBezTo>
                    <a:pt x="1548726" y="2630226"/>
                    <a:pt x="1554378" y="2613572"/>
                    <a:pt x="1559868" y="2596821"/>
                  </a:cubicBezTo>
                  <a:cubicBezTo>
                    <a:pt x="1564366" y="2583092"/>
                    <a:pt x="1564366" y="2583092"/>
                    <a:pt x="1570892" y="2536333"/>
                  </a:cubicBezTo>
                  <a:cubicBezTo>
                    <a:pt x="1575111" y="2506208"/>
                    <a:pt x="1580848" y="2477827"/>
                    <a:pt x="1589323" y="2448742"/>
                  </a:cubicBezTo>
                  <a:lnTo>
                    <a:pt x="1625862" y="2448742"/>
                  </a:lnTo>
                  <a:cubicBezTo>
                    <a:pt x="1652580" y="2448742"/>
                    <a:pt x="1668311" y="2450717"/>
                    <a:pt x="1684455" y="2456095"/>
                  </a:cubicBezTo>
                  <a:cubicBezTo>
                    <a:pt x="1700637" y="2461489"/>
                    <a:pt x="1716320" y="2463448"/>
                    <a:pt x="1743284" y="2463448"/>
                  </a:cubicBezTo>
                  <a:cubicBezTo>
                    <a:pt x="1764489" y="2463448"/>
                    <a:pt x="1788679" y="2465788"/>
                    <a:pt x="1800401" y="2468965"/>
                  </a:cubicBezTo>
                  <a:cubicBezTo>
                    <a:pt x="1811586" y="2472003"/>
                    <a:pt x="1829780" y="2474483"/>
                    <a:pt x="1840847" y="2474483"/>
                  </a:cubicBezTo>
                  <a:cubicBezTo>
                    <a:pt x="1851909" y="2474483"/>
                    <a:pt x="1867404" y="2476963"/>
                    <a:pt x="1875283" y="2479995"/>
                  </a:cubicBezTo>
                  <a:cubicBezTo>
                    <a:pt x="1883162" y="2483028"/>
                    <a:pt x="1904673" y="2486344"/>
                    <a:pt x="1923082" y="2487353"/>
                  </a:cubicBezTo>
                  <a:cubicBezTo>
                    <a:pt x="1956562" y="2489189"/>
                    <a:pt x="1956562" y="2489189"/>
                    <a:pt x="1965756" y="2489189"/>
                  </a:cubicBezTo>
                  <a:cubicBezTo>
                    <a:pt x="1970817" y="2489189"/>
                    <a:pt x="1984106" y="2491674"/>
                    <a:pt x="1995291" y="2494706"/>
                  </a:cubicBezTo>
                  <a:cubicBezTo>
                    <a:pt x="2007297" y="2497964"/>
                    <a:pt x="2031390" y="2500218"/>
                    <a:pt x="2054120" y="2500218"/>
                  </a:cubicBezTo>
                  <a:cubicBezTo>
                    <a:pt x="2082818" y="2500218"/>
                    <a:pt x="2098243" y="2502092"/>
                    <a:pt x="2114683" y="2507577"/>
                  </a:cubicBezTo>
                  <a:cubicBezTo>
                    <a:pt x="2136747" y="2514929"/>
                    <a:pt x="2136747" y="2514929"/>
                    <a:pt x="2143906" y="2515681"/>
                  </a:cubicBezTo>
                  <a:cubicBezTo>
                    <a:pt x="2150787" y="2516411"/>
                    <a:pt x="2151072" y="2519942"/>
                    <a:pt x="2151072" y="2604131"/>
                  </a:cubicBezTo>
                  <a:lnTo>
                    <a:pt x="2151072" y="2691819"/>
                  </a:lnTo>
                  <a:lnTo>
                    <a:pt x="2132689" y="2745136"/>
                  </a:lnTo>
                  <a:cubicBezTo>
                    <a:pt x="2122578" y="2774462"/>
                    <a:pt x="2107228" y="2812520"/>
                    <a:pt x="2098581" y="2829711"/>
                  </a:cubicBezTo>
                  <a:cubicBezTo>
                    <a:pt x="2083532" y="2859616"/>
                    <a:pt x="2082474" y="2860786"/>
                    <a:pt x="2073957" y="2857094"/>
                  </a:cubicBezTo>
                  <a:cubicBezTo>
                    <a:pt x="2069062" y="2854968"/>
                    <a:pt x="2054888" y="2853229"/>
                    <a:pt x="2042457" y="2853229"/>
                  </a:cubicBezTo>
                  <a:cubicBezTo>
                    <a:pt x="2026742" y="2853229"/>
                    <a:pt x="2019003" y="2854813"/>
                    <a:pt x="2017066" y="2858435"/>
                  </a:cubicBezTo>
                  <a:cubicBezTo>
                    <a:pt x="2010437" y="2870790"/>
                    <a:pt x="1996300" y="2879710"/>
                    <a:pt x="1985791" y="2888770"/>
                  </a:cubicBezTo>
                  <a:cubicBezTo>
                    <a:pt x="1979066" y="2894577"/>
                    <a:pt x="1978245" y="2899510"/>
                    <a:pt x="1978245" y="2934348"/>
                  </a:cubicBezTo>
                  <a:cubicBezTo>
                    <a:pt x="1978245" y="2969153"/>
                    <a:pt x="1979023" y="2973876"/>
                    <a:pt x="1985405" y="2977671"/>
                  </a:cubicBezTo>
                  <a:cubicBezTo>
                    <a:pt x="1992570" y="2981927"/>
                    <a:pt x="1992570" y="2981927"/>
                    <a:pt x="1992570" y="2983768"/>
                  </a:cubicBezTo>
                  <a:cubicBezTo>
                    <a:pt x="1992570" y="2987165"/>
                    <a:pt x="1988153" y="2988974"/>
                    <a:pt x="1985598" y="2990928"/>
                  </a:cubicBezTo>
                  <a:cubicBezTo>
                    <a:pt x="1978632" y="2996252"/>
                    <a:pt x="1978632" y="2996252"/>
                    <a:pt x="1974563" y="2998479"/>
                  </a:cubicBezTo>
                  <a:cubicBezTo>
                    <a:pt x="1962069" y="3005322"/>
                    <a:pt x="1951437" y="3016089"/>
                    <a:pt x="1941475" y="3026061"/>
                  </a:cubicBezTo>
                  <a:cubicBezTo>
                    <a:pt x="1922712" y="3044824"/>
                    <a:pt x="1904222" y="3067044"/>
                    <a:pt x="1897953" y="3093182"/>
                  </a:cubicBezTo>
                  <a:cubicBezTo>
                    <a:pt x="1893660" y="3111054"/>
                    <a:pt x="1888190" y="3128090"/>
                    <a:pt x="1880607" y="3144835"/>
                  </a:cubicBezTo>
                  <a:cubicBezTo>
                    <a:pt x="1877676" y="3151308"/>
                    <a:pt x="1875283" y="3162632"/>
                    <a:pt x="1875283" y="3170012"/>
                  </a:cubicBezTo>
                  <a:cubicBezTo>
                    <a:pt x="1875283" y="3181772"/>
                    <a:pt x="1873769" y="3184047"/>
                    <a:pt x="1863142" y="3188298"/>
                  </a:cubicBezTo>
                  <a:cubicBezTo>
                    <a:pt x="1843370" y="3196204"/>
                    <a:pt x="1841856" y="3220978"/>
                    <a:pt x="1840353" y="3239334"/>
                  </a:cubicBezTo>
                  <a:cubicBezTo>
                    <a:pt x="1838513" y="3261773"/>
                    <a:pt x="1838513" y="3261773"/>
                    <a:pt x="1838513" y="3279549"/>
                  </a:cubicBezTo>
                  <a:cubicBezTo>
                    <a:pt x="1838513" y="3290724"/>
                    <a:pt x="1840557" y="3299129"/>
                    <a:pt x="1844030" y="3302199"/>
                  </a:cubicBezTo>
                  <a:cubicBezTo>
                    <a:pt x="1847062" y="3304877"/>
                    <a:pt x="1849542" y="3311430"/>
                    <a:pt x="1849542" y="3316749"/>
                  </a:cubicBezTo>
                  <a:cubicBezTo>
                    <a:pt x="1849542" y="3322068"/>
                    <a:pt x="1852022" y="3327596"/>
                    <a:pt x="1855059" y="3329029"/>
                  </a:cubicBezTo>
                  <a:cubicBezTo>
                    <a:pt x="1860577" y="3331642"/>
                    <a:pt x="1860577" y="3331642"/>
                    <a:pt x="1895318" y="3368037"/>
                  </a:cubicBezTo>
                  <a:cubicBezTo>
                    <a:pt x="1930059" y="3404426"/>
                    <a:pt x="1930059" y="3404426"/>
                    <a:pt x="1935958" y="3406642"/>
                  </a:cubicBezTo>
                  <a:cubicBezTo>
                    <a:pt x="1941856" y="3408864"/>
                    <a:pt x="1941856" y="3408864"/>
                    <a:pt x="1950664" y="3417672"/>
                  </a:cubicBezTo>
                  <a:cubicBezTo>
                    <a:pt x="1959471" y="3426490"/>
                    <a:pt x="1959471" y="3426490"/>
                    <a:pt x="1963346" y="3426866"/>
                  </a:cubicBezTo>
                  <a:cubicBezTo>
                    <a:pt x="1967216" y="3427252"/>
                    <a:pt x="1967216" y="3427252"/>
                    <a:pt x="1987927" y="3448485"/>
                  </a:cubicBezTo>
                  <a:cubicBezTo>
                    <a:pt x="2004914" y="3465912"/>
                    <a:pt x="2018155" y="3474461"/>
                    <a:pt x="2061655" y="3496102"/>
                  </a:cubicBezTo>
                  <a:cubicBezTo>
                    <a:pt x="2100100" y="3515219"/>
                    <a:pt x="2123790" y="3524499"/>
                    <a:pt x="2147781" y="3529828"/>
                  </a:cubicBezTo>
                  <a:cubicBezTo>
                    <a:pt x="2180870" y="3537187"/>
                    <a:pt x="2180870" y="3537187"/>
                    <a:pt x="2199252" y="3541051"/>
                  </a:cubicBezTo>
                  <a:cubicBezTo>
                    <a:pt x="2217645" y="3544921"/>
                    <a:pt x="2217645" y="3544921"/>
                    <a:pt x="2248517" y="3553733"/>
                  </a:cubicBezTo>
                  <a:cubicBezTo>
                    <a:pt x="2265498" y="3558575"/>
                    <a:pt x="2286092" y="3563448"/>
                    <a:pt x="2294287" y="3564575"/>
                  </a:cubicBezTo>
                  <a:cubicBezTo>
                    <a:pt x="2309186" y="3566599"/>
                    <a:pt x="2309186" y="3566599"/>
                    <a:pt x="2324091" y="3570275"/>
                  </a:cubicBezTo>
                  <a:cubicBezTo>
                    <a:pt x="2365327" y="3580451"/>
                    <a:pt x="2406895" y="3581310"/>
                    <a:pt x="2449306" y="3581310"/>
                  </a:cubicBezTo>
                  <a:cubicBezTo>
                    <a:pt x="2504464" y="3581310"/>
                    <a:pt x="2526914" y="3579759"/>
                    <a:pt x="2555945" y="3573957"/>
                  </a:cubicBezTo>
                  <a:cubicBezTo>
                    <a:pt x="2592715" y="3566599"/>
                    <a:pt x="2592715" y="3566599"/>
                    <a:pt x="2619915" y="3559433"/>
                  </a:cubicBezTo>
                  <a:cubicBezTo>
                    <a:pt x="2647105" y="3552274"/>
                    <a:pt x="2647105" y="3552274"/>
                    <a:pt x="2665879" y="3548409"/>
                  </a:cubicBezTo>
                  <a:cubicBezTo>
                    <a:pt x="2676205" y="3546273"/>
                    <a:pt x="2691089" y="3542060"/>
                    <a:pt x="2698968" y="3539017"/>
                  </a:cubicBezTo>
                  <a:cubicBezTo>
                    <a:pt x="2706846" y="3535984"/>
                    <a:pt x="2719470" y="3532571"/>
                    <a:pt x="2727011" y="3531428"/>
                  </a:cubicBezTo>
                  <a:cubicBezTo>
                    <a:pt x="2741695" y="3529206"/>
                    <a:pt x="2751549" y="3520082"/>
                    <a:pt x="2764419" y="3513652"/>
                  </a:cubicBezTo>
                  <a:cubicBezTo>
                    <a:pt x="2771890" y="3509916"/>
                    <a:pt x="2779125" y="3502048"/>
                    <a:pt x="2783236" y="3493177"/>
                  </a:cubicBezTo>
                  <a:cubicBezTo>
                    <a:pt x="2789929" y="3478755"/>
                    <a:pt x="2789929" y="3478755"/>
                    <a:pt x="2795409" y="3475213"/>
                  </a:cubicBezTo>
                  <a:cubicBezTo>
                    <a:pt x="2798425" y="3473259"/>
                    <a:pt x="2801119" y="3465638"/>
                    <a:pt x="2801409" y="3458269"/>
                  </a:cubicBezTo>
                  <a:cubicBezTo>
                    <a:pt x="2801930" y="3444873"/>
                    <a:pt x="2801930" y="3444873"/>
                    <a:pt x="2801930" y="3421751"/>
                  </a:cubicBezTo>
                  <a:cubicBezTo>
                    <a:pt x="2801930" y="3401716"/>
                    <a:pt x="2803154" y="3397556"/>
                    <a:pt x="2811124" y="3390498"/>
                  </a:cubicBezTo>
                  <a:cubicBezTo>
                    <a:pt x="2816180" y="3386022"/>
                    <a:pt x="2822695" y="3376844"/>
                    <a:pt x="2825615" y="3370114"/>
                  </a:cubicBezTo>
                  <a:cubicBezTo>
                    <a:pt x="2831594" y="3356299"/>
                    <a:pt x="2841190" y="3345608"/>
                    <a:pt x="2849735" y="3333328"/>
                  </a:cubicBezTo>
                  <a:cubicBezTo>
                    <a:pt x="2851758" y="3330424"/>
                    <a:pt x="2853411" y="3307995"/>
                    <a:pt x="2853411" y="3283494"/>
                  </a:cubicBezTo>
                  <a:cubicBezTo>
                    <a:pt x="2853411" y="3251962"/>
                    <a:pt x="2851860" y="3235834"/>
                    <a:pt x="2848087" y="3228299"/>
                  </a:cubicBezTo>
                  <a:cubicBezTo>
                    <a:pt x="2845162" y="3222443"/>
                    <a:pt x="2842591" y="3215004"/>
                    <a:pt x="2842377" y="3211752"/>
                  </a:cubicBezTo>
                  <a:cubicBezTo>
                    <a:pt x="2842167" y="3208505"/>
                    <a:pt x="2838770" y="3197577"/>
                    <a:pt x="2834836" y="3187471"/>
                  </a:cubicBezTo>
                  <a:cubicBezTo>
                    <a:pt x="2827671" y="3169084"/>
                    <a:pt x="2827671" y="3169084"/>
                    <a:pt x="2825637" y="3161731"/>
                  </a:cubicBezTo>
                  <a:cubicBezTo>
                    <a:pt x="2823613" y="3154378"/>
                    <a:pt x="2823613" y="3154378"/>
                    <a:pt x="2814806" y="3145565"/>
                  </a:cubicBezTo>
                  <a:cubicBezTo>
                    <a:pt x="2805988" y="3136757"/>
                    <a:pt x="2805988" y="3136757"/>
                    <a:pt x="2805236" y="3132834"/>
                  </a:cubicBezTo>
                  <a:cubicBezTo>
                    <a:pt x="2804012" y="3126496"/>
                    <a:pt x="2795581" y="3123254"/>
                    <a:pt x="2790707" y="3119631"/>
                  </a:cubicBezTo>
                  <a:cubicBezTo>
                    <a:pt x="2774059" y="3107260"/>
                    <a:pt x="2758591" y="3099891"/>
                    <a:pt x="2738099" y="3095554"/>
                  </a:cubicBezTo>
                  <a:cubicBezTo>
                    <a:pt x="2728503" y="3093520"/>
                    <a:pt x="2713904" y="3087815"/>
                    <a:pt x="2705644" y="3082866"/>
                  </a:cubicBezTo>
                  <a:cubicBezTo>
                    <a:pt x="2691491" y="3074365"/>
                    <a:pt x="2687525" y="3073860"/>
                    <a:pt x="2634718" y="3073860"/>
                  </a:cubicBezTo>
                  <a:cubicBezTo>
                    <a:pt x="2585115" y="3073860"/>
                    <a:pt x="2578401" y="3074590"/>
                    <a:pt x="2575315" y="3080322"/>
                  </a:cubicBezTo>
                  <a:cubicBezTo>
                    <a:pt x="2572964" y="3084718"/>
                    <a:pt x="2565139" y="3087675"/>
                    <a:pt x="2551028" y="3089521"/>
                  </a:cubicBezTo>
                  <a:cubicBezTo>
                    <a:pt x="2530204" y="3092248"/>
                    <a:pt x="2530204" y="3092248"/>
                    <a:pt x="2530585" y="3093171"/>
                  </a:cubicBezTo>
                  <a:cubicBezTo>
                    <a:pt x="2530972" y="3094084"/>
                    <a:pt x="2526291" y="3090021"/>
                    <a:pt x="2519556" y="3084165"/>
                  </a:cubicBezTo>
                  <a:cubicBezTo>
                    <a:pt x="2508140" y="3074241"/>
                    <a:pt x="2508140" y="3074241"/>
                    <a:pt x="2501678" y="3068879"/>
                  </a:cubicBezTo>
                  <a:cubicBezTo>
                    <a:pt x="2495570" y="3063824"/>
                    <a:pt x="2495624" y="3063459"/>
                    <a:pt x="2502724" y="3062197"/>
                  </a:cubicBezTo>
                  <a:lnTo>
                    <a:pt x="2510233" y="3060872"/>
                  </a:lnTo>
                  <a:lnTo>
                    <a:pt x="2496322" y="3054689"/>
                  </a:lnTo>
                  <a:cubicBezTo>
                    <a:pt x="2482399" y="3048501"/>
                    <a:pt x="2482399" y="3048501"/>
                    <a:pt x="2469148" y="3044443"/>
                  </a:cubicBezTo>
                  <a:cubicBezTo>
                    <a:pt x="2461854" y="3042205"/>
                    <a:pt x="2449273" y="3036849"/>
                    <a:pt x="2441191" y="3032534"/>
                  </a:cubicBezTo>
                  <a:cubicBezTo>
                    <a:pt x="2416035" y="3019116"/>
                    <a:pt x="2382893" y="3018461"/>
                    <a:pt x="2355043" y="3014489"/>
                  </a:cubicBezTo>
                  <a:lnTo>
                    <a:pt x="2356015" y="2988824"/>
                  </a:lnTo>
                  <a:cubicBezTo>
                    <a:pt x="2356991" y="2963164"/>
                    <a:pt x="2356991" y="2963164"/>
                    <a:pt x="2356991" y="2952746"/>
                  </a:cubicBezTo>
                  <a:cubicBezTo>
                    <a:pt x="2356991" y="2947019"/>
                    <a:pt x="2354512" y="2940402"/>
                    <a:pt x="2351479" y="2938040"/>
                  </a:cubicBezTo>
                  <a:cubicBezTo>
                    <a:pt x="2345962" y="2933746"/>
                    <a:pt x="2345962" y="2933746"/>
                    <a:pt x="2340659" y="2921499"/>
                  </a:cubicBezTo>
                  <a:cubicBezTo>
                    <a:pt x="2335362" y="2909251"/>
                    <a:pt x="2335362" y="2909251"/>
                    <a:pt x="2331090" y="2905891"/>
                  </a:cubicBezTo>
                  <a:cubicBezTo>
                    <a:pt x="2322127" y="2898849"/>
                    <a:pt x="2335920" y="2885325"/>
                    <a:pt x="2340445" y="2880811"/>
                  </a:cubicBezTo>
                  <a:cubicBezTo>
                    <a:pt x="2355537" y="2865718"/>
                    <a:pt x="2360566" y="2847679"/>
                    <a:pt x="2365944" y="2827478"/>
                  </a:cubicBezTo>
                  <a:cubicBezTo>
                    <a:pt x="2372878" y="2801399"/>
                    <a:pt x="2385657" y="2777247"/>
                    <a:pt x="2397443" y="2753133"/>
                  </a:cubicBezTo>
                  <a:lnTo>
                    <a:pt x="2397443" y="2540670"/>
                  </a:lnTo>
                  <a:cubicBezTo>
                    <a:pt x="2417736" y="2540670"/>
                    <a:pt x="2434396" y="2537064"/>
                    <a:pt x="2452939" y="2527725"/>
                  </a:cubicBezTo>
                  <a:cubicBezTo>
                    <a:pt x="2473919" y="2517157"/>
                    <a:pt x="2479963" y="2512053"/>
                    <a:pt x="2485845" y="2499955"/>
                  </a:cubicBezTo>
                  <a:cubicBezTo>
                    <a:pt x="2502896" y="2464854"/>
                    <a:pt x="2500406" y="2423576"/>
                    <a:pt x="2500406" y="2385620"/>
                  </a:cubicBezTo>
                  <a:lnTo>
                    <a:pt x="2507828" y="2391803"/>
                  </a:lnTo>
                  <a:cubicBezTo>
                    <a:pt x="2517457" y="2399832"/>
                    <a:pt x="2521923" y="2390724"/>
                    <a:pt x="2527805" y="2383092"/>
                  </a:cubicBezTo>
                  <a:cubicBezTo>
                    <a:pt x="2530532" y="2379560"/>
                    <a:pt x="2535292" y="2371606"/>
                    <a:pt x="2538384" y="2365423"/>
                  </a:cubicBezTo>
                  <a:cubicBezTo>
                    <a:pt x="2545699" y="2350798"/>
                    <a:pt x="2553004" y="2341738"/>
                    <a:pt x="2570651" y="2343944"/>
                  </a:cubicBezTo>
                  <a:cubicBezTo>
                    <a:pt x="2585356" y="2345780"/>
                    <a:pt x="2585356" y="2345780"/>
                    <a:pt x="2646032" y="2345780"/>
                  </a:cubicBezTo>
                  <a:cubicBezTo>
                    <a:pt x="2688475" y="2345780"/>
                    <a:pt x="2712820" y="2347433"/>
                    <a:pt x="2727043" y="2351297"/>
                  </a:cubicBezTo>
                  <a:cubicBezTo>
                    <a:pt x="2740874" y="2355049"/>
                    <a:pt x="2764988" y="2356809"/>
                    <a:pt x="2802424" y="2356809"/>
                  </a:cubicBezTo>
                  <a:cubicBezTo>
                    <a:pt x="2857469" y="2356809"/>
                    <a:pt x="2857469" y="2356809"/>
                    <a:pt x="2882759" y="2344073"/>
                  </a:cubicBezTo>
                  <a:cubicBezTo>
                    <a:pt x="2896665" y="2337063"/>
                    <a:pt x="2909814" y="2328793"/>
                    <a:pt x="2911977" y="2325685"/>
                  </a:cubicBezTo>
                  <a:cubicBezTo>
                    <a:pt x="2915922" y="2320039"/>
                    <a:pt x="2915922" y="2320039"/>
                    <a:pt x="2919598" y="2314521"/>
                  </a:cubicBezTo>
                  <a:cubicBezTo>
                    <a:pt x="2923275" y="2309004"/>
                    <a:pt x="2923275" y="2309004"/>
                    <a:pt x="2927499" y="2302972"/>
                  </a:cubicBezTo>
                  <a:cubicBezTo>
                    <a:pt x="2935780" y="2291132"/>
                    <a:pt x="2938233" y="2274537"/>
                    <a:pt x="2941663" y="2260824"/>
                  </a:cubicBezTo>
                  <a:cubicBezTo>
                    <a:pt x="2943686" y="2252730"/>
                    <a:pt x="2945339" y="2232051"/>
                    <a:pt x="2945339" y="2214860"/>
                  </a:cubicBezTo>
                  <a:cubicBezTo>
                    <a:pt x="2945339" y="2194932"/>
                    <a:pt x="2943407" y="2179743"/>
                    <a:pt x="2940015" y="2172953"/>
                  </a:cubicBezTo>
                  <a:cubicBezTo>
                    <a:pt x="2934691" y="2162305"/>
                    <a:pt x="2934691" y="2162305"/>
                    <a:pt x="2932657" y="2155881"/>
                  </a:cubicBezTo>
                  <a:cubicBezTo>
                    <a:pt x="2930633" y="2149451"/>
                    <a:pt x="2930633" y="2149451"/>
                    <a:pt x="2930633" y="2109530"/>
                  </a:cubicBezTo>
                  <a:cubicBezTo>
                    <a:pt x="2930633" y="2082351"/>
                    <a:pt x="2928342" y="2060335"/>
                    <a:pt x="2923468" y="2040573"/>
                  </a:cubicBezTo>
                  <a:cubicBezTo>
                    <a:pt x="2916309" y="2011538"/>
                    <a:pt x="2916309" y="2011538"/>
                    <a:pt x="2912240" y="1976222"/>
                  </a:cubicBezTo>
                  <a:cubicBezTo>
                    <a:pt x="2910008" y="1956804"/>
                    <a:pt x="2904222" y="1926190"/>
                    <a:pt x="2899375" y="1908199"/>
                  </a:cubicBezTo>
                  <a:cubicBezTo>
                    <a:pt x="2884965" y="1854678"/>
                    <a:pt x="2878106" y="1799037"/>
                    <a:pt x="2868311" y="1744567"/>
                  </a:cubicBezTo>
                  <a:cubicBezTo>
                    <a:pt x="2857469" y="1684273"/>
                    <a:pt x="2857469" y="1684273"/>
                    <a:pt x="2849928" y="1630956"/>
                  </a:cubicBezTo>
                  <a:cubicBezTo>
                    <a:pt x="2843541" y="1585834"/>
                    <a:pt x="2838775" y="1541545"/>
                    <a:pt x="2838512" y="1495973"/>
                  </a:cubicBezTo>
                  <a:cubicBezTo>
                    <a:pt x="2838271" y="1453503"/>
                    <a:pt x="2832625" y="1411640"/>
                    <a:pt x="2827864" y="1369492"/>
                  </a:cubicBezTo>
                  <a:cubicBezTo>
                    <a:pt x="2824381" y="1338620"/>
                    <a:pt x="2824381" y="1338620"/>
                    <a:pt x="2824188" y="1314715"/>
                  </a:cubicBezTo>
                  <a:cubicBezTo>
                    <a:pt x="2823994" y="1290815"/>
                    <a:pt x="2823994" y="1290815"/>
                    <a:pt x="2821794" y="1283274"/>
                  </a:cubicBezTo>
                  <a:cubicBezTo>
                    <a:pt x="2819604" y="1275723"/>
                    <a:pt x="2820731" y="1275723"/>
                    <a:pt x="2891861" y="1275723"/>
                  </a:cubicBezTo>
                  <a:cubicBezTo>
                    <a:pt x="2939328" y="1275723"/>
                    <a:pt x="2972604" y="1273968"/>
                    <a:pt x="2988872" y="1270597"/>
                  </a:cubicBezTo>
                  <a:cubicBezTo>
                    <a:pt x="3002494" y="1267780"/>
                    <a:pt x="3026490" y="1259423"/>
                    <a:pt x="3042189" y="1252022"/>
                  </a:cubicBezTo>
                  <a:cubicBezTo>
                    <a:pt x="3059600" y="1243821"/>
                    <a:pt x="3074858" y="1234461"/>
                    <a:pt x="3088367" y="1220952"/>
                  </a:cubicBezTo>
                  <a:lnTo>
                    <a:pt x="3093885" y="1217270"/>
                  </a:lnTo>
                  <a:cubicBezTo>
                    <a:pt x="3096912" y="1215252"/>
                    <a:pt x="3101222" y="1213421"/>
                    <a:pt x="3103460" y="1213212"/>
                  </a:cubicBezTo>
                  <a:cubicBezTo>
                    <a:pt x="3107517" y="1212826"/>
                    <a:pt x="3107517" y="1212826"/>
                    <a:pt x="3114489" y="1205859"/>
                  </a:cubicBezTo>
                  <a:cubicBezTo>
                    <a:pt x="3122395" y="1197959"/>
                    <a:pt x="3131132" y="1191153"/>
                    <a:pt x="3139848" y="1184176"/>
                  </a:cubicBezTo>
                  <a:cubicBezTo>
                    <a:pt x="3156546" y="1167479"/>
                    <a:pt x="3171847" y="1150133"/>
                    <a:pt x="3187460" y="1132416"/>
                  </a:cubicBezTo>
                  <a:cubicBezTo>
                    <a:pt x="3189892" y="1129652"/>
                    <a:pt x="3197094" y="1131439"/>
                    <a:pt x="3211349" y="1138346"/>
                  </a:cubicBezTo>
                  <a:cubicBezTo>
                    <a:pt x="3230569" y="1147664"/>
                    <a:pt x="3232174" y="1147878"/>
                    <a:pt x="3239113" y="1142120"/>
                  </a:cubicBezTo>
                  <a:cubicBezTo>
                    <a:pt x="3247829" y="1134874"/>
                    <a:pt x="3251200" y="1132314"/>
                    <a:pt x="3262830" y="1132314"/>
                  </a:cubicBezTo>
                  <a:cubicBezTo>
                    <a:pt x="3268912" y="1132314"/>
                    <a:pt x="3276345" y="1130140"/>
                    <a:pt x="3279361" y="1127467"/>
                  </a:cubicBezTo>
                  <a:cubicBezTo>
                    <a:pt x="3283247" y="1124043"/>
                    <a:pt x="3286859" y="1121896"/>
                    <a:pt x="3291781" y="1120114"/>
                  </a:cubicBezTo>
                  <a:cubicBezTo>
                    <a:pt x="3295613" y="1118740"/>
                    <a:pt x="3301216" y="1115767"/>
                    <a:pt x="3304233" y="1113524"/>
                  </a:cubicBezTo>
                  <a:cubicBezTo>
                    <a:pt x="3308285" y="1110523"/>
                    <a:pt x="3313158" y="1110572"/>
                    <a:pt x="3322626" y="1113717"/>
                  </a:cubicBezTo>
                  <a:cubicBezTo>
                    <a:pt x="3335501" y="1117989"/>
                    <a:pt x="3335501" y="1117989"/>
                    <a:pt x="3355730" y="1125149"/>
                  </a:cubicBezTo>
                  <a:cubicBezTo>
                    <a:pt x="3375261" y="1132072"/>
                    <a:pt x="3400583" y="1136543"/>
                    <a:pt x="3420076" y="1126796"/>
                  </a:cubicBezTo>
                  <a:cubicBezTo>
                    <a:pt x="3426146" y="1123764"/>
                    <a:pt x="3435249" y="1120458"/>
                    <a:pt x="3440299" y="1119449"/>
                  </a:cubicBezTo>
                  <a:cubicBezTo>
                    <a:pt x="3445361" y="1118429"/>
                    <a:pt x="3453325" y="1115268"/>
                    <a:pt x="3458011" y="1112407"/>
                  </a:cubicBezTo>
                  <a:cubicBezTo>
                    <a:pt x="3466523" y="1107212"/>
                    <a:pt x="3466523" y="1107212"/>
                    <a:pt x="3480075" y="1105049"/>
                  </a:cubicBezTo>
                  <a:cubicBezTo>
                    <a:pt x="3496837" y="1102387"/>
                    <a:pt x="3507689" y="1096048"/>
                    <a:pt x="3515568" y="1080312"/>
                  </a:cubicBezTo>
                  <a:cubicBezTo>
                    <a:pt x="3524708" y="1062021"/>
                    <a:pt x="3538426" y="1049515"/>
                    <a:pt x="3552451" y="1034487"/>
                  </a:cubicBezTo>
                  <a:lnTo>
                    <a:pt x="3578191" y="1006911"/>
                  </a:lnTo>
                  <a:lnTo>
                    <a:pt x="3583515" y="999746"/>
                  </a:lnTo>
                  <a:cubicBezTo>
                    <a:pt x="3590573" y="990257"/>
                    <a:pt x="3596997" y="980344"/>
                    <a:pt x="3603556" y="970522"/>
                  </a:cubicBezTo>
                  <a:cubicBezTo>
                    <a:pt x="3607254" y="964967"/>
                    <a:pt x="3610952" y="959423"/>
                    <a:pt x="3614768" y="953954"/>
                  </a:cubicBezTo>
                  <a:cubicBezTo>
                    <a:pt x="3624370" y="940177"/>
                    <a:pt x="3627027" y="924011"/>
                    <a:pt x="3629490" y="907625"/>
                  </a:cubicBezTo>
                  <a:cubicBezTo>
                    <a:pt x="3631615" y="893461"/>
                    <a:pt x="3636580" y="874435"/>
                    <a:pt x="3640514" y="865338"/>
                  </a:cubicBezTo>
                  <a:cubicBezTo>
                    <a:pt x="3654726" y="832507"/>
                    <a:pt x="3645945" y="797342"/>
                    <a:pt x="3632780" y="766057"/>
                  </a:cubicBezTo>
                  <a:cubicBezTo>
                    <a:pt x="3628910" y="756858"/>
                    <a:pt x="3628910" y="756858"/>
                    <a:pt x="3620098" y="748050"/>
                  </a:cubicBezTo>
                  <a:cubicBezTo>
                    <a:pt x="3611290" y="739243"/>
                    <a:pt x="3611290" y="739243"/>
                    <a:pt x="3610904" y="736006"/>
                  </a:cubicBezTo>
                  <a:cubicBezTo>
                    <a:pt x="3610512" y="732765"/>
                    <a:pt x="3610512" y="732765"/>
                    <a:pt x="3589849" y="712343"/>
                  </a:cubicBezTo>
                  <a:cubicBezTo>
                    <a:pt x="3578486" y="701104"/>
                    <a:pt x="3566163" y="691379"/>
                    <a:pt x="3562465" y="690724"/>
                  </a:cubicBezTo>
                  <a:cubicBezTo>
                    <a:pt x="3556444" y="689661"/>
                    <a:pt x="3555751" y="685400"/>
                    <a:pt x="3555751" y="649655"/>
                  </a:cubicBezTo>
                  <a:cubicBezTo>
                    <a:pt x="3555751" y="626909"/>
                    <a:pt x="3553840" y="605065"/>
                    <a:pt x="3551291" y="598807"/>
                  </a:cubicBezTo>
                  <a:cubicBezTo>
                    <a:pt x="3545956" y="585663"/>
                    <a:pt x="3534540" y="577913"/>
                    <a:pt x="3524880" y="568252"/>
                  </a:cubicBezTo>
                  <a:cubicBezTo>
                    <a:pt x="3519362" y="562735"/>
                    <a:pt x="3519362" y="562735"/>
                    <a:pt x="3513566" y="549494"/>
                  </a:cubicBezTo>
                  <a:cubicBezTo>
                    <a:pt x="3505177" y="530355"/>
                    <a:pt x="3484020" y="524585"/>
                    <a:pt x="3465240" y="521199"/>
                  </a:cubicBezTo>
                  <a:cubicBezTo>
                    <a:pt x="3456159" y="519567"/>
                    <a:pt x="3445720" y="515745"/>
                    <a:pt x="3442049" y="512713"/>
                  </a:cubicBezTo>
                  <a:cubicBezTo>
                    <a:pt x="3432410" y="504754"/>
                    <a:pt x="3415305" y="507196"/>
                    <a:pt x="3403599" y="507196"/>
                  </a:cubicBezTo>
                  <a:cubicBezTo>
                    <a:pt x="3417640" y="478449"/>
                    <a:pt x="3430918" y="450503"/>
                    <a:pt x="3436242" y="418558"/>
                  </a:cubicBezTo>
                  <a:cubicBezTo>
                    <a:pt x="3439280" y="400353"/>
                    <a:pt x="3444158" y="380677"/>
                    <a:pt x="3447083" y="374816"/>
                  </a:cubicBezTo>
                  <a:cubicBezTo>
                    <a:pt x="3452408" y="364168"/>
                    <a:pt x="3452408" y="364168"/>
                    <a:pt x="3454436" y="356622"/>
                  </a:cubicBezTo>
                  <a:cubicBezTo>
                    <a:pt x="3456465" y="349081"/>
                    <a:pt x="3456465" y="349081"/>
                    <a:pt x="3460147" y="341003"/>
                  </a:cubicBezTo>
                  <a:cubicBezTo>
                    <a:pt x="3462170" y="336565"/>
                    <a:pt x="3463823" y="305033"/>
                    <a:pt x="3463823" y="270941"/>
                  </a:cubicBezTo>
                  <a:cubicBezTo>
                    <a:pt x="3463823" y="226201"/>
                    <a:pt x="3462165" y="202215"/>
                    <a:pt x="3457860" y="184713"/>
                  </a:cubicBezTo>
                  <a:cubicBezTo>
                    <a:pt x="3452939" y="164715"/>
                    <a:pt x="3443627" y="149918"/>
                    <a:pt x="3430311" y="134767"/>
                  </a:cubicBezTo>
                  <a:cubicBezTo>
                    <a:pt x="3425830" y="129679"/>
                    <a:pt x="3425830" y="129679"/>
                    <a:pt x="3417060" y="127226"/>
                  </a:cubicBezTo>
                  <a:cubicBezTo>
                    <a:pt x="3412229" y="125879"/>
                    <a:pt x="3406036" y="123109"/>
                    <a:pt x="3403288" y="121091"/>
                  </a:cubicBezTo>
                  <a:cubicBezTo>
                    <a:pt x="3400540" y="119073"/>
                    <a:pt x="3387310" y="117415"/>
                    <a:pt x="3373871" y="117415"/>
                  </a:cubicBezTo>
                  <a:cubicBezTo>
                    <a:pt x="3357689" y="117415"/>
                    <a:pt x="3344625" y="119712"/>
                    <a:pt x="3335179" y="124226"/>
                  </a:cubicBezTo>
                  <a:cubicBezTo>
                    <a:pt x="3322089" y="130468"/>
                    <a:pt x="3315632" y="136994"/>
                    <a:pt x="3306116" y="147680"/>
                  </a:cubicBezTo>
                  <a:cubicBezTo>
                    <a:pt x="3300497" y="153997"/>
                    <a:pt x="3295124" y="163357"/>
                    <a:pt x="3294180" y="168483"/>
                  </a:cubicBezTo>
                  <a:cubicBezTo>
                    <a:pt x="3291963" y="180527"/>
                    <a:pt x="3280789" y="189635"/>
                    <a:pt x="3272609" y="197927"/>
                  </a:cubicBezTo>
                  <a:cubicBezTo>
                    <a:pt x="3263952" y="211259"/>
                    <a:pt x="3257254" y="223367"/>
                    <a:pt x="3252574" y="238760"/>
                  </a:cubicBezTo>
                  <a:cubicBezTo>
                    <a:pt x="3246869" y="257534"/>
                    <a:pt x="3246869" y="257534"/>
                    <a:pt x="3242999" y="266722"/>
                  </a:cubicBezTo>
                  <a:cubicBezTo>
                    <a:pt x="3239135" y="275916"/>
                    <a:pt x="3239135" y="275916"/>
                    <a:pt x="3230317" y="284724"/>
                  </a:cubicBezTo>
                  <a:cubicBezTo>
                    <a:pt x="3219271" y="295775"/>
                    <a:pt x="3217135" y="305977"/>
                    <a:pt x="3213775" y="321113"/>
                  </a:cubicBezTo>
                  <a:cubicBezTo>
                    <a:pt x="3207125" y="351029"/>
                    <a:pt x="3192554" y="377027"/>
                    <a:pt x="3178835" y="404233"/>
                  </a:cubicBezTo>
                  <a:lnTo>
                    <a:pt x="3153824" y="404233"/>
                  </a:lnTo>
                  <a:cubicBezTo>
                    <a:pt x="3140063" y="404233"/>
                    <a:pt x="3119883" y="406718"/>
                    <a:pt x="3108972" y="409750"/>
                  </a:cubicBezTo>
                  <a:cubicBezTo>
                    <a:pt x="3089135" y="415268"/>
                    <a:pt x="3089135" y="415268"/>
                    <a:pt x="3085265" y="418944"/>
                  </a:cubicBezTo>
                  <a:cubicBezTo>
                    <a:pt x="3076828" y="426968"/>
                    <a:pt x="3065611" y="434187"/>
                    <a:pt x="3055220" y="439382"/>
                  </a:cubicBezTo>
                  <a:cubicBezTo>
                    <a:pt x="3052150" y="440917"/>
                    <a:pt x="3046842" y="450712"/>
                    <a:pt x="3043412" y="461146"/>
                  </a:cubicBezTo>
                  <a:cubicBezTo>
                    <a:pt x="3039355" y="473528"/>
                    <a:pt x="3032088" y="484906"/>
                    <a:pt x="3022518" y="493848"/>
                  </a:cubicBezTo>
                  <a:cubicBezTo>
                    <a:pt x="3011242" y="504410"/>
                    <a:pt x="3007002" y="511828"/>
                    <a:pt x="3004179" y="525965"/>
                  </a:cubicBezTo>
                  <a:cubicBezTo>
                    <a:pt x="3000519" y="544234"/>
                    <a:pt x="2995119" y="561205"/>
                    <a:pt x="2987439" y="578176"/>
                  </a:cubicBezTo>
                  <a:cubicBezTo>
                    <a:pt x="2984514" y="584638"/>
                    <a:pt x="2982115" y="599532"/>
                    <a:pt x="2982115" y="611269"/>
                  </a:cubicBezTo>
                  <a:cubicBezTo>
                    <a:pt x="2982115" y="623002"/>
                    <a:pt x="2979630" y="637751"/>
                    <a:pt x="2976597" y="644041"/>
                  </a:cubicBezTo>
                  <a:cubicBezTo>
                    <a:pt x="2972427" y="652693"/>
                    <a:pt x="2971080" y="669309"/>
                    <a:pt x="2971080" y="712074"/>
                  </a:cubicBezTo>
                  <a:cubicBezTo>
                    <a:pt x="2971080" y="753551"/>
                    <a:pt x="2972556" y="772481"/>
                    <a:pt x="2976597" y="782985"/>
                  </a:cubicBezTo>
                  <a:cubicBezTo>
                    <a:pt x="2983451" y="800782"/>
                    <a:pt x="2998817" y="814221"/>
                    <a:pt x="3011913" y="827489"/>
                  </a:cubicBezTo>
                  <a:lnTo>
                    <a:pt x="3017495" y="834777"/>
                  </a:lnTo>
                  <a:cubicBezTo>
                    <a:pt x="3022604" y="841454"/>
                    <a:pt x="3022432" y="842291"/>
                    <a:pt x="3015461" y="844701"/>
                  </a:cubicBezTo>
                  <a:cubicBezTo>
                    <a:pt x="3009353" y="846810"/>
                    <a:pt x="3007855" y="850455"/>
                    <a:pt x="3007855" y="863159"/>
                  </a:cubicBezTo>
                  <a:cubicBezTo>
                    <a:pt x="3007855" y="871853"/>
                    <a:pt x="3005370" y="884970"/>
                    <a:pt x="3002338" y="892297"/>
                  </a:cubicBezTo>
                  <a:cubicBezTo>
                    <a:pt x="2998661" y="901168"/>
                    <a:pt x="2996820" y="918166"/>
                    <a:pt x="2996820" y="943214"/>
                  </a:cubicBezTo>
                  <a:lnTo>
                    <a:pt x="2996820" y="980816"/>
                  </a:lnTo>
                  <a:lnTo>
                    <a:pt x="2984154" y="985877"/>
                  </a:lnTo>
                  <a:cubicBezTo>
                    <a:pt x="2977193" y="988668"/>
                    <a:pt x="2969733" y="992227"/>
                    <a:pt x="2967586" y="993783"/>
                  </a:cubicBezTo>
                  <a:cubicBezTo>
                    <a:pt x="2956229" y="1002043"/>
                    <a:pt x="2943965" y="1004083"/>
                    <a:pt x="2930247" y="1005451"/>
                  </a:cubicBezTo>
                  <a:cubicBezTo>
                    <a:pt x="2911865" y="1007287"/>
                    <a:pt x="2911865" y="1007287"/>
                    <a:pt x="2898769" y="1010969"/>
                  </a:cubicBezTo>
                  <a:cubicBezTo>
                    <a:pt x="2876753" y="1017152"/>
                    <a:pt x="2851689" y="1014645"/>
                    <a:pt x="2828996" y="1014645"/>
                  </a:cubicBezTo>
                  <a:lnTo>
                    <a:pt x="2831820" y="981739"/>
                  </a:lnTo>
                  <a:cubicBezTo>
                    <a:pt x="2834643" y="948839"/>
                    <a:pt x="2834643" y="948839"/>
                    <a:pt x="2834836" y="917393"/>
                  </a:cubicBezTo>
                  <a:cubicBezTo>
                    <a:pt x="2835093" y="874902"/>
                    <a:pt x="2837691" y="832587"/>
                    <a:pt x="2842189" y="790338"/>
                  </a:cubicBezTo>
                  <a:cubicBezTo>
                    <a:pt x="2845677" y="757625"/>
                    <a:pt x="2845677" y="757625"/>
                    <a:pt x="2845871" y="731691"/>
                  </a:cubicBezTo>
                  <a:cubicBezTo>
                    <a:pt x="2846536" y="640660"/>
                    <a:pt x="2858478" y="549011"/>
                    <a:pt x="2866620" y="458554"/>
                  </a:cubicBezTo>
                  <a:cubicBezTo>
                    <a:pt x="2873511" y="381949"/>
                    <a:pt x="2879152" y="301072"/>
                    <a:pt x="2879152" y="278831"/>
                  </a:cubicBezTo>
                  <a:cubicBezTo>
                    <a:pt x="2879152" y="256579"/>
                    <a:pt x="2877499" y="231933"/>
                    <a:pt x="2875475" y="224054"/>
                  </a:cubicBezTo>
                  <a:cubicBezTo>
                    <a:pt x="2870543" y="204834"/>
                    <a:pt x="2862020" y="184863"/>
                    <a:pt x="2847894" y="170737"/>
                  </a:cubicBezTo>
                  <a:cubicBezTo>
                    <a:pt x="2839087" y="161924"/>
                    <a:pt x="2839087" y="161924"/>
                    <a:pt x="2837766" y="157647"/>
                  </a:cubicBezTo>
                  <a:cubicBezTo>
                    <a:pt x="2836451" y="153369"/>
                    <a:pt x="2836451" y="153369"/>
                    <a:pt x="2811231" y="128530"/>
                  </a:cubicBezTo>
                  <a:cubicBezTo>
                    <a:pt x="2791518" y="109112"/>
                    <a:pt x="2782893" y="103181"/>
                    <a:pt x="2771719" y="101356"/>
                  </a:cubicBezTo>
                  <a:cubicBezTo>
                    <a:pt x="2757421" y="99032"/>
                    <a:pt x="2757421" y="99032"/>
                    <a:pt x="2752429" y="95351"/>
                  </a:cubicBezTo>
                  <a:cubicBezTo>
                    <a:pt x="2749681" y="93333"/>
                    <a:pt x="2734798" y="91674"/>
                    <a:pt x="2719336" y="91674"/>
                  </a:cubicBezTo>
                  <a:cubicBezTo>
                    <a:pt x="2703170" y="91674"/>
                    <a:pt x="2685142" y="89334"/>
                    <a:pt x="2676903" y="86157"/>
                  </a:cubicBezTo>
                  <a:cubicBezTo>
                    <a:pt x="2669024" y="83124"/>
                    <a:pt x="2651002" y="79818"/>
                    <a:pt x="2636838" y="78809"/>
                  </a:cubicBezTo>
                  <a:cubicBezTo>
                    <a:pt x="2622685" y="77800"/>
                    <a:pt x="2601828" y="74483"/>
                    <a:pt x="2590493" y="71451"/>
                  </a:cubicBezTo>
                  <a:cubicBezTo>
                    <a:pt x="2577837" y="68064"/>
                    <a:pt x="2553578" y="65933"/>
                    <a:pt x="2527601" y="65933"/>
                  </a:cubicBezTo>
                  <a:cubicBezTo>
                    <a:pt x="2495119" y="65933"/>
                    <a:pt x="2480188" y="64232"/>
                    <a:pt x="2463249" y="58586"/>
                  </a:cubicBezTo>
                  <a:cubicBezTo>
                    <a:pt x="2450991" y="54496"/>
                    <a:pt x="2431380" y="51228"/>
                    <a:pt x="2419121" y="51228"/>
                  </a:cubicBezTo>
                  <a:cubicBezTo>
                    <a:pt x="2406991" y="51228"/>
                    <a:pt x="2385469" y="48743"/>
                    <a:pt x="2371316" y="45710"/>
                  </a:cubicBezTo>
                  <a:cubicBezTo>
                    <a:pt x="2354329" y="42077"/>
                    <a:pt x="2324944" y="40193"/>
                    <a:pt x="2284906" y="40193"/>
                  </a:cubicBezTo>
                  <a:cubicBezTo>
                    <a:pt x="2234042" y="40193"/>
                    <a:pt x="2220667" y="39012"/>
                    <a:pt x="2202166" y="32845"/>
                  </a:cubicBezTo>
                  <a:cubicBezTo>
                    <a:pt x="2185459" y="27269"/>
                    <a:pt x="2170302" y="25487"/>
                    <a:pt x="2139656" y="25487"/>
                  </a:cubicBezTo>
                  <a:cubicBezTo>
                    <a:pt x="2117409" y="25487"/>
                    <a:pt x="2087627" y="23002"/>
                    <a:pt x="2073469" y="19970"/>
                  </a:cubicBezTo>
                  <a:cubicBezTo>
                    <a:pt x="2056863" y="16411"/>
                    <a:pt x="2027504" y="14452"/>
                    <a:pt x="1990729" y="14452"/>
                  </a:cubicBezTo>
                  <a:cubicBezTo>
                    <a:pt x="1959380" y="14452"/>
                    <a:pt x="1926292" y="12713"/>
                    <a:pt x="1917189" y="10588"/>
                  </a:cubicBezTo>
                  <a:cubicBezTo>
                    <a:pt x="1908086" y="8457"/>
                    <a:pt x="1898243" y="5151"/>
                    <a:pt x="1895318" y="3230"/>
                  </a:cubicBezTo>
                  <a:cubicBezTo>
                    <a:pt x="1893670" y="3423"/>
                    <a:pt x="1889994" y="-254"/>
                    <a:pt x="1889994" y="-254"/>
                  </a:cubicBezTo>
                  <a:close/>
                  <a:moveTo>
                    <a:pt x="3196320" y="430655"/>
                  </a:moveTo>
                  <a:cubicBezTo>
                    <a:pt x="3172914" y="429974"/>
                    <a:pt x="3172914" y="429974"/>
                    <a:pt x="3149202" y="429974"/>
                  </a:cubicBezTo>
                  <a:cubicBezTo>
                    <a:pt x="3133122" y="429974"/>
                    <a:pt x="3121432" y="432164"/>
                    <a:pt x="3112866" y="436785"/>
                  </a:cubicBezTo>
                  <a:cubicBezTo>
                    <a:pt x="3100243" y="443590"/>
                    <a:pt x="3100243" y="443590"/>
                    <a:pt x="3097967" y="447814"/>
                  </a:cubicBezTo>
                  <a:cubicBezTo>
                    <a:pt x="3092310" y="458307"/>
                    <a:pt x="3081184" y="466207"/>
                    <a:pt x="3072721" y="474472"/>
                  </a:cubicBezTo>
                  <a:cubicBezTo>
                    <a:pt x="3060081" y="486806"/>
                    <a:pt x="3046191" y="503267"/>
                    <a:pt x="3041849" y="511044"/>
                  </a:cubicBezTo>
                  <a:cubicBezTo>
                    <a:pt x="3030911" y="530639"/>
                    <a:pt x="3025039" y="552543"/>
                    <a:pt x="3017015" y="573383"/>
                  </a:cubicBezTo>
                  <a:cubicBezTo>
                    <a:pt x="3008305" y="596011"/>
                    <a:pt x="3007827" y="617758"/>
                    <a:pt x="3007827" y="641798"/>
                  </a:cubicBezTo>
                  <a:cubicBezTo>
                    <a:pt x="3007827" y="662042"/>
                    <a:pt x="3005879" y="677081"/>
                    <a:pt x="3002309" y="684498"/>
                  </a:cubicBezTo>
                  <a:cubicBezTo>
                    <a:pt x="2998751" y="691867"/>
                    <a:pt x="2996792" y="706900"/>
                    <a:pt x="2996792" y="726780"/>
                  </a:cubicBezTo>
                  <a:cubicBezTo>
                    <a:pt x="2996792" y="749998"/>
                    <a:pt x="2998558" y="761167"/>
                    <a:pt x="3003957" y="771950"/>
                  </a:cubicBezTo>
                  <a:cubicBezTo>
                    <a:pt x="3011117" y="786280"/>
                    <a:pt x="3011117" y="786280"/>
                    <a:pt x="3012781" y="789415"/>
                  </a:cubicBezTo>
                  <a:cubicBezTo>
                    <a:pt x="3014439" y="792549"/>
                    <a:pt x="3014439" y="792549"/>
                    <a:pt x="3019811" y="803288"/>
                  </a:cubicBezTo>
                  <a:cubicBezTo>
                    <a:pt x="3028227" y="820120"/>
                    <a:pt x="3043910" y="836441"/>
                    <a:pt x="3061965" y="842903"/>
                  </a:cubicBezTo>
                  <a:cubicBezTo>
                    <a:pt x="3075265" y="847664"/>
                    <a:pt x="3075265" y="847664"/>
                    <a:pt x="3071433" y="850675"/>
                  </a:cubicBezTo>
                  <a:cubicBezTo>
                    <a:pt x="3068878" y="852682"/>
                    <a:pt x="3068781" y="856552"/>
                    <a:pt x="3071153" y="862268"/>
                  </a:cubicBezTo>
                  <a:cubicBezTo>
                    <a:pt x="3074363" y="870007"/>
                    <a:pt x="3074621" y="878879"/>
                    <a:pt x="3067074" y="883709"/>
                  </a:cubicBezTo>
                  <a:cubicBezTo>
                    <a:pt x="3064826" y="885148"/>
                    <a:pt x="3060505" y="896080"/>
                    <a:pt x="3057462" y="908006"/>
                  </a:cubicBezTo>
                  <a:cubicBezTo>
                    <a:pt x="3051950" y="929689"/>
                    <a:pt x="3051950" y="929689"/>
                    <a:pt x="3049900" y="940842"/>
                  </a:cubicBezTo>
                  <a:cubicBezTo>
                    <a:pt x="3047549" y="953610"/>
                    <a:pt x="3054864" y="961645"/>
                    <a:pt x="3060269" y="972438"/>
                  </a:cubicBezTo>
                  <a:cubicBezTo>
                    <a:pt x="3069114" y="990134"/>
                    <a:pt x="3085715" y="1002360"/>
                    <a:pt x="3103217" y="1010840"/>
                  </a:cubicBezTo>
                  <a:cubicBezTo>
                    <a:pt x="3110983" y="1014586"/>
                    <a:pt x="3119779" y="1021037"/>
                    <a:pt x="3122769" y="1025149"/>
                  </a:cubicBezTo>
                  <a:cubicBezTo>
                    <a:pt x="3128646" y="1033231"/>
                    <a:pt x="3135999" y="1039189"/>
                    <a:pt x="3145719" y="1042227"/>
                  </a:cubicBezTo>
                  <a:cubicBezTo>
                    <a:pt x="3151617" y="1044062"/>
                    <a:pt x="3151617" y="1044062"/>
                    <a:pt x="3159394" y="1050803"/>
                  </a:cubicBezTo>
                  <a:cubicBezTo>
                    <a:pt x="3172382" y="1062064"/>
                    <a:pt x="3189021" y="1070801"/>
                    <a:pt x="3204998" y="1076968"/>
                  </a:cubicBezTo>
                  <a:cubicBezTo>
                    <a:pt x="3215792" y="1081128"/>
                    <a:pt x="3229961" y="1083881"/>
                    <a:pt x="3239648" y="1075315"/>
                  </a:cubicBezTo>
                  <a:cubicBezTo>
                    <a:pt x="3243743" y="1071692"/>
                    <a:pt x="3253603" y="1069803"/>
                    <a:pt x="3268427" y="1069803"/>
                  </a:cubicBezTo>
                  <a:cubicBezTo>
                    <a:pt x="3284679" y="1069803"/>
                    <a:pt x="3291725" y="1068279"/>
                    <a:pt x="3293695" y="1064345"/>
                  </a:cubicBezTo>
                  <a:lnTo>
                    <a:pt x="3296422" y="1058892"/>
                  </a:lnTo>
                  <a:cubicBezTo>
                    <a:pt x="3308809" y="1071107"/>
                    <a:pt x="3321196" y="1083323"/>
                    <a:pt x="3333584" y="1095544"/>
                  </a:cubicBezTo>
                  <a:lnTo>
                    <a:pt x="3439643" y="1095544"/>
                  </a:lnTo>
                  <a:lnTo>
                    <a:pt x="3452159" y="1083350"/>
                  </a:lnTo>
                  <a:cubicBezTo>
                    <a:pt x="3459045" y="1076651"/>
                    <a:pt x="3470359" y="1070034"/>
                    <a:pt x="3477299" y="1068644"/>
                  </a:cubicBezTo>
                  <a:cubicBezTo>
                    <a:pt x="3498381" y="1064431"/>
                    <a:pt x="3509185" y="1053272"/>
                    <a:pt x="3523950" y="1038008"/>
                  </a:cubicBezTo>
                  <a:cubicBezTo>
                    <a:pt x="3540110" y="1021316"/>
                    <a:pt x="3543915" y="1014903"/>
                    <a:pt x="3545090" y="1002424"/>
                  </a:cubicBezTo>
                  <a:cubicBezTo>
                    <a:pt x="3546518" y="987203"/>
                    <a:pt x="3546518" y="987203"/>
                    <a:pt x="3549475" y="984187"/>
                  </a:cubicBezTo>
                  <a:cubicBezTo>
                    <a:pt x="3554585" y="978965"/>
                    <a:pt x="3558723" y="972696"/>
                    <a:pt x="3563081" y="966840"/>
                  </a:cubicBezTo>
                  <a:cubicBezTo>
                    <a:pt x="3569978" y="957555"/>
                    <a:pt x="3577186" y="948678"/>
                    <a:pt x="3584947" y="940064"/>
                  </a:cubicBezTo>
                  <a:cubicBezTo>
                    <a:pt x="3594436" y="929539"/>
                    <a:pt x="3596169" y="924650"/>
                    <a:pt x="3596169" y="908425"/>
                  </a:cubicBezTo>
                  <a:cubicBezTo>
                    <a:pt x="3596169" y="897873"/>
                    <a:pt x="3597828" y="882791"/>
                    <a:pt x="3599846" y="874913"/>
                  </a:cubicBezTo>
                  <a:cubicBezTo>
                    <a:pt x="3606861" y="847594"/>
                    <a:pt x="3607204" y="817602"/>
                    <a:pt x="3607204" y="789479"/>
                  </a:cubicBezTo>
                  <a:cubicBezTo>
                    <a:pt x="3607204" y="785169"/>
                    <a:pt x="3603984" y="777897"/>
                    <a:pt x="3600039" y="773313"/>
                  </a:cubicBezTo>
                  <a:cubicBezTo>
                    <a:pt x="3594382" y="766728"/>
                    <a:pt x="3590078" y="760250"/>
                    <a:pt x="3586745" y="752285"/>
                  </a:cubicBezTo>
                  <a:cubicBezTo>
                    <a:pt x="3584662" y="747336"/>
                    <a:pt x="3584662" y="747336"/>
                    <a:pt x="3569076" y="732062"/>
                  </a:cubicBezTo>
                  <a:cubicBezTo>
                    <a:pt x="3557360" y="720592"/>
                    <a:pt x="3550554" y="716792"/>
                    <a:pt x="3541731" y="716792"/>
                  </a:cubicBezTo>
                  <a:cubicBezTo>
                    <a:pt x="3530707" y="716792"/>
                    <a:pt x="3529982" y="715982"/>
                    <a:pt x="3529982" y="703659"/>
                  </a:cubicBezTo>
                  <a:cubicBezTo>
                    <a:pt x="3529982" y="690531"/>
                    <a:pt x="3529982" y="690531"/>
                    <a:pt x="3524658" y="696113"/>
                  </a:cubicBezTo>
                  <a:cubicBezTo>
                    <a:pt x="3516538" y="704636"/>
                    <a:pt x="3507875" y="702086"/>
                    <a:pt x="3496277" y="702086"/>
                  </a:cubicBezTo>
                  <a:cubicBezTo>
                    <a:pt x="3480954" y="702086"/>
                    <a:pt x="3478501" y="703101"/>
                    <a:pt x="3478501" y="709444"/>
                  </a:cubicBezTo>
                  <a:cubicBezTo>
                    <a:pt x="3478501" y="715874"/>
                    <a:pt x="3476048" y="716792"/>
                    <a:pt x="3458857" y="716792"/>
                  </a:cubicBezTo>
                  <a:cubicBezTo>
                    <a:pt x="3440330" y="716792"/>
                    <a:pt x="3438371" y="717721"/>
                    <a:pt x="3424121" y="733151"/>
                  </a:cubicBezTo>
                  <a:cubicBezTo>
                    <a:pt x="3409013" y="749505"/>
                    <a:pt x="3409013" y="749505"/>
                    <a:pt x="3386766" y="773410"/>
                  </a:cubicBezTo>
                  <a:cubicBezTo>
                    <a:pt x="3366071" y="795630"/>
                    <a:pt x="3364380" y="797497"/>
                    <a:pt x="3362673" y="799955"/>
                  </a:cubicBezTo>
                  <a:cubicBezTo>
                    <a:pt x="3360832" y="802596"/>
                    <a:pt x="3360832" y="802596"/>
                    <a:pt x="3360832" y="838073"/>
                  </a:cubicBezTo>
                  <a:lnTo>
                    <a:pt x="3360832" y="873560"/>
                  </a:lnTo>
                  <a:cubicBezTo>
                    <a:pt x="3370509" y="883688"/>
                    <a:pt x="3380191" y="893821"/>
                    <a:pt x="3389863" y="903949"/>
                  </a:cubicBezTo>
                  <a:lnTo>
                    <a:pt x="3395380" y="907818"/>
                  </a:lnTo>
                  <a:cubicBezTo>
                    <a:pt x="3403855" y="913760"/>
                    <a:pt x="3415920" y="912879"/>
                    <a:pt x="3423826" y="905881"/>
                  </a:cubicBezTo>
                  <a:cubicBezTo>
                    <a:pt x="3433825" y="897036"/>
                    <a:pt x="3449798" y="906289"/>
                    <a:pt x="3459904" y="911473"/>
                  </a:cubicBezTo>
                  <a:cubicBezTo>
                    <a:pt x="3472082" y="917742"/>
                    <a:pt x="3452712" y="925852"/>
                    <a:pt x="3446379" y="927628"/>
                  </a:cubicBezTo>
                  <a:cubicBezTo>
                    <a:pt x="3441591" y="928970"/>
                    <a:pt x="3435430" y="931729"/>
                    <a:pt x="3432682" y="933747"/>
                  </a:cubicBezTo>
                  <a:cubicBezTo>
                    <a:pt x="3429934" y="935770"/>
                    <a:pt x="3417938" y="937423"/>
                    <a:pt x="3406018" y="937423"/>
                  </a:cubicBezTo>
                  <a:cubicBezTo>
                    <a:pt x="3384340" y="937423"/>
                    <a:pt x="3384340" y="937423"/>
                    <a:pt x="3360548" y="913266"/>
                  </a:cubicBezTo>
                  <a:cubicBezTo>
                    <a:pt x="3347463" y="899977"/>
                    <a:pt x="3334877" y="883543"/>
                    <a:pt x="3332580" y="876753"/>
                  </a:cubicBezTo>
                  <a:cubicBezTo>
                    <a:pt x="3328410" y="864404"/>
                    <a:pt x="3328410" y="864404"/>
                    <a:pt x="3326037" y="863953"/>
                  </a:cubicBezTo>
                  <a:cubicBezTo>
                    <a:pt x="3321475" y="863078"/>
                    <a:pt x="3318480" y="857947"/>
                    <a:pt x="3315384" y="854625"/>
                  </a:cubicBezTo>
                  <a:cubicBezTo>
                    <a:pt x="3310827" y="849752"/>
                    <a:pt x="3301901" y="844052"/>
                    <a:pt x="3295547" y="841953"/>
                  </a:cubicBezTo>
                  <a:cubicBezTo>
                    <a:pt x="3278716" y="836398"/>
                    <a:pt x="3259866" y="817699"/>
                    <a:pt x="3254005" y="800986"/>
                  </a:cubicBezTo>
                  <a:cubicBezTo>
                    <a:pt x="3251875" y="794916"/>
                    <a:pt x="3246170" y="785990"/>
                    <a:pt x="3241323" y="781149"/>
                  </a:cubicBezTo>
                  <a:cubicBezTo>
                    <a:pt x="3221851" y="761666"/>
                    <a:pt x="3221593" y="734777"/>
                    <a:pt x="3216677" y="709724"/>
                  </a:cubicBezTo>
                  <a:cubicBezTo>
                    <a:pt x="3215942" y="705945"/>
                    <a:pt x="3215089" y="706686"/>
                    <a:pt x="3209807" y="711366"/>
                  </a:cubicBezTo>
                  <a:cubicBezTo>
                    <a:pt x="3205385" y="715284"/>
                    <a:pt x="3194602" y="716792"/>
                    <a:pt x="3171229" y="716792"/>
                  </a:cubicBezTo>
                  <a:cubicBezTo>
                    <a:pt x="3144586" y="716792"/>
                    <a:pt x="3137453" y="715563"/>
                    <a:pt x="3131356" y="709895"/>
                  </a:cubicBezTo>
                  <a:cubicBezTo>
                    <a:pt x="3124637" y="703653"/>
                    <a:pt x="3123520" y="702886"/>
                    <a:pt x="3119672" y="701834"/>
                  </a:cubicBezTo>
                  <a:cubicBezTo>
                    <a:pt x="3115410" y="700675"/>
                    <a:pt x="3115410" y="700675"/>
                    <a:pt x="3114284" y="696521"/>
                  </a:cubicBezTo>
                  <a:cubicBezTo>
                    <a:pt x="3113661" y="694245"/>
                    <a:pt x="3109561" y="691486"/>
                    <a:pt x="3105165" y="690407"/>
                  </a:cubicBezTo>
                  <a:cubicBezTo>
                    <a:pt x="3092364" y="687252"/>
                    <a:pt x="3088720" y="675696"/>
                    <a:pt x="3088720" y="663706"/>
                  </a:cubicBezTo>
                  <a:cubicBezTo>
                    <a:pt x="3088720" y="651249"/>
                    <a:pt x="3089337" y="650605"/>
                    <a:pt x="3101279" y="650605"/>
                  </a:cubicBezTo>
                  <a:cubicBezTo>
                    <a:pt x="3117547" y="650605"/>
                    <a:pt x="3122710" y="664345"/>
                    <a:pt x="3134303" y="672476"/>
                  </a:cubicBezTo>
                  <a:cubicBezTo>
                    <a:pt x="3137330" y="674607"/>
                    <a:pt x="3142471" y="677177"/>
                    <a:pt x="3145719" y="678187"/>
                  </a:cubicBezTo>
                  <a:cubicBezTo>
                    <a:pt x="3149846" y="679475"/>
                    <a:pt x="3153619" y="681675"/>
                    <a:pt x="3158299" y="685539"/>
                  </a:cubicBezTo>
                  <a:cubicBezTo>
                    <a:pt x="3167611" y="693220"/>
                    <a:pt x="3177733" y="691658"/>
                    <a:pt x="3186310" y="683704"/>
                  </a:cubicBezTo>
                  <a:cubicBezTo>
                    <a:pt x="3191360" y="679008"/>
                    <a:pt x="3199320" y="676346"/>
                    <a:pt x="3208304" y="676346"/>
                  </a:cubicBezTo>
                  <a:cubicBezTo>
                    <a:pt x="3216044" y="676346"/>
                    <a:pt x="3224835" y="674172"/>
                    <a:pt x="3227851" y="671499"/>
                  </a:cubicBezTo>
                  <a:cubicBezTo>
                    <a:pt x="3233326" y="666663"/>
                    <a:pt x="3233326" y="666663"/>
                    <a:pt x="3241366" y="664683"/>
                  </a:cubicBezTo>
                  <a:cubicBezTo>
                    <a:pt x="3258256" y="660523"/>
                    <a:pt x="3258874" y="641304"/>
                    <a:pt x="3265228" y="627548"/>
                  </a:cubicBezTo>
                  <a:cubicBezTo>
                    <a:pt x="3267251" y="623168"/>
                    <a:pt x="3268904" y="591180"/>
                    <a:pt x="3268904" y="556460"/>
                  </a:cubicBezTo>
                  <a:cubicBezTo>
                    <a:pt x="3268904" y="504711"/>
                    <a:pt x="3267912" y="492560"/>
                    <a:pt x="3263387" y="489039"/>
                  </a:cubicBezTo>
                  <a:cubicBezTo>
                    <a:pt x="3257870" y="484745"/>
                    <a:pt x="3257870" y="484745"/>
                    <a:pt x="3254005" y="473721"/>
                  </a:cubicBezTo>
                  <a:cubicBezTo>
                    <a:pt x="3249009" y="459493"/>
                    <a:pt x="3239858" y="450025"/>
                    <a:pt x="3229043" y="439983"/>
                  </a:cubicBezTo>
                  <a:cubicBezTo>
                    <a:pt x="3221524" y="432995"/>
                    <a:pt x="3215233" y="431197"/>
                    <a:pt x="3196320" y="430655"/>
                  </a:cubicBezTo>
                  <a:close/>
                  <a:moveTo>
                    <a:pt x="234803" y="1741572"/>
                  </a:moveTo>
                  <a:cubicBezTo>
                    <a:pt x="233708" y="1735357"/>
                    <a:pt x="233708" y="1735357"/>
                    <a:pt x="230788" y="1735357"/>
                  </a:cubicBezTo>
                  <a:cubicBezTo>
                    <a:pt x="227868" y="1735357"/>
                    <a:pt x="227868" y="1735357"/>
                    <a:pt x="209293" y="1741068"/>
                  </a:cubicBezTo>
                  <a:cubicBezTo>
                    <a:pt x="199074" y="1744202"/>
                    <a:pt x="185919" y="1749172"/>
                    <a:pt x="180069" y="1752097"/>
                  </a:cubicBezTo>
                  <a:cubicBezTo>
                    <a:pt x="173113" y="1755575"/>
                    <a:pt x="168331" y="1758575"/>
                    <a:pt x="166286" y="1760733"/>
                  </a:cubicBezTo>
                  <a:cubicBezTo>
                    <a:pt x="164231" y="1762895"/>
                    <a:pt x="159620" y="1765810"/>
                    <a:pt x="152954" y="1769143"/>
                  </a:cubicBezTo>
                  <a:cubicBezTo>
                    <a:pt x="147335" y="1771950"/>
                    <a:pt x="125859" y="1791250"/>
                    <a:pt x="105214" y="1812037"/>
                  </a:cubicBezTo>
                  <a:cubicBezTo>
                    <a:pt x="84561" y="1832823"/>
                    <a:pt x="64087" y="1856256"/>
                    <a:pt x="59708" y="1864114"/>
                  </a:cubicBezTo>
                  <a:cubicBezTo>
                    <a:pt x="48659" y="1883918"/>
                    <a:pt x="43370" y="1906310"/>
                    <a:pt x="38683" y="1928412"/>
                  </a:cubicBezTo>
                  <a:cubicBezTo>
                    <a:pt x="36651" y="1937987"/>
                    <a:pt x="36651" y="1937987"/>
                    <a:pt x="32657" y="1946714"/>
                  </a:cubicBezTo>
                  <a:cubicBezTo>
                    <a:pt x="29394" y="1953852"/>
                    <a:pt x="29738" y="1955634"/>
                    <a:pt x="34497" y="1956476"/>
                  </a:cubicBezTo>
                  <a:cubicBezTo>
                    <a:pt x="38604" y="1957201"/>
                    <a:pt x="40329" y="1961586"/>
                    <a:pt x="40329" y="1971289"/>
                  </a:cubicBezTo>
                  <a:cubicBezTo>
                    <a:pt x="40329" y="1979668"/>
                    <a:pt x="44465" y="1995715"/>
                    <a:pt x="56552" y="1991529"/>
                  </a:cubicBezTo>
                  <a:cubicBezTo>
                    <a:pt x="70270" y="1986784"/>
                    <a:pt x="76818" y="1964656"/>
                    <a:pt x="78943" y="1951930"/>
                  </a:cubicBezTo>
                  <a:cubicBezTo>
                    <a:pt x="80783" y="1940896"/>
                    <a:pt x="80783" y="1940896"/>
                    <a:pt x="93456" y="1915541"/>
                  </a:cubicBezTo>
                  <a:cubicBezTo>
                    <a:pt x="106137" y="1890182"/>
                    <a:pt x="106137" y="1890182"/>
                    <a:pt x="111890" y="1883908"/>
                  </a:cubicBezTo>
                  <a:cubicBezTo>
                    <a:pt x="117307" y="1878004"/>
                    <a:pt x="118453" y="1878004"/>
                    <a:pt x="131012" y="1883827"/>
                  </a:cubicBezTo>
                  <a:cubicBezTo>
                    <a:pt x="144351" y="1890015"/>
                    <a:pt x="144367" y="1890053"/>
                    <a:pt x="138989" y="1901641"/>
                  </a:cubicBezTo>
                  <a:cubicBezTo>
                    <a:pt x="133602" y="1913239"/>
                    <a:pt x="133602" y="1913239"/>
                    <a:pt x="125580" y="1920694"/>
                  </a:cubicBezTo>
                  <a:cubicBezTo>
                    <a:pt x="119762" y="1926098"/>
                    <a:pt x="117551" y="1932437"/>
                    <a:pt x="117551" y="1943746"/>
                  </a:cubicBezTo>
                  <a:cubicBezTo>
                    <a:pt x="117551" y="1954603"/>
                    <a:pt x="115519" y="1960813"/>
                    <a:pt x="110839" y="1964221"/>
                  </a:cubicBezTo>
                  <a:cubicBezTo>
                    <a:pt x="98973" y="1972841"/>
                    <a:pt x="95474" y="1992431"/>
                    <a:pt x="91811" y="2005634"/>
                  </a:cubicBezTo>
                  <a:cubicBezTo>
                    <a:pt x="88132" y="2018885"/>
                    <a:pt x="88132" y="2018885"/>
                    <a:pt x="82622" y="2027693"/>
                  </a:cubicBezTo>
                  <a:cubicBezTo>
                    <a:pt x="68245" y="2050653"/>
                    <a:pt x="83288" y="2076163"/>
                    <a:pt x="86772" y="2099242"/>
                  </a:cubicBezTo>
                  <a:cubicBezTo>
                    <a:pt x="89091" y="2114591"/>
                    <a:pt x="93814" y="2129152"/>
                    <a:pt x="100183" y="2143295"/>
                  </a:cubicBezTo>
                  <a:cubicBezTo>
                    <a:pt x="105214" y="2154453"/>
                    <a:pt x="112706" y="2160743"/>
                    <a:pt x="121229" y="2169266"/>
                  </a:cubicBezTo>
                  <a:cubicBezTo>
                    <a:pt x="129544" y="2177580"/>
                    <a:pt x="137819" y="2185652"/>
                    <a:pt x="146696" y="2193359"/>
                  </a:cubicBezTo>
                  <a:cubicBezTo>
                    <a:pt x="162669" y="2207206"/>
                    <a:pt x="193701" y="2205312"/>
                    <a:pt x="211316" y="2195200"/>
                  </a:cubicBezTo>
                  <a:cubicBezTo>
                    <a:pt x="222684" y="2188679"/>
                    <a:pt x="233611" y="2185974"/>
                    <a:pt x="246256" y="2183317"/>
                  </a:cubicBezTo>
                  <a:lnTo>
                    <a:pt x="246256" y="2122776"/>
                  </a:lnTo>
                  <a:cubicBezTo>
                    <a:pt x="246256" y="2087326"/>
                    <a:pt x="247893" y="2058661"/>
                    <a:pt x="250212" y="2053594"/>
                  </a:cubicBezTo>
                  <a:cubicBezTo>
                    <a:pt x="257575" y="2037514"/>
                    <a:pt x="261053" y="2020930"/>
                    <a:pt x="262797" y="2003412"/>
                  </a:cubicBezTo>
                  <a:cubicBezTo>
                    <a:pt x="264944" y="1981965"/>
                    <a:pt x="268975" y="1961757"/>
                    <a:pt x="279586" y="1942828"/>
                  </a:cubicBezTo>
                  <a:lnTo>
                    <a:pt x="287186" y="1929281"/>
                  </a:lnTo>
                  <a:lnTo>
                    <a:pt x="299809" y="1935142"/>
                  </a:lnTo>
                  <a:cubicBezTo>
                    <a:pt x="311520" y="1940574"/>
                    <a:pt x="312443" y="1942243"/>
                    <a:pt x="312443" y="1957877"/>
                  </a:cubicBezTo>
                  <a:cubicBezTo>
                    <a:pt x="312443" y="1967162"/>
                    <a:pt x="309958" y="1979727"/>
                    <a:pt x="306926" y="1985786"/>
                  </a:cubicBezTo>
                  <a:cubicBezTo>
                    <a:pt x="296943" y="2005763"/>
                    <a:pt x="291431" y="2029211"/>
                    <a:pt x="288254" y="2051201"/>
                  </a:cubicBezTo>
                  <a:cubicBezTo>
                    <a:pt x="286128" y="2065901"/>
                    <a:pt x="286128" y="2065901"/>
                    <a:pt x="281089" y="2076941"/>
                  </a:cubicBezTo>
                  <a:cubicBezTo>
                    <a:pt x="276054" y="2087987"/>
                    <a:pt x="276054" y="2087987"/>
                    <a:pt x="274020" y="2094411"/>
                  </a:cubicBezTo>
                  <a:cubicBezTo>
                    <a:pt x="271997" y="2100836"/>
                    <a:pt x="271997" y="2100836"/>
                    <a:pt x="271997" y="2132947"/>
                  </a:cubicBezTo>
                  <a:cubicBezTo>
                    <a:pt x="271997" y="2150610"/>
                    <a:pt x="273457" y="2166207"/>
                    <a:pt x="275244" y="2167613"/>
                  </a:cubicBezTo>
                  <a:cubicBezTo>
                    <a:pt x="284405" y="2174816"/>
                    <a:pt x="286703" y="2191915"/>
                    <a:pt x="286703" y="2202553"/>
                  </a:cubicBezTo>
                  <a:cubicBezTo>
                    <a:pt x="286703" y="2211484"/>
                    <a:pt x="289177" y="2218112"/>
                    <a:pt x="294056" y="2222250"/>
                  </a:cubicBezTo>
                  <a:cubicBezTo>
                    <a:pt x="298102" y="2225675"/>
                    <a:pt x="301977" y="2232217"/>
                    <a:pt x="302680" y="2236774"/>
                  </a:cubicBezTo>
                  <a:cubicBezTo>
                    <a:pt x="304634" y="2249569"/>
                    <a:pt x="315519" y="2257233"/>
                    <a:pt x="324036" y="2266164"/>
                  </a:cubicBezTo>
                  <a:cubicBezTo>
                    <a:pt x="344995" y="2288164"/>
                    <a:pt x="373505" y="2305322"/>
                    <a:pt x="404527" y="2305322"/>
                  </a:cubicBezTo>
                  <a:cubicBezTo>
                    <a:pt x="419560" y="2305322"/>
                    <a:pt x="423247" y="2303685"/>
                    <a:pt x="433107" y="2292645"/>
                  </a:cubicBezTo>
                  <a:cubicBezTo>
                    <a:pt x="441603" y="2283135"/>
                    <a:pt x="450002" y="2274569"/>
                    <a:pt x="459722" y="2266331"/>
                  </a:cubicBezTo>
                  <a:cubicBezTo>
                    <a:pt x="472405" y="2255575"/>
                    <a:pt x="471503" y="2240998"/>
                    <a:pt x="477911" y="2227107"/>
                  </a:cubicBezTo>
                  <a:cubicBezTo>
                    <a:pt x="479940" y="2222728"/>
                    <a:pt x="481593" y="2212171"/>
                    <a:pt x="481593" y="2203659"/>
                  </a:cubicBezTo>
                  <a:cubicBezTo>
                    <a:pt x="481593" y="2195141"/>
                    <a:pt x="483053" y="2187026"/>
                    <a:pt x="484840" y="2185625"/>
                  </a:cubicBezTo>
                  <a:cubicBezTo>
                    <a:pt x="487336" y="2183661"/>
                    <a:pt x="489032" y="2180891"/>
                    <a:pt x="492198" y="2173608"/>
                  </a:cubicBezTo>
                  <a:cubicBezTo>
                    <a:pt x="503947" y="2146521"/>
                    <a:pt x="486713" y="2122406"/>
                    <a:pt x="483429" y="2096107"/>
                  </a:cubicBezTo>
                  <a:cubicBezTo>
                    <a:pt x="481593" y="2081396"/>
                    <a:pt x="481593" y="2081396"/>
                    <a:pt x="476076" y="2069438"/>
                  </a:cubicBezTo>
                  <a:cubicBezTo>
                    <a:pt x="473038" y="2062858"/>
                    <a:pt x="470564" y="2052306"/>
                    <a:pt x="470564" y="2045983"/>
                  </a:cubicBezTo>
                  <a:cubicBezTo>
                    <a:pt x="470564" y="2036087"/>
                    <a:pt x="468524" y="2033612"/>
                    <a:pt x="455852" y="2028143"/>
                  </a:cubicBezTo>
                  <a:cubicBezTo>
                    <a:pt x="443004" y="2022599"/>
                    <a:pt x="439751" y="2018542"/>
                    <a:pt x="430133" y="1996112"/>
                  </a:cubicBezTo>
                  <a:cubicBezTo>
                    <a:pt x="420913" y="1974623"/>
                    <a:pt x="416909" y="1969416"/>
                    <a:pt x="405536" y="1964135"/>
                  </a:cubicBezTo>
                  <a:cubicBezTo>
                    <a:pt x="391941" y="1957829"/>
                    <a:pt x="391941" y="1957829"/>
                    <a:pt x="391619" y="1957829"/>
                  </a:cubicBezTo>
                  <a:cubicBezTo>
                    <a:pt x="391297" y="1957829"/>
                    <a:pt x="391297" y="1957829"/>
                    <a:pt x="397952" y="1943483"/>
                  </a:cubicBezTo>
                  <a:lnTo>
                    <a:pt x="404613" y="1929131"/>
                  </a:lnTo>
                  <a:lnTo>
                    <a:pt x="419002" y="1944212"/>
                  </a:lnTo>
                  <a:cubicBezTo>
                    <a:pt x="426924" y="1952499"/>
                    <a:pt x="437781" y="1960969"/>
                    <a:pt x="443127" y="1963029"/>
                  </a:cubicBezTo>
                  <a:cubicBezTo>
                    <a:pt x="455960" y="1967967"/>
                    <a:pt x="462685" y="1973538"/>
                    <a:pt x="468057" y="1986119"/>
                  </a:cubicBezTo>
                  <a:cubicBezTo>
                    <a:pt x="470735" y="1992366"/>
                    <a:pt x="478802" y="2003197"/>
                    <a:pt x="485983" y="2010196"/>
                  </a:cubicBezTo>
                  <a:cubicBezTo>
                    <a:pt x="499755" y="2023603"/>
                    <a:pt x="507334" y="2036382"/>
                    <a:pt x="507334" y="2056181"/>
                  </a:cubicBezTo>
                  <a:cubicBezTo>
                    <a:pt x="507334" y="2071756"/>
                    <a:pt x="514381" y="2084680"/>
                    <a:pt x="518648" y="2099242"/>
                  </a:cubicBezTo>
                  <a:cubicBezTo>
                    <a:pt x="522040" y="2110813"/>
                    <a:pt x="522040" y="2110813"/>
                    <a:pt x="522796" y="2117978"/>
                  </a:cubicBezTo>
                  <a:cubicBezTo>
                    <a:pt x="524154" y="2130821"/>
                    <a:pt x="540782" y="2123281"/>
                    <a:pt x="547077" y="2120071"/>
                  </a:cubicBezTo>
                  <a:cubicBezTo>
                    <a:pt x="561477" y="2112740"/>
                    <a:pt x="574315" y="2099494"/>
                    <a:pt x="580777" y="2084605"/>
                  </a:cubicBezTo>
                  <a:cubicBezTo>
                    <a:pt x="582865" y="2079786"/>
                    <a:pt x="584556" y="2048259"/>
                    <a:pt x="584556" y="2013910"/>
                  </a:cubicBezTo>
                  <a:cubicBezTo>
                    <a:pt x="584556" y="1970039"/>
                    <a:pt x="583096" y="1948409"/>
                    <a:pt x="579559" y="1939887"/>
                  </a:cubicBezTo>
                  <a:cubicBezTo>
                    <a:pt x="574562" y="1927843"/>
                    <a:pt x="574562" y="1927843"/>
                    <a:pt x="572201" y="1910470"/>
                  </a:cubicBezTo>
                  <a:cubicBezTo>
                    <a:pt x="569828" y="1892951"/>
                    <a:pt x="560951" y="1879920"/>
                    <a:pt x="553491" y="1864441"/>
                  </a:cubicBezTo>
                  <a:cubicBezTo>
                    <a:pt x="550560" y="1858382"/>
                    <a:pt x="547528" y="1849692"/>
                    <a:pt x="546750" y="1845146"/>
                  </a:cubicBezTo>
                  <a:cubicBezTo>
                    <a:pt x="545977" y="1840606"/>
                    <a:pt x="539821" y="1831696"/>
                    <a:pt x="533064" y="1825342"/>
                  </a:cubicBezTo>
                  <a:cubicBezTo>
                    <a:pt x="523253" y="1816110"/>
                    <a:pt x="516458" y="1813298"/>
                    <a:pt x="499165" y="1811344"/>
                  </a:cubicBezTo>
                  <a:cubicBezTo>
                    <a:pt x="464488" y="1807437"/>
                    <a:pt x="430691" y="1800492"/>
                    <a:pt x="396825" y="1792162"/>
                  </a:cubicBezTo>
                  <a:cubicBezTo>
                    <a:pt x="360243" y="1783162"/>
                    <a:pt x="360243" y="1783162"/>
                    <a:pt x="326961" y="1777456"/>
                  </a:cubicBezTo>
                  <a:cubicBezTo>
                    <a:pt x="293669" y="1771746"/>
                    <a:pt x="293669" y="1771746"/>
                    <a:pt x="268723" y="1765171"/>
                  </a:cubicBezTo>
                  <a:cubicBezTo>
                    <a:pt x="254999" y="1761559"/>
                    <a:pt x="241995" y="1756170"/>
                    <a:pt x="239837" y="1753197"/>
                  </a:cubicBezTo>
                  <a:cubicBezTo>
                    <a:pt x="237674" y="1750224"/>
                    <a:pt x="235404" y="1744991"/>
                    <a:pt x="234803" y="1741572"/>
                  </a:cubicBezTo>
                  <a:close/>
                  <a:moveTo>
                    <a:pt x="859105" y="953519"/>
                  </a:moveTo>
                  <a:cubicBezTo>
                    <a:pt x="860430" y="943966"/>
                    <a:pt x="860430" y="935609"/>
                    <a:pt x="859105" y="934944"/>
                  </a:cubicBezTo>
                  <a:cubicBezTo>
                    <a:pt x="856695" y="933736"/>
                    <a:pt x="856695" y="933736"/>
                    <a:pt x="850984" y="937412"/>
                  </a:cubicBezTo>
                  <a:cubicBezTo>
                    <a:pt x="847850" y="939436"/>
                    <a:pt x="841307" y="944309"/>
                    <a:pt x="836461" y="948254"/>
                  </a:cubicBezTo>
                  <a:cubicBezTo>
                    <a:pt x="831620" y="952188"/>
                    <a:pt x="825008" y="957244"/>
                    <a:pt x="821755" y="959477"/>
                  </a:cubicBezTo>
                  <a:cubicBezTo>
                    <a:pt x="818508" y="961715"/>
                    <a:pt x="811955" y="966776"/>
                    <a:pt x="807189" y="970732"/>
                  </a:cubicBezTo>
                  <a:cubicBezTo>
                    <a:pt x="796240" y="979813"/>
                    <a:pt x="783337" y="983672"/>
                    <a:pt x="770274" y="988894"/>
                  </a:cubicBezTo>
                  <a:cubicBezTo>
                    <a:pt x="761085" y="992570"/>
                    <a:pt x="761085" y="992570"/>
                    <a:pt x="753539" y="996252"/>
                  </a:cubicBezTo>
                  <a:cubicBezTo>
                    <a:pt x="745993" y="999929"/>
                    <a:pt x="745993" y="999929"/>
                    <a:pt x="736799" y="1003600"/>
                  </a:cubicBezTo>
                  <a:cubicBezTo>
                    <a:pt x="727219" y="1007437"/>
                    <a:pt x="719576" y="1011881"/>
                    <a:pt x="711445" y="1018311"/>
                  </a:cubicBezTo>
                  <a:cubicBezTo>
                    <a:pt x="706598" y="1022148"/>
                    <a:pt x="700813" y="1026287"/>
                    <a:pt x="698569" y="1027499"/>
                  </a:cubicBezTo>
                  <a:cubicBezTo>
                    <a:pt x="690835" y="1031739"/>
                    <a:pt x="683928" y="1037761"/>
                    <a:pt x="676918" y="1043085"/>
                  </a:cubicBezTo>
                  <a:cubicBezTo>
                    <a:pt x="668449" y="1056171"/>
                    <a:pt x="655970" y="1065971"/>
                    <a:pt x="644791" y="1076748"/>
                  </a:cubicBezTo>
                  <a:lnTo>
                    <a:pt x="617290" y="1103272"/>
                  </a:lnTo>
                  <a:lnTo>
                    <a:pt x="608482" y="1110239"/>
                  </a:lnTo>
                  <a:cubicBezTo>
                    <a:pt x="603636" y="1114076"/>
                    <a:pt x="597850" y="1118214"/>
                    <a:pt x="595607" y="1119438"/>
                  </a:cubicBezTo>
                  <a:cubicBezTo>
                    <a:pt x="584024" y="1125777"/>
                    <a:pt x="565696" y="1138255"/>
                    <a:pt x="561252" y="1151576"/>
                  </a:cubicBezTo>
                  <a:cubicBezTo>
                    <a:pt x="557897" y="1161645"/>
                    <a:pt x="547088" y="1170479"/>
                    <a:pt x="540454" y="1178267"/>
                  </a:cubicBezTo>
                  <a:cubicBezTo>
                    <a:pt x="529580" y="1191019"/>
                    <a:pt x="518052" y="1203058"/>
                    <a:pt x="506470" y="1215171"/>
                  </a:cubicBezTo>
                  <a:cubicBezTo>
                    <a:pt x="483133" y="1239586"/>
                    <a:pt x="483133" y="1239586"/>
                    <a:pt x="480343" y="1246810"/>
                  </a:cubicBezTo>
                  <a:cubicBezTo>
                    <a:pt x="476371" y="1257099"/>
                    <a:pt x="467585" y="1264007"/>
                    <a:pt x="459937" y="1271655"/>
                  </a:cubicBezTo>
                  <a:cubicBezTo>
                    <a:pt x="457543" y="1276211"/>
                    <a:pt x="455063" y="1280612"/>
                    <a:pt x="452197" y="1284906"/>
                  </a:cubicBezTo>
                  <a:cubicBezTo>
                    <a:pt x="438651" y="1305231"/>
                    <a:pt x="429478" y="1329367"/>
                    <a:pt x="419109" y="1351286"/>
                  </a:cubicBezTo>
                  <a:cubicBezTo>
                    <a:pt x="409169" y="1372277"/>
                    <a:pt x="398993" y="1392227"/>
                    <a:pt x="386203" y="1411581"/>
                  </a:cubicBezTo>
                  <a:cubicBezTo>
                    <a:pt x="379044" y="1422422"/>
                    <a:pt x="379044" y="1422422"/>
                    <a:pt x="376816" y="1433833"/>
                  </a:cubicBezTo>
                  <a:cubicBezTo>
                    <a:pt x="373516" y="1450814"/>
                    <a:pt x="364080" y="1466250"/>
                    <a:pt x="356593" y="1481637"/>
                  </a:cubicBezTo>
                  <a:cubicBezTo>
                    <a:pt x="352756" y="1489516"/>
                    <a:pt x="348623" y="1500272"/>
                    <a:pt x="347405" y="1505537"/>
                  </a:cubicBezTo>
                  <a:cubicBezTo>
                    <a:pt x="346181" y="1510797"/>
                    <a:pt x="342043" y="1521563"/>
                    <a:pt x="338211" y="1529442"/>
                  </a:cubicBezTo>
                  <a:cubicBezTo>
                    <a:pt x="329280" y="1547782"/>
                    <a:pt x="326704" y="1569336"/>
                    <a:pt x="321347" y="1588878"/>
                  </a:cubicBezTo>
                  <a:lnTo>
                    <a:pt x="312223" y="1622197"/>
                  </a:lnTo>
                  <a:cubicBezTo>
                    <a:pt x="329881" y="1615144"/>
                    <a:pt x="347834" y="1614012"/>
                    <a:pt x="366898" y="1614012"/>
                  </a:cubicBezTo>
                  <a:cubicBezTo>
                    <a:pt x="385710" y="1614012"/>
                    <a:pt x="406072" y="1615751"/>
                    <a:pt x="412132" y="1617881"/>
                  </a:cubicBezTo>
                  <a:cubicBezTo>
                    <a:pt x="429178" y="1623861"/>
                    <a:pt x="446315" y="1629431"/>
                    <a:pt x="463613" y="1634622"/>
                  </a:cubicBezTo>
                  <a:cubicBezTo>
                    <a:pt x="473730" y="1637654"/>
                    <a:pt x="484990" y="1641749"/>
                    <a:pt x="488629" y="1643719"/>
                  </a:cubicBezTo>
                  <a:cubicBezTo>
                    <a:pt x="494227" y="1646746"/>
                    <a:pt x="495950" y="1645243"/>
                    <a:pt x="499664" y="1634144"/>
                  </a:cubicBezTo>
                  <a:cubicBezTo>
                    <a:pt x="503722" y="1622003"/>
                    <a:pt x="509083" y="1610765"/>
                    <a:pt x="514714" y="1599306"/>
                  </a:cubicBezTo>
                  <a:cubicBezTo>
                    <a:pt x="522458" y="1583527"/>
                    <a:pt x="529736" y="1567613"/>
                    <a:pt x="536778" y="1551501"/>
                  </a:cubicBezTo>
                  <a:cubicBezTo>
                    <a:pt x="544115" y="1534713"/>
                    <a:pt x="552992" y="1520581"/>
                    <a:pt x="565808" y="1507759"/>
                  </a:cubicBezTo>
                  <a:cubicBezTo>
                    <a:pt x="574589" y="1494588"/>
                    <a:pt x="580321" y="1479636"/>
                    <a:pt x="586418" y="1465085"/>
                  </a:cubicBezTo>
                  <a:cubicBezTo>
                    <a:pt x="594227" y="1446445"/>
                    <a:pt x="603094" y="1430027"/>
                    <a:pt x="617290" y="1415831"/>
                  </a:cubicBezTo>
                  <a:lnTo>
                    <a:pt x="620971" y="1410314"/>
                  </a:lnTo>
                  <a:cubicBezTo>
                    <a:pt x="622990" y="1407287"/>
                    <a:pt x="624820" y="1402972"/>
                    <a:pt x="625029" y="1400739"/>
                  </a:cubicBezTo>
                  <a:cubicBezTo>
                    <a:pt x="625415" y="1396682"/>
                    <a:pt x="625415" y="1396682"/>
                    <a:pt x="647474" y="1374617"/>
                  </a:cubicBezTo>
                  <a:lnTo>
                    <a:pt x="669539" y="1352553"/>
                  </a:lnTo>
                  <a:lnTo>
                    <a:pt x="674863" y="1345393"/>
                  </a:lnTo>
                  <a:cubicBezTo>
                    <a:pt x="680466" y="1337847"/>
                    <a:pt x="685919" y="1330430"/>
                    <a:pt x="690132" y="1322004"/>
                  </a:cubicBezTo>
                  <a:cubicBezTo>
                    <a:pt x="693460" y="1315348"/>
                    <a:pt x="693460" y="1315348"/>
                    <a:pt x="712373" y="1295721"/>
                  </a:cubicBezTo>
                  <a:lnTo>
                    <a:pt x="731282" y="1276099"/>
                  </a:lnTo>
                  <a:cubicBezTo>
                    <a:pt x="733863" y="1274617"/>
                    <a:pt x="736439" y="1273136"/>
                    <a:pt x="739016" y="1271655"/>
                  </a:cubicBezTo>
                  <a:cubicBezTo>
                    <a:pt x="762438" y="1248367"/>
                    <a:pt x="785854" y="1225074"/>
                    <a:pt x="809271" y="1201791"/>
                  </a:cubicBezTo>
                  <a:cubicBezTo>
                    <a:pt x="816431" y="1196467"/>
                    <a:pt x="823596" y="1191143"/>
                    <a:pt x="830761" y="1185819"/>
                  </a:cubicBezTo>
                  <a:cubicBezTo>
                    <a:pt x="837921" y="1180494"/>
                    <a:pt x="837921" y="1180494"/>
                    <a:pt x="841694" y="1177768"/>
                  </a:cubicBezTo>
                  <a:cubicBezTo>
                    <a:pt x="843776" y="1176265"/>
                    <a:pt x="846347" y="1157228"/>
                    <a:pt x="847410" y="1135475"/>
                  </a:cubicBezTo>
                  <a:cubicBezTo>
                    <a:pt x="849337" y="1095914"/>
                    <a:pt x="849337" y="1095914"/>
                    <a:pt x="851178" y="1066309"/>
                  </a:cubicBezTo>
                  <a:cubicBezTo>
                    <a:pt x="853013" y="1036699"/>
                    <a:pt x="853013" y="1036699"/>
                    <a:pt x="854854" y="1003793"/>
                  </a:cubicBezTo>
                  <a:cubicBezTo>
                    <a:pt x="856695" y="970887"/>
                    <a:pt x="856695" y="970887"/>
                    <a:pt x="859105" y="953519"/>
                  </a:cubicBezTo>
                  <a:close/>
                  <a:moveTo>
                    <a:pt x="1788044" y="599794"/>
                  </a:moveTo>
                  <a:cubicBezTo>
                    <a:pt x="1764552" y="599113"/>
                    <a:pt x="1764552" y="599113"/>
                    <a:pt x="1748193" y="599113"/>
                  </a:cubicBezTo>
                  <a:cubicBezTo>
                    <a:pt x="1723644" y="599113"/>
                    <a:pt x="1708219" y="622465"/>
                    <a:pt x="1702965" y="644610"/>
                  </a:cubicBezTo>
                  <a:cubicBezTo>
                    <a:pt x="1698537" y="663282"/>
                    <a:pt x="1698537" y="663282"/>
                    <a:pt x="1694769" y="668161"/>
                  </a:cubicBezTo>
                  <a:cubicBezTo>
                    <a:pt x="1687293" y="677843"/>
                    <a:pt x="1679650" y="687407"/>
                    <a:pt x="1672034" y="696971"/>
                  </a:cubicBezTo>
                  <a:cubicBezTo>
                    <a:pt x="1669275" y="700449"/>
                    <a:pt x="1664219" y="718000"/>
                    <a:pt x="1660817" y="735974"/>
                  </a:cubicBezTo>
                  <a:cubicBezTo>
                    <a:pt x="1654618" y="768649"/>
                    <a:pt x="1654618" y="768649"/>
                    <a:pt x="1650941" y="782974"/>
                  </a:cubicBezTo>
                  <a:cubicBezTo>
                    <a:pt x="1647259" y="797304"/>
                    <a:pt x="1647259" y="797304"/>
                    <a:pt x="1643583" y="806879"/>
                  </a:cubicBezTo>
                  <a:cubicBezTo>
                    <a:pt x="1641565" y="812139"/>
                    <a:pt x="1639906" y="843751"/>
                    <a:pt x="1639906" y="877124"/>
                  </a:cubicBezTo>
                  <a:cubicBezTo>
                    <a:pt x="1639906" y="920189"/>
                    <a:pt x="1641452" y="942484"/>
                    <a:pt x="1645231" y="953959"/>
                  </a:cubicBezTo>
                  <a:cubicBezTo>
                    <a:pt x="1651736" y="973710"/>
                    <a:pt x="1653850" y="994341"/>
                    <a:pt x="1656641" y="1014828"/>
                  </a:cubicBezTo>
                  <a:cubicBezTo>
                    <a:pt x="1659555" y="1036205"/>
                    <a:pt x="1667885" y="1056568"/>
                    <a:pt x="1678324" y="1075304"/>
                  </a:cubicBezTo>
                  <a:cubicBezTo>
                    <a:pt x="1688860" y="1094223"/>
                    <a:pt x="1698241" y="1112896"/>
                    <a:pt x="1703737" y="1133977"/>
                  </a:cubicBezTo>
                  <a:cubicBezTo>
                    <a:pt x="1706459" y="1144433"/>
                    <a:pt x="1709850" y="1154217"/>
                    <a:pt x="1711267" y="1155709"/>
                  </a:cubicBezTo>
                  <a:cubicBezTo>
                    <a:pt x="1718127" y="1162976"/>
                    <a:pt x="1723741" y="1171692"/>
                    <a:pt x="1729473" y="1179840"/>
                  </a:cubicBezTo>
                  <a:cubicBezTo>
                    <a:pt x="1740427" y="1195404"/>
                    <a:pt x="1762217" y="1202199"/>
                    <a:pt x="1779634" y="1207491"/>
                  </a:cubicBezTo>
                  <a:cubicBezTo>
                    <a:pt x="1798027" y="1213083"/>
                    <a:pt x="1820681" y="1216840"/>
                    <a:pt x="1838667" y="1207684"/>
                  </a:cubicBezTo>
                  <a:cubicBezTo>
                    <a:pt x="1849503" y="1202167"/>
                    <a:pt x="1849503" y="1202167"/>
                    <a:pt x="1862599" y="1194706"/>
                  </a:cubicBezTo>
                  <a:cubicBezTo>
                    <a:pt x="1877219" y="1186366"/>
                    <a:pt x="1881217" y="1173157"/>
                    <a:pt x="1886278" y="1158237"/>
                  </a:cubicBezTo>
                  <a:cubicBezTo>
                    <a:pt x="1888586" y="1151410"/>
                    <a:pt x="1891313" y="1145962"/>
                    <a:pt x="1893631" y="1143526"/>
                  </a:cubicBezTo>
                  <a:cubicBezTo>
                    <a:pt x="1927111" y="1108301"/>
                    <a:pt x="1925442" y="1057185"/>
                    <a:pt x="1937760" y="1012788"/>
                  </a:cubicBezTo>
                  <a:cubicBezTo>
                    <a:pt x="1939778" y="1005505"/>
                    <a:pt x="1941436" y="968096"/>
                    <a:pt x="1941436" y="929668"/>
                  </a:cubicBezTo>
                  <a:cubicBezTo>
                    <a:pt x="1941436" y="880822"/>
                    <a:pt x="1939718" y="851517"/>
                    <a:pt x="1935725" y="832233"/>
                  </a:cubicBezTo>
                  <a:cubicBezTo>
                    <a:pt x="1928319" y="796445"/>
                    <a:pt x="1919281" y="761130"/>
                    <a:pt x="1903023" y="728181"/>
                  </a:cubicBezTo>
                  <a:cubicBezTo>
                    <a:pt x="1891892" y="705634"/>
                    <a:pt x="1883471" y="683006"/>
                    <a:pt x="1877583" y="658532"/>
                  </a:cubicBezTo>
                  <a:cubicBezTo>
                    <a:pt x="1875335" y="649183"/>
                    <a:pt x="1866066" y="644476"/>
                    <a:pt x="1858697" y="639565"/>
                  </a:cubicBezTo>
                  <a:cubicBezTo>
                    <a:pt x="1846733" y="631589"/>
                    <a:pt x="1835849" y="622513"/>
                    <a:pt x="1825200" y="612858"/>
                  </a:cubicBezTo>
                  <a:cubicBezTo>
                    <a:pt x="1812953" y="601770"/>
                    <a:pt x="1809099" y="600406"/>
                    <a:pt x="1788044" y="599794"/>
                  </a:cubicBezTo>
                  <a:close/>
                  <a:moveTo>
                    <a:pt x="1562325" y="574832"/>
                  </a:moveTo>
                  <a:lnTo>
                    <a:pt x="1534765" y="547632"/>
                  </a:lnTo>
                  <a:lnTo>
                    <a:pt x="1489890" y="547632"/>
                  </a:lnTo>
                  <a:cubicBezTo>
                    <a:pt x="1447683" y="547632"/>
                    <a:pt x="1444909" y="548082"/>
                    <a:pt x="1443175" y="555183"/>
                  </a:cubicBezTo>
                  <a:cubicBezTo>
                    <a:pt x="1439391" y="570737"/>
                    <a:pt x="1432462" y="585926"/>
                    <a:pt x="1421111" y="597272"/>
                  </a:cubicBezTo>
                  <a:lnTo>
                    <a:pt x="1412303" y="606085"/>
                  </a:lnTo>
                  <a:cubicBezTo>
                    <a:pt x="1405498" y="619052"/>
                    <a:pt x="1396937" y="631310"/>
                    <a:pt x="1388211" y="643053"/>
                  </a:cubicBezTo>
                  <a:cubicBezTo>
                    <a:pt x="1376993" y="658146"/>
                    <a:pt x="1373081" y="680113"/>
                    <a:pt x="1369823" y="698399"/>
                  </a:cubicBezTo>
                  <a:cubicBezTo>
                    <a:pt x="1367794" y="709810"/>
                    <a:pt x="1367794" y="709810"/>
                    <a:pt x="1367794" y="741068"/>
                  </a:cubicBezTo>
                  <a:cubicBezTo>
                    <a:pt x="1367794" y="759697"/>
                    <a:pt x="1365121" y="782137"/>
                    <a:pt x="1361182" y="796628"/>
                  </a:cubicBezTo>
                  <a:cubicBezTo>
                    <a:pt x="1355525" y="817399"/>
                    <a:pt x="1355235" y="823217"/>
                    <a:pt x="1359153" y="836688"/>
                  </a:cubicBezTo>
                  <a:cubicBezTo>
                    <a:pt x="1366828" y="863105"/>
                    <a:pt x="1367794" y="888250"/>
                    <a:pt x="1367794" y="915735"/>
                  </a:cubicBezTo>
                  <a:cubicBezTo>
                    <a:pt x="1367794" y="943107"/>
                    <a:pt x="1371369" y="967919"/>
                    <a:pt x="1378829" y="994025"/>
                  </a:cubicBezTo>
                  <a:cubicBezTo>
                    <a:pt x="1382505" y="1006901"/>
                    <a:pt x="1382505" y="1006901"/>
                    <a:pt x="1395563" y="1033017"/>
                  </a:cubicBezTo>
                  <a:cubicBezTo>
                    <a:pt x="1403807" y="1049505"/>
                    <a:pt x="1413312" y="1063835"/>
                    <a:pt x="1426252" y="1076764"/>
                  </a:cubicBezTo>
                  <a:cubicBezTo>
                    <a:pt x="1430010" y="1082410"/>
                    <a:pt x="1433643" y="1087998"/>
                    <a:pt x="1435194" y="1094733"/>
                  </a:cubicBezTo>
                  <a:cubicBezTo>
                    <a:pt x="1438071" y="1107276"/>
                    <a:pt x="1450125" y="1118085"/>
                    <a:pt x="1457360" y="1128358"/>
                  </a:cubicBezTo>
                  <a:cubicBezTo>
                    <a:pt x="1466420" y="1141234"/>
                    <a:pt x="1484443" y="1148641"/>
                    <a:pt x="1498784" y="1154174"/>
                  </a:cubicBezTo>
                  <a:cubicBezTo>
                    <a:pt x="1520547" y="1162573"/>
                    <a:pt x="1546009" y="1157378"/>
                    <a:pt x="1566033" y="1147272"/>
                  </a:cubicBezTo>
                  <a:cubicBezTo>
                    <a:pt x="1577766" y="1141357"/>
                    <a:pt x="1589354" y="1133822"/>
                    <a:pt x="1591774" y="1130537"/>
                  </a:cubicBezTo>
                  <a:cubicBezTo>
                    <a:pt x="1596159" y="1124569"/>
                    <a:pt x="1596159" y="1124569"/>
                    <a:pt x="1601483" y="1117404"/>
                  </a:cubicBezTo>
                  <a:cubicBezTo>
                    <a:pt x="1618867" y="1094025"/>
                    <a:pt x="1627315" y="1068263"/>
                    <a:pt x="1634389" y="1039989"/>
                  </a:cubicBezTo>
                  <a:cubicBezTo>
                    <a:pt x="1635403" y="1035947"/>
                    <a:pt x="1633750" y="1021054"/>
                    <a:pt x="1630718" y="1006901"/>
                  </a:cubicBezTo>
                  <a:cubicBezTo>
                    <a:pt x="1625201" y="981160"/>
                    <a:pt x="1625201" y="981160"/>
                    <a:pt x="1619683" y="956841"/>
                  </a:cubicBezTo>
                  <a:cubicBezTo>
                    <a:pt x="1615991" y="940584"/>
                    <a:pt x="1614166" y="912579"/>
                    <a:pt x="1614166" y="872272"/>
                  </a:cubicBezTo>
                  <a:cubicBezTo>
                    <a:pt x="1614166" y="829560"/>
                    <a:pt x="1615717" y="807292"/>
                    <a:pt x="1619490" y="795844"/>
                  </a:cubicBezTo>
                  <a:cubicBezTo>
                    <a:pt x="1625855" y="776501"/>
                    <a:pt x="1630772" y="756611"/>
                    <a:pt x="1633579" y="736420"/>
                  </a:cubicBezTo>
                  <a:cubicBezTo>
                    <a:pt x="1636520" y="715198"/>
                    <a:pt x="1626285" y="690241"/>
                    <a:pt x="1619683" y="670436"/>
                  </a:cubicBezTo>
                  <a:cubicBezTo>
                    <a:pt x="1607521" y="633961"/>
                    <a:pt x="1589788" y="601941"/>
                    <a:pt x="1562325" y="574832"/>
                  </a:cubicBezTo>
                  <a:close/>
                  <a:moveTo>
                    <a:pt x="2613903" y="968585"/>
                  </a:moveTo>
                  <a:cubicBezTo>
                    <a:pt x="2607183" y="965466"/>
                    <a:pt x="2591495" y="963153"/>
                    <a:pt x="2577025" y="963153"/>
                  </a:cubicBezTo>
                  <a:cubicBezTo>
                    <a:pt x="2563173" y="963153"/>
                    <a:pt x="2550297" y="964833"/>
                    <a:pt x="2548413" y="966894"/>
                  </a:cubicBezTo>
                  <a:cubicBezTo>
                    <a:pt x="2541468" y="974483"/>
                    <a:pt x="2529929" y="977752"/>
                    <a:pt x="2520198" y="979700"/>
                  </a:cubicBezTo>
                  <a:cubicBezTo>
                    <a:pt x="2511010" y="981536"/>
                    <a:pt x="2511010" y="981536"/>
                    <a:pt x="2500753" y="986162"/>
                  </a:cubicBezTo>
                  <a:cubicBezTo>
                    <a:pt x="2490507" y="990788"/>
                    <a:pt x="2490507" y="990788"/>
                    <a:pt x="2489912" y="994132"/>
                  </a:cubicBezTo>
                  <a:cubicBezTo>
                    <a:pt x="2489327" y="997476"/>
                    <a:pt x="2489327" y="997476"/>
                    <a:pt x="2489327" y="1007373"/>
                  </a:cubicBezTo>
                  <a:cubicBezTo>
                    <a:pt x="2489327" y="1012810"/>
                    <a:pt x="2486020" y="1020066"/>
                    <a:pt x="2481968" y="1023496"/>
                  </a:cubicBezTo>
                  <a:cubicBezTo>
                    <a:pt x="2465803" y="1037192"/>
                    <a:pt x="2463586" y="1065531"/>
                    <a:pt x="2463586" y="1084809"/>
                  </a:cubicBezTo>
                  <a:cubicBezTo>
                    <a:pt x="2463586" y="1102038"/>
                    <a:pt x="2465234" y="1110856"/>
                    <a:pt x="2469103" y="1114269"/>
                  </a:cubicBezTo>
                  <a:cubicBezTo>
                    <a:pt x="2472329" y="1117125"/>
                    <a:pt x="2474621" y="1125460"/>
                    <a:pt x="2474621" y="1134337"/>
                  </a:cubicBezTo>
                  <a:cubicBezTo>
                    <a:pt x="2474621" y="1153949"/>
                    <a:pt x="2487668" y="1160700"/>
                    <a:pt x="2503651" y="1168692"/>
                  </a:cubicBezTo>
                  <a:cubicBezTo>
                    <a:pt x="2519892" y="1176812"/>
                    <a:pt x="2535081" y="1182641"/>
                    <a:pt x="2553233" y="1185099"/>
                  </a:cubicBezTo>
                  <a:cubicBezTo>
                    <a:pt x="2573418" y="1187842"/>
                    <a:pt x="2589794" y="1196945"/>
                    <a:pt x="2606802" y="1207491"/>
                  </a:cubicBezTo>
                  <a:cubicBezTo>
                    <a:pt x="2629016" y="1221268"/>
                    <a:pt x="2655433" y="1224231"/>
                    <a:pt x="2681034" y="1224231"/>
                  </a:cubicBezTo>
                  <a:cubicBezTo>
                    <a:pt x="2696857" y="1224231"/>
                    <a:pt x="2715105" y="1227049"/>
                    <a:pt x="2728726" y="1231589"/>
                  </a:cubicBezTo>
                  <a:cubicBezTo>
                    <a:pt x="2741736" y="1235926"/>
                    <a:pt x="2760596" y="1238942"/>
                    <a:pt x="2774690" y="1238942"/>
                  </a:cubicBezTo>
                  <a:cubicBezTo>
                    <a:pt x="2787840" y="1238942"/>
                    <a:pt x="2810178" y="1241422"/>
                    <a:pt x="2824336" y="1244454"/>
                  </a:cubicBezTo>
                  <a:cubicBezTo>
                    <a:pt x="2860537" y="1252210"/>
                    <a:pt x="2898735" y="1251598"/>
                    <a:pt x="2934646" y="1242624"/>
                  </a:cubicBezTo>
                  <a:cubicBezTo>
                    <a:pt x="2964064" y="1235266"/>
                    <a:pt x="2964064" y="1235266"/>
                    <a:pt x="2982451" y="1231396"/>
                  </a:cubicBezTo>
                  <a:cubicBezTo>
                    <a:pt x="3000834" y="1227532"/>
                    <a:pt x="3000834" y="1227532"/>
                    <a:pt x="3025608" y="1221097"/>
                  </a:cubicBezTo>
                  <a:cubicBezTo>
                    <a:pt x="3039235" y="1217560"/>
                    <a:pt x="3053952" y="1211946"/>
                    <a:pt x="3058321" y="1208607"/>
                  </a:cubicBezTo>
                  <a:cubicBezTo>
                    <a:pt x="3095633" y="1180151"/>
                    <a:pt x="3127696" y="1145914"/>
                    <a:pt x="3161267" y="1113148"/>
                  </a:cubicBezTo>
                  <a:lnTo>
                    <a:pt x="3143561" y="1106176"/>
                  </a:lnTo>
                  <a:cubicBezTo>
                    <a:pt x="3133192" y="1102097"/>
                    <a:pt x="3125071" y="1097605"/>
                    <a:pt x="3120198" y="1087708"/>
                  </a:cubicBezTo>
                  <a:cubicBezTo>
                    <a:pt x="3114063" y="1082888"/>
                    <a:pt x="3107682" y="1079528"/>
                    <a:pt x="3100184" y="1077081"/>
                  </a:cubicBezTo>
                  <a:cubicBezTo>
                    <a:pt x="3094087" y="1075095"/>
                    <a:pt x="3084587" y="1068783"/>
                    <a:pt x="3079091" y="1063051"/>
                  </a:cubicBezTo>
                  <a:cubicBezTo>
                    <a:pt x="3069098" y="1052634"/>
                    <a:pt x="3069098" y="1052634"/>
                    <a:pt x="3057854" y="1047014"/>
                  </a:cubicBezTo>
                  <a:cubicBezTo>
                    <a:pt x="3041833" y="1039001"/>
                    <a:pt x="3027427" y="1024451"/>
                    <a:pt x="3019388" y="1008382"/>
                  </a:cubicBezTo>
                  <a:cubicBezTo>
                    <a:pt x="3015974" y="1001555"/>
                    <a:pt x="3013860" y="1000535"/>
                    <a:pt x="3009566" y="1003664"/>
                  </a:cubicBezTo>
                  <a:cubicBezTo>
                    <a:pt x="3006550" y="1005854"/>
                    <a:pt x="2999218" y="1009219"/>
                    <a:pt x="2993271" y="1011135"/>
                  </a:cubicBezTo>
                  <a:cubicBezTo>
                    <a:pt x="2982451" y="1014634"/>
                    <a:pt x="2982451" y="1014634"/>
                    <a:pt x="2978694" y="1018397"/>
                  </a:cubicBezTo>
                  <a:cubicBezTo>
                    <a:pt x="2968894" y="1028208"/>
                    <a:pt x="2951923" y="1032926"/>
                    <a:pt x="2938999" y="1036709"/>
                  </a:cubicBezTo>
                  <a:cubicBezTo>
                    <a:pt x="2932134" y="1038727"/>
                    <a:pt x="2919082" y="1040375"/>
                    <a:pt x="2909979" y="1040375"/>
                  </a:cubicBezTo>
                  <a:cubicBezTo>
                    <a:pt x="2892831" y="1040375"/>
                    <a:pt x="2880004" y="1048383"/>
                    <a:pt x="2864407" y="1053616"/>
                  </a:cubicBezTo>
                  <a:cubicBezTo>
                    <a:pt x="2859850" y="1055145"/>
                    <a:pt x="2846132" y="1052961"/>
                    <a:pt x="2830932" y="1048292"/>
                  </a:cubicBezTo>
                  <a:cubicBezTo>
                    <a:pt x="2816736" y="1043934"/>
                    <a:pt x="2795279" y="1040375"/>
                    <a:pt x="2783117" y="1040375"/>
                  </a:cubicBezTo>
                  <a:cubicBezTo>
                    <a:pt x="2751864" y="1040375"/>
                    <a:pt x="2721121" y="1031315"/>
                    <a:pt x="2693025" y="1018118"/>
                  </a:cubicBezTo>
                  <a:cubicBezTo>
                    <a:pt x="2678405" y="1011259"/>
                    <a:pt x="2667252" y="1003616"/>
                    <a:pt x="2654607" y="994218"/>
                  </a:cubicBezTo>
                  <a:cubicBezTo>
                    <a:pt x="2641747" y="984659"/>
                    <a:pt x="2628469" y="975342"/>
                    <a:pt x="2613903" y="968585"/>
                  </a:cubicBezTo>
                  <a:close/>
                  <a:moveTo>
                    <a:pt x="911456" y="3018499"/>
                  </a:moveTo>
                  <a:cubicBezTo>
                    <a:pt x="895939" y="3013470"/>
                    <a:pt x="879076" y="3011333"/>
                    <a:pt x="854650" y="3011333"/>
                  </a:cubicBezTo>
                  <a:cubicBezTo>
                    <a:pt x="826822" y="3011333"/>
                    <a:pt x="793336" y="3012718"/>
                    <a:pt x="772104" y="3033591"/>
                  </a:cubicBezTo>
                  <a:cubicBezTo>
                    <a:pt x="761241" y="3044277"/>
                    <a:pt x="750893" y="3053197"/>
                    <a:pt x="737089" y="3060105"/>
                  </a:cubicBezTo>
                  <a:cubicBezTo>
                    <a:pt x="690690" y="3083307"/>
                    <a:pt x="691205" y="3137117"/>
                    <a:pt x="691205" y="3182711"/>
                  </a:cubicBezTo>
                  <a:cubicBezTo>
                    <a:pt x="691205" y="3224552"/>
                    <a:pt x="692327" y="3234600"/>
                    <a:pt x="698365" y="3246681"/>
                  </a:cubicBezTo>
                  <a:cubicBezTo>
                    <a:pt x="710570" y="3271075"/>
                    <a:pt x="735023" y="3290488"/>
                    <a:pt x="754097" y="3309568"/>
                  </a:cubicBezTo>
                  <a:lnTo>
                    <a:pt x="769168" y="3323442"/>
                  </a:lnTo>
                  <a:cubicBezTo>
                    <a:pt x="787728" y="3340525"/>
                    <a:pt x="807704" y="3352048"/>
                    <a:pt x="832779" y="3356991"/>
                  </a:cubicBezTo>
                  <a:cubicBezTo>
                    <a:pt x="855514" y="3361473"/>
                    <a:pt x="877315" y="3368708"/>
                    <a:pt x="897131" y="3380891"/>
                  </a:cubicBezTo>
                  <a:cubicBezTo>
                    <a:pt x="917740" y="3393568"/>
                    <a:pt x="945032" y="3401114"/>
                    <a:pt x="969211" y="3401114"/>
                  </a:cubicBezTo>
                  <a:cubicBezTo>
                    <a:pt x="978324" y="3401114"/>
                    <a:pt x="994919" y="3403600"/>
                    <a:pt x="1006105" y="3406632"/>
                  </a:cubicBezTo>
                  <a:cubicBezTo>
                    <a:pt x="1020242" y="3410469"/>
                    <a:pt x="1044533" y="3412149"/>
                    <a:pt x="1085865" y="3412149"/>
                  </a:cubicBezTo>
                  <a:lnTo>
                    <a:pt x="1145295" y="3412149"/>
                  </a:lnTo>
                  <a:lnTo>
                    <a:pt x="1146234" y="3397250"/>
                  </a:lnTo>
                  <a:cubicBezTo>
                    <a:pt x="1147179" y="3382346"/>
                    <a:pt x="1147179" y="3382346"/>
                    <a:pt x="1147179" y="3371316"/>
                  </a:cubicBezTo>
                  <a:cubicBezTo>
                    <a:pt x="1147179" y="3355317"/>
                    <a:pt x="1135844" y="3341293"/>
                    <a:pt x="1128979" y="3327574"/>
                  </a:cubicBezTo>
                  <a:cubicBezTo>
                    <a:pt x="1125109" y="3319835"/>
                    <a:pt x="1125109" y="3319835"/>
                    <a:pt x="1117891" y="3303744"/>
                  </a:cubicBezTo>
                  <a:cubicBezTo>
                    <a:pt x="1110667" y="3287648"/>
                    <a:pt x="1110667" y="3287648"/>
                    <a:pt x="1105761" y="3284079"/>
                  </a:cubicBezTo>
                  <a:cubicBezTo>
                    <a:pt x="1100845" y="3280505"/>
                    <a:pt x="1100845" y="3280505"/>
                    <a:pt x="1090722" y="3274622"/>
                  </a:cubicBezTo>
                  <a:cubicBezTo>
                    <a:pt x="1080605" y="3268740"/>
                    <a:pt x="1080605" y="3268740"/>
                    <a:pt x="1067016" y="3256095"/>
                  </a:cubicBezTo>
                  <a:cubicBezTo>
                    <a:pt x="1059550" y="3249156"/>
                    <a:pt x="1048140" y="3241706"/>
                    <a:pt x="1041667" y="3239554"/>
                  </a:cubicBezTo>
                  <a:cubicBezTo>
                    <a:pt x="1035184" y="3237407"/>
                    <a:pt x="1026360" y="3231846"/>
                    <a:pt x="1022039" y="3227199"/>
                  </a:cubicBezTo>
                  <a:cubicBezTo>
                    <a:pt x="1016592" y="3221338"/>
                    <a:pt x="1015465" y="3217903"/>
                    <a:pt x="1018363" y="3215970"/>
                  </a:cubicBezTo>
                  <a:cubicBezTo>
                    <a:pt x="1026805" y="3210357"/>
                    <a:pt x="1032339" y="3205301"/>
                    <a:pt x="1036429" y="3195865"/>
                  </a:cubicBezTo>
                  <a:cubicBezTo>
                    <a:pt x="1038694" y="3190659"/>
                    <a:pt x="1040540" y="3169545"/>
                    <a:pt x="1040540" y="3148935"/>
                  </a:cubicBezTo>
                  <a:cubicBezTo>
                    <a:pt x="1040540" y="3119985"/>
                    <a:pt x="1039284" y="3110491"/>
                    <a:pt x="1035023" y="3107179"/>
                  </a:cubicBezTo>
                  <a:cubicBezTo>
                    <a:pt x="1029505" y="3102885"/>
                    <a:pt x="1029505" y="3102885"/>
                    <a:pt x="1024438" y="3091105"/>
                  </a:cubicBezTo>
                  <a:cubicBezTo>
                    <a:pt x="1017681" y="3075385"/>
                    <a:pt x="1003722" y="3062407"/>
                    <a:pt x="988178" y="3055848"/>
                  </a:cubicBezTo>
                  <a:cubicBezTo>
                    <a:pt x="978217" y="3051646"/>
                    <a:pt x="971637" y="3045082"/>
                    <a:pt x="963232" y="3038636"/>
                  </a:cubicBezTo>
                  <a:cubicBezTo>
                    <a:pt x="948875" y="3027623"/>
                    <a:pt x="928389" y="3023994"/>
                    <a:pt x="911456" y="3018499"/>
                  </a:cubicBezTo>
                  <a:close/>
                  <a:moveTo>
                    <a:pt x="2701172" y="3106943"/>
                  </a:moveTo>
                  <a:cubicBezTo>
                    <a:pt x="2693620" y="3100358"/>
                    <a:pt x="2687475" y="3099590"/>
                    <a:pt x="2642525" y="3099590"/>
                  </a:cubicBezTo>
                  <a:cubicBezTo>
                    <a:pt x="2613189" y="3099590"/>
                    <a:pt x="2590904" y="3101147"/>
                    <a:pt x="2588908" y="3103326"/>
                  </a:cubicBezTo>
                  <a:cubicBezTo>
                    <a:pt x="2581678" y="3111221"/>
                    <a:pt x="2568969" y="3114446"/>
                    <a:pt x="2558852" y="3116137"/>
                  </a:cubicBezTo>
                  <a:cubicBezTo>
                    <a:pt x="2536740" y="3119824"/>
                    <a:pt x="2519082" y="3129555"/>
                    <a:pt x="2511428" y="3151066"/>
                  </a:cubicBezTo>
                  <a:cubicBezTo>
                    <a:pt x="2509195" y="3157351"/>
                    <a:pt x="2503404" y="3166454"/>
                    <a:pt x="2498558" y="3171295"/>
                  </a:cubicBezTo>
                  <a:cubicBezTo>
                    <a:pt x="2478088" y="3191770"/>
                    <a:pt x="2474658" y="3224858"/>
                    <a:pt x="2474658" y="3252123"/>
                  </a:cubicBezTo>
                  <a:cubicBezTo>
                    <a:pt x="2474658" y="3262997"/>
                    <a:pt x="2476311" y="3272921"/>
                    <a:pt x="2478329" y="3274188"/>
                  </a:cubicBezTo>
                  <a:cubicBezTo>
                    <a:pt x="2482006" y="3276480"/>
                    <a:pt x="2482006" y="3276480"/>
                    <a:pt x="2485688" y="3285480"/>
                  </a:cubicBezTo>
                  <a:cubicBezTo>
                    <a:pt x="2488656" y="3292742"/>
                    <a:pt x="2488264" y="3294481"/>
                    <a:pt x="2483659" y="3294481"/>
                  </a:cubicBezTo>
                  <a:cubicBezTo>
                    <a:pt x="2480519" y="3294481"/>
                    <a:pt x="2474642" y="3296134"/>
                    <a:pt x="2470595" y="3298152"/>
                  </a:cubicBezTo>
                  <a:cubicBezTo>
                    <a:pt x="2463243" y="3301834"/>
                    <a:pt x="2463243" y="3301834"/>
                    <a:pt x="2448531" y="3305703"/>
                  </a:cubicBezTo>
                  <a:cubicBezTo>
                    <a:pt x="2440443" y="3307829"/>
                    <a:pt x="2422554" y="3315901"/>
                    <a:pt x="2408777" y="3323629"/>
                  </a:cubicBezTo>
                  <a:cubicBezTo>
                    <a:pt x="2394994" y="3331363"/>
                    <a:pt x="2381850" y="3341293"/>
                    <a:pt x="2379548" y="3345694"/>
                  </a:cubicBezTo>
                  <a:cubicBezTo>
                    <a:pt x="2375372" y="3353702"/>
                    <a:pt x="2375372" y="3353702"/>
                    <a:pt x="2366372" y="3371697"/>
                  </a:cubicBezTo>
                  <a:cubicBezTo>
                    <a:pt x="2357371" y="3389704"/>
                    <a:pt x="2357371" y="3389704"/>
                    <a:pt x="2353496" y="3400739"/>
                  </a:cubicBezTo>
                  <a:cubicBezTo>
                    <a:pt x="2349631" y="3411763"/>
                    <a:pt x="2349631" y="3411763"/>
                    <a:pt x="2347506" y="3435432"/>
                  </a:cubicBezTo>
                  <a:cubicBezTo>
                    <a:pt x="2345391" y="3459101"/>
                    <a:pt x="2345391" y="3459101"/>
                    <a:pt x="2346508" y="3463201"/>
                  </a:cubicBezTo>
                  <a:cubicBezTo>
                    <a:pt x="2347259" y="3465965"/>
                    <a:pt x="2363693" y="3467302"/>
                    <a:pt x="2396626" y="3467302"/>
                  </a:cubicBezTo>
                  <a:cubicBezTo>
                    <a:pt x="2428694" y="3467302"/>
                    <a:pt x="2452653" y="3469212"/>
                    <a:pt x="2465958" y="3472819"/>
                  </a:cubicBezTo>
                  <a:cubicBezTo>
                    <a:pt x="2485543" y="3478132"/>
                    <a:pt x="2497871" y="3479313"/>
                    <a:pt x="2517321" y="3472819"/>
                  </a:cubicBezTo>
                  <a:cubicBezTo>
                    <a:pt x="2527133" y="3469550"/>
                    <a:pt x="2547356" y="3467302"/>
                    <a:pt x="2566967" y="3467302"/>
                  </a:cubicBezTo>
                  <a:cubicBezTo>
                    <a:pt x="2585935" y="3467302"/>
                    <a:pt x="2607746" y="3464956"/>
                    <a:pt x="2618067" y="3461795"/>
                  </a:cubicBezTo>
                  <a:cubicBezTo>
                    <a:pt x="2627964" y="3458757"/>
                    <a:pt x="2643481" y="3455333"/>
                    <a:pt x="2652546" y="3454174"/>
                  </a:cubicBezTo>
                  <a:cubicBezTo>
                    <a:pt x="2669017" y="3452075"/>
                    <a:pt x="2669017" y="3452075"/>
                    <a:pt x="2671315" y="3450492"/>
                  </a:cubicBezTo>
                  <a:cubicBezTo>
                    <a:pt x="2672774" y="3449493"/>
                    <a:pt x="2677701" y="3445178"/>
                    <a:pt x="2684872" y="3438609"/>
                  </a:cubicBezTo>
                  <a:cubicBezTo>
                    <a:pt x="2691066" y="3432941"/>
                    <a:pt x="2704306" y="3426233"/>
                    <a:pt x="2714289" y="3423710"/>
                  </a:cubicBezTo>
                  <a:cubicBezTo>
                    <a:pt x="2738854" y="3417495"/>
                    <a:pt x="2758283" y="3405811"/>
                    <a:pt x="2776424" y="3387906"/>
                  </a:cubicBezTo>
                  <a:cubicBezTo>
                    <a:pt x="2794372" y="3370200"/>
                    <a:pt x="2804354" y="3351039"/>
                    <a:pt x="2809528" y="3326684"/>
                  </a:cubicBezTo>
                  <a:cubicBezTo>
                    <a:pt x="2811627" y="3316851"/>
                    <a:pt x="2816736" y="3303277"/>
                    <a:pt x="2820885" y="3296515"/>
                  </a:cubicBezTo>
                  <a:cubicBezTo>
                    <a:pt x="2828152" y="3284702"/>
                    <a:pt x="2828216" y="3283446"/>
                    <a:pt x="2822533" y="3263802"/>
                  </a:cubicBezTo>
                  <a:cubicBezTo>
                    <a:pt x="2816629" y="3243380"/>
                    <a:pt x="2816629" y="3243380"/>
                    <a:pt x="2814799" y="3223157"/>
                  </a:cubicBezTo>
                  <a:cubicBezTo>
                    <a:pt x="2813779" y="3212037"/>
                    <a:pt x="2810038" y="3196944"/>
                    <a:pt x="2806469" y="3189607"/>
                  </a:cubicBezTo>
                  <a:cubicBezTo>
                    <a:pt x="2802905" y="3182287"/>
                    <a:pt x="2788511" y="3164994"/>
                    <a:pt x="2774492" y="3151189"/>
                  </a:cubicBezTo>
                  <a:cubicBezTo>
                    <a:pt x="2754333" y="3131337"/>
                    <a:pt x="2744881" y="3124848"/>
                    <a:pt x="2729311" y="3120195"/>
                  </a:cubicBezTo>
                  <a:cubicBezTo>
                    <a:pt x="2718470" y="3116953"/>
                    <a:pt x="2705809" y="3110990"/>
                    <a:pt x="2701172" y="3106943"/>
                  </a:cubicBezTo>
                  <a:close/>
                  <a:moveTo>
                    <a:pt x="1117606" y="1696574"/>
                  </a:moveTo>
                  <a:cubicBezTo>
                    <a:pt x="1111659" y="1692157"/>
                    <a:pt x="1105568" y="1688003"/>
                    <a:pt x="1099412" y="1683892"/>
                  </a:cubicBezTo>
                  <a:lnTo>
                    <a:pt x="1104113" y="1704431"/>
                  </a:lnTo>
                  <a:cubicBezTo>
                    <a:pt x="1108251" y="1722502"/>
                    <a:pt x="1111810" y="1727827"/>
                    <a:pt x="1133718" y="1748748"/>
                  </a:cubicBezTo>
                  <a:cubicBezTo>
                    <a:pt x="1147415" y="1761833"/>
                    <a:pt x="1164622" y="1775444"/>
                    <a:pt x="1171954" y="1778997"/>
                  </a:cubicBezTo>
                  <a:cubicBezTo>
                    <a:pt x="1179285" y="1782560"/>
                    <a:pt x="1191522" y="1792318"/>
                    <a:pt x="1199149" y="1800680"/>
                  </a:cubicBezTo>
                  <a:cubicBezTo>
                    <a:pt x="1213017" y="1815890"/>
                    <a:pt x="1213017" y="1815890"/>
                    <a:pt x="1218921" y="1818112"/>
                  </a:cubicBezTo>
                  <a:cubicBezTo>
                    <a:pt x="1224820" y="1820334"/>
                    <a:pt x="1224820" y="1820334"/>
                    <a:pt x="1233627" y="1829142"/>
                  </a:cubicBezTo>
                  <a:cubicBezTo>
                    <a:pt x="1244785" y="1840305"/>
                    <a:pt x="1255090" y="1842366"/>
                    <a:pt x="1270397" y="1845694"/>
                  </a:cubicBezTo>
                  <a:cubicBezTo>
                    <a:pt x="1279704" y="1847717"/>
                    <a:pt x="1294603" y="1853417"/>
                    <a:pt x="1303491" y="1858366"/>
                  </a:cubicBezTo>
                  <a:cubicBezTo>
                    <a:pt x="1312379" y="1863319"/>
                    <a:pt x="1328931" y="1869196"/>
                    <a:pt x="1340266" y="1871429"/>
                  </a:cubicBezTo>
                  <a:cubicBezTo>
                    <a:pt x="1351601" y="1873667"/>
                    <a:pt x="1368980" y="1879458"/>
                    <a:pt x="1378877" y="1884299"/>
                  </a:cubicBezTo>
                  <a:cubicBezTo>
                    <a:pt x="1403636" y="1896419"/>
                    <a:pt x="1428990" y="1900846"/>
                    <a:pt x="1456593" y="1900846"/>
                  </a:cubicBezTo>
                  <a:cubicBezTo>
                    <a:pt x="1472415" y="1900846"/>
                    <a:pt x="1490663" y="1903664"/>
                    <a:pt x="1504280" y="1908205"/>
                  </a:cubicBezTo>
                  <a:cubicBezTo>
                    <a:pt x="1524712" y="1915015"/>
                    <a:pt x="1536155" y="1915558"/>
                    <a:pt x="1658724" y="1915558"/>
                  </a:cubicBezTo>
                  <a:cubicBezTo>
                    <a:pt x="1765942" y="1915558"/>
                    <a:pt x="1794527" y="1914506"/>
                    <a:pt x="1809104" y="1910040"/>
                  </a:cubicBezTo>
                  <a:cubicBezTo>
                    <a:pt x="1831196" y="1903272"/>
                    <a:pt x="1854414" y="1900846"/>
                    <a:pt x="1877514" y="1900846"/>
                  </a:cubicBezTo>
                  <a:cubicBezTo>
                    <a:pt x="1886702" y="1900846"/>
                    <a:pt x="1886702" y="1900846"/>
                    <a:pt x="1904644" y="1895329"/>
                  </a:cubicBezTo>
                  <a:cubicBezTo>
                    <a:pt x="1914515" y="1892297"/>
                    <a:pt x="1931067" y="1889817"/>
                    <a:pt x="1941420" y="1889817"/>
                  </a:cubicBezTo>
                  <a:cubicBezTo>
                    <a:pt x="1951773" y="1889817"/>
                    <a:pt x="1968357" y="1886597"/>
                    <a:pt x="1978254" y="1882657"/>
                  </a:cubicBezTo>
                  <a:cubicBezTo>
                    <a:pt x="1988151" y="1878718"/>
                    <a:pt x="2003877" y="1873753"/>
                    <a:pt x="2013189" y="1871622"/>
                  </a:cubicBezTo>
                  <a:cubicBezTo>
                    <a:pt x="2030798" y="1867597"/>
                    <a:pt x="2047474" y="1862144"/>
                    <a:pt x="2063940" y="1854689"/>
                  </a:cubicBezTo>
                  <a:cubicBezTo>
                    <a:pt x="2070408" y="1851764"/>
                    <a:pt x="2086123" y="1849365"/>
                    <a:pt x="2098875" y="1849365"/>
                  </a:cubicBezTo>
                  <a:cubicBezTo>
                    <a:pt x="2135366" y="1849365"/>
                    <a:pt x="2164600" y="1834664"/>
                    <a:pt x="2197522" y="1821773"/>
                  </a:cubicBezTo>
                  <a:cubicBezTo>
                    <a:pt x="2202176" y="1819953"/>
                    <a:pt x="2202176" y="1819953"/>
                    <a:pt x="2192987" y="1817919"/>
                  </a:cubicBezTo>
                  <a:cubicBezTo>
                    <a:pt x="2176392" y="1814248"/>
                    <a:pt x="2164820" y="1808355"/>
                    <a:pt x="2161541" y="1790525"/>
                  </a:cubicBezTo>
                  <a:cubicBezTo>
                    <a:pt x="2159813" y="1781112"/>
                    <a:pt x="2159813" y="1781112"/>
                    <a:pt x="2156131" y="1778219"/>
                  </a:cubicBezTo>
                  <a:cubicBezTo>
                    <a:pt x="2152449" y="1775326"/>
                    <a:pt x="2152449" y="1775326"/>
                    <a:pt x="2150372" y="1764023"/>
                  </a:cubicBezTo>
                  <a:cubicBezTo>
                    <a:pt x="2148381" y="1753213"/>
                    <a:pt x="2147694" y="1752827"/>
                    <a:pt x="2134786" y="1755269"/>
                  </a:cubicBezTo>
                  <a:cubicBezTo>
                    <a:pt x="2127358" y="1756670"/>
                    <a:pt x="2116130" y="1761044"/>
                    <a:pt x="2109840" y="1764989"/>
                  </a:cubicBezTo>
                  <a:cubicBezTo>
                    <a:pt x="2100034" y="1771118"/>
                    <a:pt x="2091608" y="1772148"/>
                    <a:pt x="2051000" y="1772148"/>
                  </a:cubicBezTo>
                  <a:cubicBezTo>
                    <a:pt x="2010962" y="1772148"/>
                    <a:pt x="2001322" y="1771005"/>
                    <a:pt x="1988903" y="1764795"/>
                  </a:cubicBezTo>
                  <a:cubicBezTo>
                    <a:pt x="1980814" y="1760749"/>
                    <a:pt x="1968400" y="1756605"/>
                    <a:pt x="1961321" y="1755596"/>
                  </a:cubicBezTo>
                  <a:cubicBezTo>
                    <a:pt x="1954242" y="1754587"/>
                    <a:pt x="1945536" y="1751361"/>
                    <a:pt x="1941962" y="1748420"/>
                  </a:cubicBezTo>
                  <a:cubicBezTo>
                    <a:pt x="1931475" y="1739785"/>
                    <a:pt x="1917477" y="1733140"/>
                    <a:pt x="1904328" y="1729855"/>
                  </a:cubicBezTo>
                  <a:cubicBezTo>
                    <a:pt x="1896975" y="1728020"/>
                    <a:pt x="1896975" y="1728020"/>
                    <a:pt x="1885790" y="1717790"/>
                  </a:cubicBezTo>
                  <a:cubicBezTo>
                    <a:pt x="1874605" y="1707560"/>
                    <a:pt x="1874605" y="1707560"/>
                    <a:pt x="1868465" y="1705435"/>
                  </a:cubicBezTo>
                  <a:cubicBezTo>
                    <a:pt x="1864794" y="1704158"/>
                    <a:pt x="1833117" y="1717866"/>
                    <a:pt x="1789557" y="1739570"/>
                  </a:cubicBezTo>
                  <a:cubicBezTo>
                    <a:pt x="1731136" y="1768681"/>
                    <a:pt x="1710994" y="1776914"/>
                    <a:pt x="1687379" y="1781337"/>
                  </a:cubicBezTo>
                  <a:cubicBezTo>
                    <a:pt x="1657956" y="1786854"/>
                    <a:pt x="1657956" y="1786854"/>
                    <a:pt x="1638114" y="1794019"/>
                  </a:cubicBezTo>
                  <a:cubicBezTo>
                    <a:pt x="1618835" y="1800975"/>
                    <a:pt x="1599326" y="1806315"/>
                    <a:pt x="1579285" y="1810566"/>
                  </a:cubicBezTo>
                  <a:cubicBezTo>
                    <a:pt x="1574014" y="1811682"/>
                    <a:pt x="1531647" y="1812595"/>
                    <a:pt x="1485130" y="1812595"/>
                  </a:cubicBezTo>
                  <a:cubicBezTo>
                    <a:pt x="1401011" y="1812595"/>
                    <a:pt x="1400270" y="1812525"/>
                    <a:pt x="1347619" y="1799724"/>
                  </a:cubicBezTo>
                  <a:cubicBezTo>
                    <a:pt x="1303061" y="1788888"/>
                    <a:pt x="1285951" y="1782518"/>
                    <a:pt x="1239525" y="1759471"/>
                  </a:cubicBezTo>
                  <a:cubicBezTo>
                    <a:pt x="1209191" y="1744406"/>
                    <a:pt x="1172614" y="1726946"/>
                    <a:pt x="1158246" y="1720667"/>
                  </a:cubicBezTo>
                  <a:cubicBezTo>
                    <a:pt x="1140824" y="1713057"/>
                    <a:pt x="1130895" y="1708022"/>
                    <a:pt x="1128448" y="1705575"/>
                  </a:cubicBezTo>
                  <a:cubicBezTo>
                    <a:pt x="1125990" y="1703122"/>
                    <a:pt x="1122378" y="1700122"/>
                    <a:pt x="1117606" y="1696574"/>
                  </a:cubicBezTo>
                  <a:close/>
                  <a:moveTo>
                    <a:pt x="2467381" y="323131"/>
                  </a:moveTo>
                  <a:cubicBezTo>
                    <a:pt x="2469441" y="313126"/>
                    <a:pt x="2471127" y="304931"/>
                    <a:pt x="2469221" y="304931"/>
                  </a:cubicBezTo>
                  <a:cubicBezTo>
                    <a:pt x="2458417" y="304931"/>
                    <a:pt x="2447511" y="314162"/>
                    <a:pt x="2440566" y="321376"/>
                  </a:cubicBezTo>
                  <a:cubicBezTo>
                    <a:pt x="2431823" y="330473"/>
                    <a:pt x="2431823" y="330473"/>
                    <a:pt x="2420767" y="335266"/>
                  </a:cubicBezTo>
                  <a:cubicBezTo>
                    <a:pt x="2408825" y="340450"/>
                    <a:pt x="2398934" y="354867"/>
                    <a:pt x="2408976" y="366159"/>
                  </a:cubicBezTo>
                  <a:cubicBezTo>
                    <a:pt x="2421905" y="380704"/>
                    <a:pt x="2427138" y="398700"/>
                    <a:pt x="2430541" y="417468"/>
                  </a:cubicBezTo>
                  <a:cubicBezTo>
                    <a:pt x="2432569" y="428600"/>
                    <a:pt x="2434222" y="473276"/>
                    <a:pt x="2434222" y="516755"/>
                  </a:cubicBezTo>
                  <a:cubicBezTo>
                    <a:pt x="2434222" y="595817"/>
                    <a:pt x="2434222" y="595817"/>
                    <a:pt x="2432382" y="628906"/>
                  </a:cubicBezTo>
                  <a:cubicBezTo>
                    <a:pt x="2430541" y="662005"/>
                    <a:pt x="2430541" y="662005"/>
                    <a:pt x="2430541" y="674870"/>
                  </a:cubicBezTo>
                  <a:cubicBezTo>
                    <a:pt x="2430541" y="687745"/>
                    <a:pt x="2430541" y="687745"/>
                    <a:pt x="2428710" y="720839"/>
                  </a:cubicBezTo>
                  <a:cubicBezTo>
                    <a:pt x="2426869" y="753932"/>
                    <a:pt x="2426869" y="753932"/>
                    <a:pt x="2426869" y="766803"/>
                  </a:cubicBezTo>
                  <a:cubicBezTo>
                    <a:pt x="2426869" y="779673"/>
                    <a:pt x="2426869" y="779673"/>
                    <a:pt x="2412158" y="904695"/>
                  </a:cubicBezTo>
                  <a:cubicBezTo>
                    <a:pt x="2404070" y="973458"/>
                    <a:pt x="2394141" y="1076882"/>
                    <a:pt x="2390094" y="1134514"/>
                  </a:cubicBezTo>
                  <a:cubicBezTo>
                    <a:pt x="2384373" y="1216159"/>
                    <a:pt x="2382741" y="1276700"/>
                    <a:pt x="2382741" y="1408468"/>
                  </a:cubicBezTo>
                  <a:cubicBezTo>
                    <a:pt x="2382741" y="1577617"/>
                    <a:pt x="2382741" y="1577617"/>
                    <a:pt x="2384577" y="1597841"/>
                  </a:cubicBezTo>
                  <a:cubicBezTo>
                    <a:pt x="2386418" y="1618064"/>
                    <a:pt x="2386418" y="1618064"/>
                    <a:pt x="2388259" y="1643617"/>
                  </a:cubicBezTo>
                  <a:cubicBezTo>
                    <a:pt x="2390094" y="1669164"/>
                    <a:pt x="2390094" y="1669164"/>
                    <a:pt x="2393583" y="1694712"/>
                  </a:cubicBezTo>
                  <a:cubicBezTo>
                    <a:pt x="2397066" y="1720259"/>
                    <a:pt x="2397066" y="1720259"/>
                    <a:pt x="2397705" y="1744969"/>
                  </a:cubicBezTo>
                  <a:cubicBezTo>
                    <a:pt x="2399304" y="1806970"/>
                    <a:pt x="2413441" y="1869690"/>
                    <a:pt x="2423193" y="1930623"/>
                  </a:cubicBezTo>
                  <a:cubicBezTo>
                    <a:pt x="2436047" y="2010974"/>
                    <a:pt x="2450608" y="2090923"/>
                    <a:pt x="2465481" y="2170903"/>
                  </a:cubicBezTo>
                  <a:cubicBezTo>
                    <a:pt x="2474675" y="2220361"/>
                    <a:pt x="2474675" y="2220361"/>
                    <a:pt x="2483675" y="2257131"/>
                  </a:cubicBezTo>
                  <a:cubicBezTo>
                    <a:pt x="2492670" y="2293907"/>
                    <a:pt x="2492670" y="2293907"/>
                    <a:pt x="2492864" y="2299800"/>
                  </a:cubicBezTo>
                  <a:cubicBezTo>
                    <a:pt x="2493057" y="2305698"/>
                    <a:pt x="2493057" y="2305698"/>
                    <a:pt x="2503329" y="2326045"/>
                  </a:cubicBezTo>
                  <a:lnTo>
                    <a:pt x="2513591" y="2346376"/>
                  </a:lnTo>
                  <a:lnTo>
                    <a:pt x="2522979" y="2336189"/>
                  </a:lnTo>
                  <a:cubicBezTo>
                    <a:pt x="2532360" y="2326002"/>
                    <a:pt x="2532360" y="2326002"/>
                    <a:pt x="2536863" y="2316990"/>
                  </a:cubicBezTo>
                  <a:cubicBezTo>
                    <a:pt x="2539337" y="2312031"/>
                    <a:pt x="2547469" y="2305145"/>
                    <a:pt x="2554918" y="2301689"/>
                  </a:cubicBezTo>
                  <a:cubicBezTo>
                    <a:pt x="2567869" y="2295678"/>
                    <a:pt x="2577100" y="2285690"/>
                    <a:pt x="2586369" y="2275261"/>
                  </a:cubicBezTo>
                  <a:cubicBezTo>
                    <a:pt x="2571352" y="2225218"/>
                    <a:pt x="2555884" y="2175798"/>
                    <a:pt x="2537185" y="2126973"/>
                  </a:cubicBezTo>
                  <a:cubicBezTo>
                    <a:pt x="2518819" y="2079029"/>
                    <a:pt x="2514348" y="2062455"/>
                    <a:pt x="2507956" y="2018686"/>
                  </a:cubicBezTo>
                  <a:cubicBezTo>
                    <a:pt x="2500415" y="1967017"/>
                    <a:pt x="2500415" y="1967017"/>
                    <a:pt x="2489573" y="1912053"/>
                  </a:cubicBezTo>
                  <a:cubicBezTo>
                    <a:pt x="2475979" y="1843096"/>
                    <a:pt x="2463640" y="1772422"/>
                    <a:pt x="2463640" y="1701877"/>
                  </a:cubicBezTo>
                  <a:cubicBezTo>
                    <a:pt x="2463640" y="1694518"/>
                    <a:pt x="2463640" y="1694518"/>
                    <a:pt x="2461799" y="1661430"/>
                  </a:cubicBezTo>
                  <a:cubicBezTo>
                    <a:pt x="2459963" y="1628331"/>
                    <a:pt x="2459963" y="1628331"/>
                    <a:pt x="2459963" y="1620978"/>
                  </a:cubicBezTo>
                  <a:cubicBezTo>
                    <a:pt x="2459963" y="1613626"/>
                    <a:pt x="2459963" y="1613626"/>
                    <a:pt x="2458122" y="1580532"/>
                  </a:cubicBezTo>
                  <a:cubicBezTo>
                    <a:pt x="2456281" y="1547433"/>
                    <a:pt x="2456281" y="1547433"/>
                    <a:pt x="2456281" y="1540085"/>
                  </a:cubicBezTo>
                  <a:cubicBezTo>
                    <a:pt x="2456281" y="1532727"/>
                    <a:pt x="2456281" y="1532727"/>
                    <a:pt x="2454446" y="1499628"/>
                  </a:cubicBezTo>
                  <a:cubicBezTo>
                    <a:pt x="2452610" y="1466540"/>
                    <a:pt x="2452610" y="1466540"/>
                    <a:pt x="2452610" y="1459182"/>
                  </a:cubicBezTo>
                  <a:cubicBezTo>
                    <a:pt x="2452610" y="1451828"/>
                    <a:pt x="2452610" y="1451828"/>
                    <a:pt x="2450775" y="1418735"/>
                  </a:cubicBezTo>
                  <a:cubicBezTo>
                    <a:pt x="2448934" y="1385641"/>
                    <a:pt x="2448934" y="1385641"/>
                    <a:pt x="2448934" y="1376453"/>
                  </a:cubicBezTo>
                  <a:cubicBezTo>
                    <a:pt x="2448934" y="1367254"/>
                    <a:pt x="2448934" y="1367254"/>
                    <a:pt x="2447093" y="1334160"/>
                  </a:cubicBezTo>
                  <a:cubicBezTo>
                    <a:pt x="2445257" y="1301066"/>
                    <a:pt x="2445257" y="1301066"/>
                    <a:pt x="2445257" y="1291873"/>
                  </a:cubicBezTo>
                  <a:cubicBezTo>
                    <a:pt x="2445257" y="1282679"/>
                    <a:pt x="2445257" y="1282679"/>
                    <a:pt x="2443416" y="1249585"/>
                  </a:cubicBezTo>
                  <a:cubicBezTo>
                    <a:pt x="2441575" y="1216492"/>
                    <a:pt x="2441575" y="1216492"/>
                    <a:pt x="2441575" y="1207303"/>
                  </a:cubicBezTo>
                  <a:cubicBezTo>
                    <a:pt x="2441575" y="1198104"/>
                    <a:pt x="2441575" y="1198104"/>
                    <a:pt x="2439740" y="1174204"/>
                  </a:cubicBezTo>
                  <a:cubicBezTo>
                    <a:pt x="2436970" y="1138201"/>
                    <a:pt x="2434222" y="1101834"/>
                    <a:pt x="2434222" y="1065724"/>
                  </a:cubicBezTo>
                  <a:cubicBezTo>
                    <a:pt x="2434222" y="1058376"/>
                    <a:pt x="2434222" y="1058376"/>
                    <a:pt x="2437899" y="1028954"/>
                  </a:cubicBezTo>
                  <a:cubicBezTo>
                    <a:pt x="2439917" y="1012778"/>
                    <a:pt x="2441575" y="987949"/>
                    <a:pt x="2441575" y="973796"/>
                  </a:cubicBezTo>
                  <a:cubicBezTo>
                    <a:pt x="2441575" y="948055"/>
                    <a:pt x="2441575" y="948055"/>
                    <a:pt x="2443416" y="914967"/>
                  </a:cubicBezTo>
                  <a:cubicBezTo>
                    <a:pt x="2445257" y="881868"/>
                    <a:pt x="2445257" y="881868"/>
                    <a:pt x="2445257" y="874510"/>
                  </a:cubicBezTo>
                  <a:cubicBezTo>
                    <a:pt x="2445257" y="867162"/>
                    <a:pt x="2445257" y="867162"/>
                    <a:pt x="2447093" y="834064"/>
                  </a:cubicBezTo>
                  <a:cubicBezTo>
                    <a:pt x="2448934" y="800970"/>
                    <a:pt x="2448934" y="800970"/>
                    <a:pt x="2448934" y="793617"/>
                  </a:cubicBezTo>
                  <a:cubicBezTo>
                    <a:pt x="2448934" y="786264"/>
                    <a:pt x="2448934" y="786264"/>
                    <a:pt x="2450775" y="760523"/>
                  </a:cubicBezTo>
                  <a:cubicBezTo>
                    <a:pt x="2452610" y="734783"/>
                    <a:pt x="2452610" y="734783"/>
                    <a:pt x="2454446" y="700036"/>
                  </a:cubicBezTo>
                  <a:cubicBezTo>
                    <a:pt x="2456281" y="665295"/>
                    <a:pt x="2456281" y="665295"/>
                    <a:pt x="2459770" y="630559"/>
                  </a:cubicBezTo>
                  <a:cubicBezTo>
                    <a:pt x="2466328" y="565160"/>
                    <a:pt x="2463640" y="498877"/>
                    <a:pt x="2463640" y="433258"/>
                  </a:cubicBezTo>
                  <a:cubicBezTo>
                    <a:pt x="2463640" y="382690"/>
                    <a:pt x="2465330" y="333135"/>
                    <a:pt x="2467381" y="323131"/>
                  </a:cubicBezTo>
                  <a:close/>
                  <a:moveTo>
                    <a:pt x="1519495" y="72642"/>
                  </a:moveTo>
                  <a:cubicBezTo>
                    <a:pt x="1505128" y="61350"/>
                    <a:pt x="1486069" y="67098"/>
                    <a:pt x="1470440" y="71628"/>
                  </a:cubicBezTo>
                  <a:cubicBezTo>
                    <a:pt x="1460323" y="74553"/>
                    <a:pt x="1442944" y="76952"/>
                    <a:pt x="1431824" y="76952"/>
                  </a:cubicBezTo>
                  <a:cubicBezTo>
                    <a:pt x="1409282" y="76952"/>
                    <a:pt x="1390196" y="86124"/>
                    <a:pt x="1369061" y="92946"/>
                  </a:cubicBezTo>
                  <a:cubicBezTo>
                    <a:pt x="1343642" y="101147"/>
                    <a:pt x="1318621" y="100626"/>
                    <a:pt x="1292483" y="102881"/>
                  </a:cubicBezTo>
                  <a:cubicBezTo>
                    <a:pt x="1291259" y="102993"/>
                    <a:pt x="1283488" y="107131"/>
                    <a:pt x="1275206" y="112096"/>
                  </a:cubicBezTo>
                  <a:cubicBezTo>
                    <a:pt x="1266941" y="117055"/>
                    <a:pt x="1252042" y="122852"/>
                    <a:pt x="1242118" y="124961"/>
                  </a:cubicBezTo>
                  <a:cubicBezTo>
                    <a:pt x="1220483" y="129577"/>
                    <a:pt x="1203136" y="142694"/>
                    <a:pt x="1183809" y="152521"/>
                  </a:cubicBezTo>
                  <a:cubicBezTo>
                    <a:pt x="1174181" y="157421"/>
                    <a:pt x="1167220" y="164050"/>
                    <a:pt x="1158804" y="170538"/>
                  </a:cubicBezTo>
                  <a:cubicBezTo>
                    <a:pt x="1155267" y="173265"/>
                    <a:pt x="1146717" y="178326"/>
                    <a:pt x="1139788" y="181788"/>
                  </a:cubicBezTo>
                  <a:cubicBezTo>
                    <a:pt x="1127208" y="188089"/>
                    <a:pt x="1127208" y="188089"/>
                    <a:pt x="1130643" y="190778"/>
                  </a:cubicBezTo>
                  <a:cubicBezTo>
                    <a:pt x="1134078" y="193483"/>
                    <a:pt x="1134078" y="193483"/>
                    <a:pt x="1190486" y="201405"/>
                  </a:cubicBezTo>
                  <a:cubicBezTo>
                    <a:pt x="1231287" y="207137"/>
                    <a:pt x="1265218" y="209327"/>
                    <a:pt x="1313082" y="209327"/>
                  </a:cubicBezTo>
                  <a:cubicBezTo>
                    <a:pt x="1361493" y="209327"/>
                    <a:pt x="1384094" y="210808"/>
                    <a:pt x="1397211" y="214844"/>
                  </a:cubicBezTo>
                  <a:cubicBezTo>
                    <a:pt x="1410355" y="218885"/>
                    <a:pt x="1432983" y="220361"/>
                    <a:pt x="1481791" y="220361"/>
                  </a:cubicBezTo>
                  <a:cubicBezTo>
                    <a:pt x="1532205" y="220361"/>
                    <a:pt x="1551913" y="221708"/>
                    <a:pt x="1562749" y="225879"/>
                  </a:cubicBezTo>
                  <a:cubicBezTo>
                    <a:pt x="1570628" y="228911"/>
                    <a:pt x="1592139" y="232217"/>
                    <a:pt x="1610548" y="233226"/>
                  </a:cubicBezTo>
                  <a:cubicBezTo>
                    <a:pt x="1644028" y="235067"/>
                    <a:pt x="1644028" y="235067"/>
                    <a:pt x="1699186" y="235067"/>
                  </a:cubicBezTo>
                  <a:cubicBezTo>
                    <a:pt x="1734325" y="235067"/>
                    <a:pt x="1763693" y="237069"/>
                    <a:pt x="1780085" y="240585"/>
                  </a:cubicBezTo>
                  <a:cubicBezTo>
                    <a:pt x="1794243" y="243617"/>
                    <a:pt x="1824030" y="246102"/>
                    <a:pt x="1846272" y="246102"/>
                  </a:cubicBezTo>
                  <a:cubicBezTo>
                    <a:pt x="1870960" y="246102"/>
                    <a:pt x="1894458" y="248249"/>
                    <a:pt x="1906566" y="251619"/>
                  </a:cubicBezTo>
                  <a:cubicBezTo>
                    <a:pt x="1926408" y="257131"/>
                    <a:pt x="1926408" y="257131"/>
                    <a:pt x="1958047" y="260808"/>
                  </a:cubicBezTo>
                  <a:cubicBezTo>
                    <a:pt x="1989681" y="264484"/>
                    <a:pt x="1989681" y="264484"/>
                    <a:pt x="2002777" y="268166"/>
                  </a:cubicBezTo>
                  <a:cubicBezTo>
                    <a:pt x="2009985" y="270190"/>
                    <a:pt x="2036455" y="271843"/>
                    <a:pt x="2061616" y="271843"/>
                  </a:cubicBezTo>
                  <a:cubicBezTo>
                    <a:pt x="2097549" y="271843"/>
                    <a:pt x="2112083" y="273415"/>
                    <a:pt x="2129414" y="279190"/>
                  </a:cubicBezTo>
                  <a:cubicBezTo>
                    <a:pt x="2145595" y="284589"/>
                    <a:pt x="2161289" y="286549"/>
                    <a:pt x="2188253" y="286549"/>
                  </a:cubicBezTo>
                  <a:cubicBezTo>
                    <a:pt x="2209668" y="286549"/>
                    <a:pt x="2233305" y="288851"/>
                    <a:pt x="2244866" y="292066"/>
                  </a:cubicBezTo>
                  <a:cubicBezTo>
                    <a:pt x="2255777" y="295098"/>
                    <a:pt x="2276285" y="298404"/>
                    <a:pt x="2290448" y="299424"/>
                  </a:cubicBezTo>
                  <a:cubicBezTo>
                    <a:pt x="2304601" y="300433"/>
                    <a:pt x="2321980" y="303659"/>
                    <a:pt x="2329054" y="306584"/>
                  </a:cubicBezTo>
                  <a:cubicBezTo>
                    <a:pt x="2341930" y="311908"/>
                    <a:pt x="2341930" y="311908"/>
                    <a:pt x="2349664" y="313937"/>
                  </a:cubicBezTo>
                  <a:cubicBezTo>
                    <a:pt x="2353915" y="315053"/>
                    <a:pt x="2362985" y="321097"/>
                    <a:pt x="2369801" y="327376"/>
                  </a:cubicBezTo>
                  <a:cubicBezTo>
                    <a:pt x="2376628" y="333650"/>
                    <a:pt x="2384432" y="338014"/>
                    <a:pt x="2387137" y="337080"/>
                  </a:cubicBezTo>
                  <a:cubicBezTo>
                    <a:pt x="2397211" y="333591"/>
                    <a:pt x="2403850" y="321011"/>
                    <a:pt x="2410162" y="312831"/>
                  </a:cubicBezTo>
                  <a:cubicBezTo>
                    <a:pt x="2412888" y="309300"/>
                    <a:pt x="2417220" y="302215"/>
                    <a:pt x="2419774" y="297090"/>
                  </a:cubicBezTo>
                  <a:cubicBezTo>
                    <a:pt x="2425769" y="285105"/>
                    <a:pt x="2440835" y="279571"/>
                    <a:pt x="2452143" y="273920"/>
                  </a:cubicBezTo>
                  <a:cubicBezTo>
                    <a:pt x="2442160" y="272159"/>
                    <a:pt x="2432596" y="271843"/>
                    <a:pt x="2422399" y="271843"/>
                  </a:cubicBezTo>
                  <a:cubicBezTo>
                    <a:pt x="2412523" y="271843"/>
                    <a:pt x="2399642" y="270190"/>
                    <a:pt x="2393792" y="268166"/>
                  </a:cubicBezTo>
                  <a:cubicBezTo>
                    <a:pt x="2387937" y="266148"/>
                    <a:pt x="2368900" y="263658"/>
                    <a:pt x="2351505" y="262649"/>
                  </a:cubicBezTo>
                  <a:cubicBezTo>
                    <a:pt x="2319866" y="260808"/>
                    <a:pt x="2319866" y="260808"/>
                    <a:pt x="2310672" y="260808"/>
                  </a:cubicBezTo>
                  <a:cubicBezTo>
                    <a:pt x="2301478" y="260808"/>
                    <a:pt x="2301478" y="260808"/>
                    <a:pt x="2279414" y="253449"/>
                  </a:cubicBezTo>
                  <a:cubicBezTo>
                    <a:pt x="2267284" y="249408"/>
                    <a:pt x="2248247" y="246102"/>
                    <a:pt x="2237126" y="246102"/>
                  </a:cubicBezTo>
                  <a:cubicBezTo>
                    <a:pt x="2226000" y="246102"/>
                    <a:pt x="2205321" y="243617"/>
                    <a:pt x="2191162" y="240585"/>
                  </a:cubicBezTo>
                  <a:cubicBezTo>
                    <a:pt x="2175227" y="237171"/>
                    <a:pt x="2145810" y="235067"/>
                    <a:pt x="2113940" y="235067"/>
                  </a:cubicBezTo>
                  <a:cubicBezTo>
                    <a:pt x="2079451" y="235067"/>
                    <a:pt x="2055911" y="233248"/>
                    <a:pt x="2042617" y="229550"/>
                  </a:cubicBezTo>
                  <a:cubicBezTo>
                    <a:pt x="2031705" y="226517"/>
                    <a:pt x="2003582" y="223211"/>
                    <a:pt x="1980106" y="222202"/>
                  </a:cubicBezTo>
                  <a:cubicBezTo>
                    <a:pt x="1937437" y="220361"/>
                    <a:pt x="1937437" y="220361"/>
                    <a:pt x="1920891" y="220361"/>
                  </a:cubicBezTo>
                  <a:cubicBezTo>
                    <a:pt x="1911788" y="220361"/>
                    <a:pt x="1892762" y="217876"/>
                    <a:pt x="1878603" y="214844"/>
                  </a:cubicBezTo>
                  <a:cubicBezTo>
                    <a:pt x="1862668" y="211430"/>
                    <a:pt x="1833251" y="209327"/>
                    <a:pt x="1801381" y="209327"/>
                  </a:cubicBezTo>
                  <a:cubicBezTo>
                    <a:pt x="1766892" y="209327"/>
                    <a:pt x="1743352" y="207507"/>
                    <a:pt x="1730058" y="203815"/>
                  </a:cubicBezTo>
                  <a:cubicBezTo>
                    <a:pt x="1719146" y="200777"/>
                    <a:pt x="1691023" y="197471"/>
                    <a:pt x="1667547" y="196462"/>
                  </a:cubicBezTo>
                  <a:cubicBezTo>
                    <a:pt x="1624879" y="194621"/>
                    <a:pt x="1624879" y="194621"/>
                    <a:pt x="1588108" y="194621"/>
                  </a:cubicBezTo>
                  <a:cubicBezTo>
                    <a:pt x="1567885" y="194621"/>
                    <a:pt x="1539745" y="192136"/>
                    <a:pt x="1525592" y="189103"/>
                  </a:cubicBezTo>
                  <a:cubicBezTo>
                    <a:pt x="1510194" y="185803"/>
                    <a:pt x="1480654" y="183586"/>
                    <a:pt x="1452047" y="183586"/>
                  </a:cubicBezTo>
                  <a:cubicBezTo>
                    <a:pt x="1414058" y="183586"/>
                    <a:pt x="1399723" y="182078"/>
                    <a:pt x="1382183" y="176238"/>
                  </a:cubicBezTo>
                  <a:cubicBezTo>
                    <a:pt x="1356180" y="167565"/>
                    <a:pt x="1328684" y="168880"/>
                    <a:pt x="1301671" y="168880"/>
                  </a:cubicBezTo>
                  <a:lnTo>
                    <a:pt x="1301671" y="143139"/>
                  </a:lnTo>
                  <a:lnTo>
                    <a:pt x="1421605" y="143139"/>
                  </a:lnTo>
                  <a:lnTo>
                    <a:pt x="1413683" y="135781"/>
                  </a:lnTo>
                  <a:cubicBezTo>
                    <a:pt x="1402170" y="125100"/>
                    <a:pt x="1382398" y="128433"/>
                    <a:pt x="1367858" y="128433"/>
                  </a:cubicBezTo>
                  <a:lnTo>
                    <a:pt x="1367858" y="102693"/>
                  </a:lnTo>
                  <a:lnTo>
                    <a:pt x="1425050" y="102693"/>
                  </a:lnTo>
                  <a:cubicBezTo>
                    <a:pt x="1474782" y="102693"/>
                    <a:pt x="1484185" y="103643"/>
                    <a:pt x="1497238" y="110040"/>
                  </a:cubicBezTo>
                  <a:cubicBezTo>
                    <a:pt x="1510881" y="116733"/>
                    <a:pt x="1519688" y="117399"/>
                    <a:pt x="1594683" y="117399"/>
                  </a:cubicBezTo>
                  <a:cubicBezTo>
                    <a:pt x="1654076" y="117399"/>
                    <a:pt x="1684325" y="118944"/>
                    <a:pt x="1702863" y="122916"/>
                  </a:cubicBezTo>
                  <a:cubicBezTo>
                    <a:pt x="1721229" y="126845"/>
                    <a:pt x="1751285" y="128433"/>
                    <a:pt x="1807666" y="128433"/>
                  </a:cubicBezTo>
                  <a:cubicBezTo>
                    <a:pt x="1874310" y="128433"/>
                    <a:pt x="1891420" y="129587"/>
                    <a:pt x="1916624" y="135781"/>
                  </a:cubicBezTo>
                  <a:cubicBezTo>
                    <a:pt x="1939735" y="141465"/>
                    <a:pt x="1958938" y="143139"/>
                    <a:pt x="2001199" y="143139"/>
                  </a:cubicBezTo>
                  <a:cubicBezTo>
                    <a:pt x="2038532" y="143139"/>
                    <a:pt x="2062169" y="144894"/>
                    <a:pt x="2075716" y="148657"/>
                  </a:cubicBezTo>
                  <a:cubicBezTo>
                    <a:pt x="2086627" y="151689"/>
                    <a:pt x="2114756" y="154995"/>
                    <a:pt x="2138232" y="156015"/>
                  </a:cubicBezTo>
                  <a:cubicBezTo>
                    <a:pt x="2180895" y="157845"/>
                    <a:pt x="2180895" y="157845"/>
                    <a:pt x="2195606" y="157845"/>
                  </a:cubicBezTo>
                  <a:cubicBezTo>
                    <a:pt x="2210312" y="157845"/>
                    <a:pt x="2210312" y="157845"/>
                    <a:pt x="2236053" y="163363"/>
                  </a:cubicBezTo>
                  <a:cubicBezTo>
                    <a:pt x="2251156" y="166599"/>
                    <a:pt x="2280793" y="168880"/>
                    <a:pt x="2307757" y="168880"/>
                  </a:cubicBezTo>
                  <a:cubicBezTo>
                    <a:pt x="2343921" y="168880"/>
                    <a:pt x="2358434" y="170447"/>
                    <a:pt x="2375785" y="176238"/>
                  </a:cubicBezTo>
                  <a:cubicBezTo>
                    <a:pt x="2391967" y="181627"/>
                    <a:pt x="2407650" y="183586"/>
                    <a:pt x="2434625" y="183586"/>
                  </a:cubicBezTo>
                  <a:cubicBezTo>
                    <a:pt x="2458938" y="183586"/>
                    <a:pt x="2475909" y="185454"/>
                    <a:pt x="2484716" y="189103"/>
                  </a:cubicBezTo>
                  <a:cubicBezTo>
                    <a:pt x="2492236" y="192216"/>
                    <a:pt x="2509276" y="194621"/>
                    <a:pt x="2523837" y="194621"/>
                  </a:cubicBezTo>
                  <a:cubicBezTo>
                    <a:pt x="2545177" y="194621"/>
                    <a:pt x="2551123" y="195995"/>
                    <a:pt x="2558181" y="202548"/>
                  </a:cubicBezTo>
                  <a:cubicBezTo>
                    <a:pt x="2566447" y="210212"/>
                    <a:pt x="2567182" y="210277"/>
                    <a:pt x="2581179" y="204389"/>
                  </a:cubicBezTo>
                  <a:lnTo>
                    <a:pt x="2595649" y="198297"/>
                  </a:lnTo>
                  <a:cubicBezTo>
                    <a:pt x="2587335" y="195721"/>
                    <a:pt x="2580165" y="194621"/>
                    <a:pt x="2571325" y="194621"/>
                  </a:cubicBezTo>
                  <a:cubicBezTo>
                    <a:pt x="2558884" y="194621"/>
                    <a:pt x="2558884" y="194621"/>
                    <a:pt x="2538650" y="189103"/>
                  </a:cubicBezTo>
                  <a:cubicBezTo>
                    <a:pt x="2527530" y="186071"/>
                    <a:pt x="2509325" y="182765"/>
                    <a:pt x="2498204" y="181745"/>
                  </a:cubicBezTo>
                  <a:cubicBezTo>
                    <a:pt x="2477980" y="179915"/>
                    <a:pt x="2477980" y="179915"/>
                    <a:pt x="2463656" y="176238"/>
                  </a:cubicBezTo>
                  <a:cubicBezTo>
                    <a:pt x="2449331" y="172556"/>
                    <a:pt x="2449331" y="172556"/>
                    <a:pt x="2424320" y="170383"/>
                  </a:cubicBezTo>
                  <a:cubicBezTo>
                    <a:pt x="2399309" y="168209"/>
                    <a:pt x="2399309" y="168209"/>
                    <a:pt x="2372458" y="163035"/>
                  </a:cubicBezTo>
                  <a:cubicBezTo>
                    <a:pt x="2345601" y="157845"/>
                    <a:pt x="2345601" y="157845"/>
                    <a:pt x="2321701" y="156015"/>
                  </a:cubicBezTo>
                  <a:cubicBezTo>
                    <a:pt x="2297796" y="154174"/>
                    <a:pt x="2297796" y="154174"/>
                    <a:pt x="2277465" y="148657"/>
                  </a:cubicBezTo>
                  <a:cubicBezTo>
                    <a:pt x="2263935" y="144986"/>
                    <a:pt x="2239933" y="143139"/>
                    <a:pt x="2205761" y="143139"/>
                  </a:cubicBezTo>
                  <a:cubicBezTo>
                    <a:pt x="2171363" y="143139"/>
                    <a:pt x="2147834" y="141315"/>
                    <a:pt x="2134550" y="137622"/>
                  </a:cubicBezTo>
                  <a:cubicBezTo>
                    <a:pt x="2123639" y="134589"/>
                    <a:pt x="2098988" y="131283"/>
                    <a:pt x="2079773" y="130274"/>
                  </a:cubicBezTo>
                  <a:cubicBezTo>
                    <a:pt x="2025356" y="127403"/>
                    <a:pt x="1968749" y="123651"/>
                    <a:pt x="1915760" y="110040"/>
                  </a:cubicBezTo>
                  <a:cubicBezTo>
                    <a:pt x="1907881" y="108022"/>
                    <a:pt x="1883063" y="105543"/>
                    <a:pt x="1860602" y="104534"/>
                  </a:cubicBezTo>
                  <a:cubicBezTo>
                    <a:pt x="1819769" y="102693"/>
                    <a:pt x="1819769" y="102693"/>
                    <a:pt x="1803222" y="102693"/>
                  </a:cubicBezTo>
                  <a:cubicBezTo>
                    <a:pt x="1794120" y="102693"/>
                    <a:pt x="1775093" y="100208"/>
                    <a:pt x="1760935" y="97175"/>
                  </a:cubicBezTo>
                  <a:cubicBezTo>
                    <a:pt x="1746776" y="94143"/>
                    <a:pt x="1718642" y="91658"/>
                    <a:pt x="1698419" y="91658"/>
                  </a:cubicBezTo>
                  <a:cubicBezTo>
                    <a:pt x="1674546" y="91658"/>
                    <a:pt x="1656620" y="89726"/>
                    <a:pt x="1647324" y="86141"/>
                  </a:cubicBezTo>
                  <a:cubicBezTo>
                    <a:pt x="1639445" y="83108"/>
                    <a:pt x="1617934" y="79802"/>
                    <a:pt x="1599524" y="78793"/>
                  </a:cubicBezTo>
                  <a:cubicBezTo>
                    <a:pt x="1566044" y="76952"/>
                    <a:pt x="1566044" y="76952"/>
                    <a:pt x="1545510" y="76952"/>
                  </a:cubicBezTo>
                  <a:cubicBezTo>
                    <a:pt x="1534217" y="76952"/>
                    <a:pt x="1522506" y="75015"/>
                    <a:pt x="1519495" y="72642"/>
                  </a:cubicBezTo>
                  <a:close/>
                  <a:moveTo>
                    <a:pt x="1659679" y="1190719"/>
                  </a:moveTo>
                  <a:cubicBezTo>
                    <a:pt x="1646760" y="1178068"/>
                    <a:pt x="1640325" y="1174526"/>
                    <a:pt x="1628796" y="1173748"/>
                  </a:cubicBezTo>
                  <a:cubicBezTo>
                    <a:pt x="1616640" y="1172916"/>
                    <a:pt x="1605348" y="1177709"/>
                    <a:pt x="1603029" y="1190885"/>
                  </a:cubicBezTo>
                  <a:cubicBezTo>
                    <a:pt x="1602492" y="1193912"/>
                    <a:pt x="1600818" y="1197224"/>
                    <a:pt x="1598800" y="1199231"/>
                  </a:cubicBezTo>
                  <a:cubicBezTo>
                    <a:pt x="1589654" y="1208317"/>
                    <a:pt x="1580315" y="1220731"/>
                    <a:pt x="1575791" y="1232877"/>
                  </a:cubicBezTo>
                  <a:cubicBezTo>
                    <a:pt x="1573397" y="1239318"/>
                    <a:pt x="1573397" y="1239318"/>
                    <a:pt x="1564584" y="1248125"/>
                  </a:cubicBezTo>
                  <a:cubicBezTo>
                    <a:pt x="1555761" y="1256959"/>
                    <a:pt x="1552728" y="1265064"/>
                    <a:pt x="1548698" y="1276625"/>
                  </a:cubicBezTo>
                  <a:cubicBezTo>
                    <a:pt x="1541549" y="1297148"/>
                    <a:pt x="1531561" y="1316771"/>
                    <a:pt x="1522496" y="1336479"/>
                  </a:cubicBezTo>
                  <a:cubicBezTo>
                    <a:pt x="1511525" y="1360309"/>
                    <a:pt x="1511267" y="1362155"/>
                    <a:pt x="1511267" y="1417307"/>
                  </a:cubicBezTo>
                  <a:cubicBezTo>
                    <a:pt x="1511267" y="1448351"/>
                    <a:pt x="1512180" y="1474784"/>
                    <a:pt x="1513296" y="1476045"/>
                  </a:cubicBezTo>
                  <a:cubicBezTo>
                    <a:pt x="1522109" y="1485990"/>
                    <a:pt x="1530251" y="1497535"/>
                    <a:pt x="1536198" y="1509412"/>
                  </a:cubicBezTo>
                  <a:cubicBezTo>
                    <a:pt x="1542268" y="1521563"/>
                    <a:pt x="1556351" y="1534826"/>
                    <a:pt x="1570113" y="1537359"/>
                  </a:cubicBezTo>
                  <a:cubicBezTo>
                    <a:pt x="1575464" y="1538346"/>
                    <a:pt x="1582398" y="1542661"/>
                    <a:pt x="1585527" y="1546955"/>
                  </a:cubicBezTo>
                  <a:cubicBezTo>
                    <a:pt x="1593755" y="1558274"/>
                    <a:pt x="1602154" y="1561988"/>
                    <a:pt x="1615873" y="1564114"/>
                  </a:cubicBezTo>
                  <a:cubicBezTo>
                    <a:pt x="1623274" y="1565268"/>
                    <a:pt x="1632333" y="1568686"/>
                    <a:pt x="1636005" y="1571719"/>
                  </a:cubicBezTo>
                  <a:cubicBezTo>
                    <a:pt x="1640089" y="1575089"/>
                    <a:pt x="1650286" y="1577236"/>
                    <a:pt x="1662260" y="1577236"/>
                  </a:cubicBezTo>
                  <a:cubicBezTo>
                    <a:pt x="1676295" y="1577236"/>
                    <a:pt x="1683927" y="1575293"/>
                    <a:pt x="1689241" y="1570356"/>
                  </a:cubicBezTo>
                  <a:cubicBezTo>
                    <a:pt x="1693309" y="1566577"/>
                    <a:pt x="1703013" y="1562439"/>
                    <a:pt x="1710784" y="1561167"/>
                  </a:cubicBezTo>
                  <a:cubicBezTo>
                    <a:pt x="1724927" y="1558849"/>
                    <a:pt x="1724927" y="1558849"/>
                    <a:pt x="1729473" y="1555527"/>
                  </a:cubicBezTo>
                  <a:cubicBezTo>
                    <a:pt x="1731963" y="1553702"/>
                    <a:pt x="1736541" y="1551753"/>
                    <a:pt x="1739638" y="1551211"/>
                  </a:cubicBezTo>
                  <a:cubicBezTo>
                    <a:pt x="1742746" y="1550658"/>
                    <a:pt x="1746122" y="1546810"/>
                    <a:pt x="1747141" y="1542651"/>
                  </a:cubicBezTo>
                  <a:cubicBezTo>
                    <a:pt x="1749009" y="1535088"/>
                    <a:pt x="1749009" y="1535088"/>
                    <a:pt x="1755160" y="1530231"/>
                  </a:cubicBezTo>
                  <a:cubicBezTo>
                    <a:pt x="1758546" y="1527559"/>
                    <a:pt x="1764531" y="1518209"/>
                    <a:pt x="1768459" y="1509450"/>
                  </a:cubicBezTo>
                  <a:cubicBezTo>
                    <a:pt x="1775592" y="1493526"/>
                    <a:pt x="1775592" y="1493526"/>
                    <a:pt x="1779484" y="1490472"/>
                  </a:cubicBezTo>
                  <a:cubicBezTo>
                    <a:pt x="1781861" y="1488604"/>
                    <a:pt x="1783380" y="1469223"/>
                    <a:pt x="1783380" y="1440821"/>
                  </a:cubicBezTo>
                  <a:cubicBezTo>
                    <a:pt x="1783380" y="1403761"/>
                    <a:pt x="1782253" y="1393348"/>
                    <a:pt x="1777863" y="1389935"/>
                  </a:cubicBezTo>
                  <a:cubicBezTo>
                    <a:pt x="1765314" y="1380167"/>
                    <a:pt x="1759131" y="1360266"/>
                    <a:pt x="1754151" y="1345570"/>
                  </a:cubicBezTo>
                  <a:cubicBezTo>
                    <a:pt x="1752025" y="1339296"/>
                    <a:pt x="1746240" y="1326888"/>
                    <a:pt x="1741286" y="1317994"/>
                  </a:cubicBezTo>
                  <a:cubicBezTo>
                    <a:pt x="1727202" y="1292710"/>
                    <a:pt x="1712856" y="1266652"/>
                    <a:pt x="1702406" y="1239667"/>
                  </a:cubicBezTo>
                  <a:cubicBezTo>
                    <a:pt x="1698140" y="1228653"/>
                    <a:pt x="1689380" y="1221150"/>
                    <a:pt x="1680804" y="1213577"/>
                  </a:cubicBezTo>
                  <a:cubicBezTo>
                    <a:pt x="1674777" y="1204947"/>
                    <a:pt x="1667220" y="1198104"/>
                    <a:pt x="1659679" y="1190719"/>
                  </a:cubicBezTo>
                  <a:close/>
                  <a:moveTo>
                    <a:pt x="1524138" y="2443187"/>
                  </a:moveTo>
                  <a:cubicBezTo>
                    <a:pt x="1509775" y="2439344"/>
                    <a:pt x="1485205" y="2437670"/>
                    <a:pt x="1443052" y="2437670"/>
                  </a:cubicBezTo>
                  <a:lnTo>
                    <a:pt x="1382570" y="2437670"/>
                  </a:lnTo>
                  <a:cubicBezTo>
                    <a:pt x="1382570" y="2460893"/>
                    <a:pt x="1378898" y="2483087"/>
                    <a:pt x="1375211" y="2506084"/>
                  </a:cubicBezTo>
                  <a:cubicBezTo>
                    <a:pt x="1371170" y="2531369"/>
                    <a:pt x="1364638" y="2560974"/>
                    <a:pt x="1360693" y="2571885"/>
                  </a:cubicBezTo>
                  <a:cubicBezTo>
                    <a:pt x="1345757" y="2613276"/>
                    <a:pt x="1340792" y="2653503"/>
                    <a:pt x="1336413" y="2697299"/>
                  </a:cubicBezTo>
                  <a:cubicBezTo>
                    <a:pt x="1331196" y="2749370"/>
                    <a:pt x="1323365" y="2800862"/>
                    <a:pt x="1315229" y="2852542"/>
                  </a:cubicBezTo>
                  <a:lnTo>
                    <a:pt x="1322759" y="2861586"/>
                  </a:lnTo>
                  <a:cubicBezTo>
                    <a:pt x="1338860" y="2880902"/>
                    <a:pt x="1366017" y="2878932"/>
                    <a:pt x="1388919" y="2878932"/>
                  </a:cubicBezTo>
                  <a:cubicBezTo>
                    <a:pt x="1415304" y="2878932"/>
                    <a:pt x="1430611" y="2877231"/>
                    <a:pt x="1438516" y="2873415"/>
                  </a:cubicBezTo>
                  <a:cubicBezTo>
                    <a:pt x="1453775" y="2866062"/>
                    <a:pt x="1472721" y="2867898"/>
                    <a:pt x="1489203" y="2867898"/>
                  </a:cubicBezTo>
                  <a:cubicBezTo>
                    <a:pt x="1489203" y="2813604"/>
                    <a:pt x="1499932" y="2759353"/>
                    <a:pt x="1507596" y="2705719"/>
                  </a:cubicBezTo>
                  <a:cubicBezTo>
                    <a:pt x="1516318" y="2644636"/>
                    <a:pt x="1525764" y="2583634"/>
                    <a:pt x="1542332" y="2524081"/>
                  </a:cubicBezTo>
                  <a:cubicBezTo>
                    <a:pt x="1555010" y="2478503"/>
                    <a:pt x="1555010" y="2478503"/>
                    <a:pt x="1557859" y="2464505"/>
                  </a:cubicBezTo>
                  <a:cubicBezTo>
                    <a:pt x="1560430" y="2451855"/>
                    <a:pt x="1559937" y="2450417"/>
                    <a:pt x="1552728" y="2449606"/>
                  </a:cubicBezTo>
                  <a:cubicBezTo>
                    <a:pt x="1544748" y="2448705"/>
                    <a:pt x="1544748" y="2448705"/>
                    <a:pt x="1524138" y="2443187"/>
                  </a:cubicBezTo>
                  <a:close/>
                  <a:moveTo>
                    <a:pt x="2516624" y="1206230"/>
                  </a:moveTo>
                  <a:cubicBezTo>
                    <a:pt x="2501241" y="1202070"/>
                    <a:pt x="2488446" y="1195195"/>
                    <a:pt x="2474701" y="1187429"/>
                  </a:cubicBezTo>
                  <a:lnTo>
                    <a:pt x="2474701" y="1316320"/>
                  </a:lnTo>
                  <a:cubicBezTo>
                    <a:pt x="2474701" y="1445216"/>
                    <a:pt x="2474701" y="1445216"/>
                    <a:pt x="2476542" y="1463599"/>
                  </a:cubicBezTo>
                  <a:cubicBezTo>
                    <a:pt x="2478372" y="1481986"/>
                    <a:pt x="2478372" y="1481986"/>
                    <a:pt x="2480213" y="1507534"/>
                  </a:cubicBezTo>
                  <a:cubicBezTo>
                    <a:pt x="2482510" y="1539436"/>
                    <a:pt x="2484856" y="1571257"/>
                    <a:pt x="2489214" y="1602950"/>
                  </a:cubicBezTo>
                  <a:cubicBezTo>
                    <a:pt x="2492697" y="1628305"/>
                    <a:pt x="2492697" y="1628305"/>
                    <a:pt x="2492890" y="1650562"/>
                  </a:cubicBezTo>
                  <a:cubicBezTo>
                    <a:pt x="2493652" y="1738921"/>
                    <a:pt x="2509979" y="1826904"/>
                    <a:pt x="2522925" y="1913931"/>
                  </a:cubicBezTo>
                  <a:cubicBezTo>
                    <a:pt x="2541511" y="2038792"/>
                    <a:pt x="2546615" y="2065477"/>
                    <a:pt x="2559077" y="2103047"/>
                  </a:cubicBezTo>
                  <a:cubicBezTo>
                    <a:pt x="2573601" y="2146789"/>
                    <a:pt x="2573601" y="2146789"/>
                    <a:pt x="2586471" y="2183559"/>
                  </a:cubicBezTo>
                  <a:cubicBezTo>
                    <a:pt x="2599342" y="2220334"/>
                    <a:pt x="2599342" y="2220334"/>
                    <a:pt x="2605857" y="2240498"/>
                  </a:cubicBezTo>
                  <a:cubicBezTo>
                    <a:pt x="2609952" y="2253181"/>
                    <a:pt x="2612378" y="2260679"/>
                    <a:pt x="2616157" y="2257705"/>
                  </a:cubicBezTo>
                  <a:cubicBezTo>
                    <a:pt x="2619941" y="2254727"/>
                    <a:pt x="2619941" y="2254727"/>
                    <a:pt x="2633927" y="2252430"/>
                  </a:cubicBezTo>
                  <a:cubicBezTo>
                    <a:pt x="2641618" y="2251163"/>
                    <a:pt x="2650919" y="2247648"/>
                    <a:pt x="2654591" y="2244615"/>
                  </a:cubicBezTo>
                  <a:cubicBezTo>
                    <a:pt x="2661836" y="2238642"/>
                    <a:pt x="2671288" y="2239098"/>
                    <a:pt x="2680063" y="2239098"/>
                  </a:cubicBezTo>
                  <a:cubicBezTo>
                    <a:pt x="2668840" y="2208038"/>
                    <a:pt x="2657768" y="2176989"/>
                    <a:pt x="2647715" y="2145522"/>
                  </a:cubicBezTo>
                  <a:cubicBezTo>
                    <a:pt x="2636493" y="2110400"/>
                    <a:pt x="2636493" y="2110400"/>
                    <a:pt x="2621975" y="2071982"/>
                  </a:cubicBezTo>
                  <a:cubicBezTo>
                    <a:pt x="2608299" y="2035786"/>
                    <a:pt x="2598601" y="1998302"/>
                    <a:pt x="2594393" y="1959831"/>
                  </a:cubicBezTo>
                  <a:cubicBezTo>
                    <a:pt x="2590754" y="1926437"/>
                    <a:pt x="2583670" y="1893391"/>
                    <a:pt x="2577659" y="1860351"/>
                  </a:cubicBezTo>
                  <a:cubicBezTo>
                    <a:pt x="2573859" y="1839463"/>
                    <a:pt x="2570005" y="1818676"/>
                    <a:pt x="2564981" y="1798029"/>
                  </a:cubicBezTo>
                  <a:cubicBezTo>
                    <a:pt x="2548429" y="1730043"/>
                    <a:pt x="2553925" y="1660818"/>
                    <a:pt x="2550077" y="1591540"/>
                  </a:cubicBezTo>
                  <a:cubicBezTo>
                    <a:pt x="2548247" y="1558441"/>
                    <a:pt x="2548247" y="1558441"/>
                    <a:pt x="2548247" y="1534541"/>
                  </a:cubicBezTo>
                  <a:cubicBezTo>
                    <a:pt x="2548247" y="1510636"/>
                    <a:pt x="2548247" y="1510636"/>
                    <a:pt x="2546406" y="1477542"/>
                  </a:cubicBezTo>
                  <a:cubicBezTo>
                    <a:pt x="2544565" y="1444449"/>
                    <a:pt x="2544565" y="1444449"/>
                    <a:pt x="2544565" y="1422390"/>
                  </a:cubicBezTo>
                  <a:cubicBezTo>
                    <a:pt x="2544565" y="1400326"/>
                    <a:pt x="2544565" y="1400326"/>
                    <a:pt x="2542729" y="1367227"/>
                  </a:cubicBezTo>
                  <a:cubicBezTo>
                    <a:pt x="2540888" y="1334133"/>
                    <a:pt x="2540888" y="1334133"/>
                    <a:pt x="2540888" y="1324945"/>
                  </a:cubicBezTo>
                  <a:cubicBezTo>
                    <a:pt x="2540888" y="1315745"/>
                    <a:pt x="2540888" y="1315745"/>
                    <a:pt x="2539047" y="1282652"/>
                  </a:cubicBezTo>
                  <a:cubicBezTo>
                    <a:pt x="2537212" y="1249558"/>
                    <a:pt x="2537212" y="1249558"/>
                    <a:pt x="2537212" y="1240364"/>
                  </a:cubicBezTo>
                  <a:cubicBezTo>
                    <a:pt x="2537212" y="1231176"/>
                    <a:pt x="2537212" y="1231176"/>
                    <a:pt x="2535199" y="1220941"/>
                  </a:cubicBezTo>
                  <a:cubicBezTo>
                    <a:pt x="2533541" y="1212498"/>
                    <a:pt x="2530289" y="1209922"/>
                    <a:pt x="2516624" y="1206230"/>
                  </a:cubicBezTo>
                  <a:close/>
                  <a:moveTo>
                    <a:pt x="2218754" y="2525895"/>
                  </a:moveTo>
                  <a:cubicBezTo>
                    <a:pt x="2211670" y="2525895"/>
                    <a:pt x="2201832" y="2524241"/>
                    <a:pt x="2196878" y="2522223"/>
                  </a:cubicBezTo>
                  <a:cubicBezTo>
                    <a:pt x="2187878" y="2518547"/>
                    <a:pt x="2187878" y="2518547"/>
                    <a:pt x="2187878" y="2570211"/>
                  </a:cubicBezTo>
                  <a:cubicBezTo>
                    <a:pt x="2187878" y="2598635"/>
                    <a:pt x="2185398" y="2637611"/>
                    <a:pt x="2182365" y="2656814"/>
                  </a:cubicBezTo>
                  <a:cubicBezTo>
                    <a:pt x="2179333" y="2676029"/>
                    <a:pt x="2169318" y="2715745"/>
                    <a:pt x="2160108" y="2745071"/>
                  </a:cubicBezTo>
                  <a:cubicBezTo>
                    <a:pt x="2145885" y="2790370"/>
                    <a:pt x="2128394" y="2833457"/>
                    <a:pt x="2105986" y="2875272"/>
                  </a:cubicBezTo>
                  <a:lnTo>
                    <a:pt x="2123225" y="2878927"/>
                  </a:lnTo>
                  <a:cubicBezTo>
                    <a:pt x="2140459" y="2882587"/>
                    <a:pt x="2140459" y="2882587"/>
                    <a:pt x="2151902" y="2888094"/>
                  </a:cubicBezTo>
                  <a:cubicBezTo>
                    <a:pt x="2170128" y="2896885"/>
                    <a:pt x="2200812" y="2896198"/>
                    <a:pt x="2219136" y="2888094"/>
                  </a:cubicBezTo>
                  <a:cubicBezTo>
                    <a:pt x="2246127" y="2876174"/>
                    <a:pt x="2275641" y="2878905"/>
                    <a:pt x="2304414" y="2878905"/>
                  </a:cubicBezTo>
                  <a:cubicBezTo>
                    <a:pt x="2315228" y="2856267"/>
                    <a:pt x="2325995" y="2833607"/>
                    <a:pt x="2336616" y="2810883"/>
                  </a:cubicBezTo>
                  <a:cubicBezTo>
                    <a:pt x="2349674" y="2782915"/>
                    <a:pt x="2349674" y="2782915"/>
                    <a:pt x="2353356" y="2768402"/>
                  </a:cubicBezTo>
                  <a:cubicBezTo>
                    <a:pt x="2357027" y="2753884"/>
                    <a:pt x="2357027" y="2753884"/>
                    <a:pt x="2360704" y="2742661"/>
                  </a:cubicBezTo>
                  <a:cubicBezTo>
                    <a:pt x="2371154" y="2710775"/>
                    <a:pt x="2371739" y="2678492"/>
                    <a:pt x="2371739" y="2645023"/>
                  </a:cubicBezTo>
                  <a:cubicBezTo>
                    <a:pt x="2371739" y="2597148"/>
                    <a:pt x="2370595" y="2585142"/>
                    <a:pt x="2364573" y="2570028"/>
                  </a:cubicBezTo>
                  <a:cubicBezTo>
                    <a:pt x="2360640" y="2560120"/>
                    <a:pt x="2357226" y="2549451"/>
                    <a:pt x="2356990" y="2546311"/>
                  </a:cubicBezTo>
                  <a:cubicBezTo>
                    <a:pt x="2356689" y="2542184"/>
                    <a:pt x="2352530" y="2540606"/>
                    <a:pt x="2341897" y="2540606"/>
                  </a:cubicBezTo>
                  <a:cubicBezTo>
                    <a:pt x="2333825" y="2540606"/>
                    <a:pt x="2320778" y="2538126"/>
                    <a:pt x="2312899" y="2535088"/>
                  </a:cubicBezTo>
                  <a:cubicBezTo>
                    <a:pt x="2305020" y="2532056"/>
                    <a:pt x="2283519" y="2528744"/>
                    <a:pt x="2265099" y="2527735"/>
                  </a:cubicBezTo>
                  <a:cubicBezTo>
                    <a:pt x="2231619" y="2525895"/>
                    <a:pt x="2231619" y="2525895"/>
                    <a:pt x="2218754" y="2525895"/>
                  </a:cubicBezTo>
                  <a:close/>
                  <a:moveTo>
                    <a:pt x="3412024" y="162649"/>
                  </a:moveTo>
                  <a:cubicBezTo>
                    <a:pt x="3411036" y="159042"/>
                    <a:pt x="3401059" y="157802"/>
                    <a:pt x="3372930" y="157802"/>
                  </a:cubicBezTo>
                  <a:cubicBezTo>
                    <a:pt x="3340319" y="157802"/>
                    <a:pt x="3334206" y="158784"/>
                    <a:pt x="3328265" y="164957"/>
                  </a:cubicBezTo>
                  <a:cubicBezTo>
                    <a:pt x="3321373" y="172116"/>
                    <a:pt x="3321373" y="172116"/>
                    <a:pt x="3320912" y="177639"/>
                  </a:cubicBezTo>
                  <a:cubicBezTo>
                    <a:pt x="3320010" y="188330"/>
                    <a:pt x="3314246" y="191846"/>
                    <a:pt x="3306383" y="199016"/>
                  </a:cubicBezTo>
                  <a:cubicBezTo>
                    <a:pt x="3299776" y="205038"/>
                    <a:pt x="3293024" y="216062"/>
                    <a:pt x="3290834" y="224376"/>
                  </a:cubicBezTo>
                  <a:cubicBezTo>
                    <a:pt x="3286970" y="239087"/>
                    <a:pt x="3286970" y="239087"/>
                    <a:pt x="3279993" y="251576"/>
                  </a:cubicBezTo>
                  <a:cubicBezTo>
                    <a:pt x="3276161" y="258441"/>
                    <a:pt x="3271196" y="269197"/>
                    <a:pt x="3268963" y="275476"/>
                  </a:cubicBezTo>
                  <a:cubicBezTo>
                    <a:pt x="3266725" y="281756"/>
                    <a:pt x="3260934" y="290858"/>
                    <a:pt x="3256088" y="295699"/>
                  </a:cubicBezTo>
                  <a:cubicBezTo>
                    <a:pt x="3247280" y="304512"/>
                    <a:pt x="3247280" y="304512"/>
                    <a:pt x="3245735" y="309906"/>
                  </a:cubicBezTo>
                  <a:cubicBezTo>
                    <a:pt x="3244184" y="315300"/>
                    <a:pt x="3244184" y="315300"/>
                    <a:pt x="3238183" y="339704"/>
                  </a:cubicBezTo>
                  <a:cubicBezTo>
                    <a:pt x="3232188" y="364109"/>
                    <a:pt x="3232188" y="364109"/>
                    <a:pt x="3225023" y="378433"/>
                  </a:cubicBezTo>
                  <a:cubicBezTo>
                    <a:pt x="3217863" y="392758"/>
                    <a:pt x="3217863" y="392758"/>
                    <a:pt x="3215400" y="398469"/>
                  </a:cubicBezTo>
                  <a:cubicBezTo>
                    <a:pt x="3213612" y="402628"/>
                    <a:pt x="3215105" y="404174"/>
                    <a:pt x="3220917" y="404174"/>
                  </a:cubicBezTo>
                  <a:cubicBezTo>
                    <a:pt x="3232719" y="404174"/>
                    <a:pt x="3248155" y="409890"/>
                    <a:pt x="3257505" y="417232"/>
                  </a:cubicBezTo>
                  <a:cubicBezTo>
                    <a:pt x="3259995" y="419197"/>
                    <a:pt x="3262094" y="422637"/>
                    <a:pt x="3266500" y="432013"/>
                  </a:cubicBezTo>
                  <a:cubicBezTo>
                    <a:pt x="3272254" y="444239"/>
                    <a:pt x="3272254" y="444239"/>
                    <a:pt x="3285129" y="471821"/>
                  </a:cubicBezTo>
                  <a:cubicBezTo>
                    <a:pt x="3291699" y="485910"/>
                    <a:pt x="3298418" y="499859"/>
                    <a:pt x="3305369" y="513754"/>
                  </a:cubicBezTo>
                  <a:cubicBezTo>
                    <a:pt x="3312893" y="528820"/>
                    <a:pt x="3340582" y="521054"/>
                    <a:pt x="3351698" y="514677"/>
                  </a:cubicBezTo>
                  <a:cubicBezTo>
                    <a:pt x="3364181" y="507518"/>
                    <a:pt x="3364181" y="507518"/>
                    <a:pt x="3368937" y="506036"/>
                  </a:cubicBezTo>
                  <a:cubicBezTo>
                    <a:pt x="3371545" y="505210"/>
                    <a:pt x="3380111" y="491293"/>
                    <a:pt x="3387963" y="475084"/>
                  </a:cubicBezTo>
                  <a:cubicBezTo>
                    <a:pt x="3396030" y="458441"/>
                    <a:pt x="3402927" y="438121"/>
                    <a:pt x="3403823" y="428385"/>
                  </a:cubicBezTo>
                  <a:cubicBezTo>
                    <a:pt x="3406216" y="402215"/>
                    <a:pt x="3414241" y="376609"/>
                    <a:pt x="3421899" y="351598"/>
                  </a:cubicBezTo>
                  <a:cubicBezTo>
                    <a:pt x="3432397" y="317313"/>
                    <a:pt x="3438113" y="281584"/>
                    <a:pt x="3438113" y="245673"/>
                  </a:cubicBezTo>
                  <a:cubicBezTo>
                    <a:pt x="3438113" y="227467"/>
                    <a:pt x="3436374" y="205135"/>
                    <a:pt x="3434244" y="196032"/>
                  </a:cubicBezTo>
                  <a:cubicBezTo>
                    <a:pt x="3430379" y="179485"/>
                    <a:pt x="3430379" y="179485"/>
                    <a:pt x="3428002" y="174575"/>
                  </a:cubicBezTo>
                  <a:cubicBezTo>
                    <a:pt x="3426698" y="171869"/>
                    <a:pt x="3422871" y="169175"/>
                    <a:pt x="3419495" y="168579"/>
                  </a:cubicBezTo>
                  <a:cubicBezTo>
                    <a:pt x="3416108" y="167984"/>
                    <a:pt x="3412754" y="165311"/>
                    <a:pt x="3412024" y="162649"/>
                  </a:cubicBezTo>
                  <a:close/>
                  <a:moveTo>
                    <a:pt x="2618121" y="1297739"/>
                  </a:moveTo>
                  <a:lnTo>
                    <a:pt x="2618121" y="1239280"/>
                  </a:lnTo>
                  <a:cubicBezTo>
                    <a:pt x="2600962" y="1234257"/>
                    <a:pt x="2583798" y="1229233"/>
                    <a:pt x="2566640" y="1224204"/>
                  </a:cubicBezTo>
                  <a:lnTo>
                    <a:pt x="2566640" y="1308978"/>
                  </a:lnTo>
                  <a:cubicBezTo>
                    <a:pt x="2566640" y="1393740"/>
                    <a:pt x="2566640" y="1393740"/>
                    <a:pt x="2568481" y="1413963"/>
                  </a:cubicBezTo>
                  <a:cubicBezTo>
                    <a:pt x="2573526" y="1469524"/>
                    <a:pt x="2577068" y="1525256"/>
                    <a:pt x="2581346" y="1580897"/>
                  </a:cubicBezTo>
                  <a:cubicBezTo>
                    <a:pt x="2583235" y="1605425"/>
                    <a:pt x="2585183" y="1629850"/>
                    <a:pt x="2588511" y="1654244"/>
                  </a:cubicBezTo>
                  <a:cubicBezTo>
                    <a:pt x="2591994" y="1679791"/>
                    <a:pt x="2591994" y="1679791"/>
                    <a:pt x="2592595" y="1703804"/>
                  </a:cubicBezTo>
                  <a:cubicBezTo>
                    <a:pt x="2592923" y="1717007"/>
                    <a:pt x="2602943" y="1793295"/>
                    <a:pt x="2614853" y="1873329"/>
                  </a:cubicBezTo>
                  <a:cubicBezTo>
                    <a:pt x="2633449" y="1998350"/>
                    <a:pt x="2638554" y="2025025"/>
                    <a:pt x="2651027" y="2062606"/>
                  </a:cubicBezTo>
                  <a:cubicBezTo>
                    <a:pt x="2665539" y="2106342"/>
                    <a:pt x="2665539" y="2106342"/>
                    <a:pt x="2678410" y="2143118"/>
                  </a:cubicBezTo>
                  <a:cubicBezTo>
                    <a:pt x="2691280" y="2179888"/>
                    <a:pt x="2691280" y="2179888"/>
                    <a:pt x="2699336" y="2204662"/>
                  </a:cubicBezTo>
                  <a:cubicBezTo>
                    <a:pt x="2707220" y="2228906"/>
                    <a:pt x="2707650" y="2229415"/>
                    <a:pt x="2719366" y="2228562"/>
                  </a:cubicBezTo>
                  <a:cubicBezTo>
                    <a:pt x="2725941" y="2228073"/>
                    <a:pt x="2735291" y="2229662"/>
                    <a:pt x="2740121" y="2232078"/>
                  </a:cubicBezTo>
                  <a:cubicBezTo>
                    <a:pt x="2748923" y="2236479"/>
                    <a:pt x="2748923" y="2236479"/>
                    <a:pt x="2749706" y="2235759"/>
                  </a:cubicBezTo>
                  <a:cubicBezTo>
                    <a:pt x="2750496" y="2235045"/>
                    <a:pt x="2750496" y="2235045"/>
                    <a:pt x="2717407" y="2132083"/>
                  </a:cubicBezTo>
                  <a:lnTo>
                    <a:pt x="2684308" y="2029120"/>
                  </a:lnTo>
                  <a:cubicBezTo>
                    <a:pt x="2663081" y="1865107"/>
                    <a:pt x="2642772" y="1701426"/>
                    <a:pt x="2630986" y="1536382"/>
                  </a:cubicBezTo>
                  <a:cubicBezTo>
                    <a:pt x="2623912" y="1437278"/>
                    <a:pt x="2618121" y="1329893"/>
                    <a:pt x="2618121" y="1297739"/>
                  </a:cubicBezTo>
                  <a:close/>
                  <a:moveTo>
                    <a:pt x="2021943" y="3018595"/>
                  </a:moveTo>
                  <a:cubicBezTo>
                    <a:pt x="2009566" y="3013223"/>
                    <a:pt x="2003501" y="3015541"/>
                    <a:pt x="1994001" y="3025685"/>
                  </a:cubicBezTo>
                  <a:cubicBezTo>
                    <a:pt x="1988484" y="3031578"/>
                    <a:pt x="1977009" y="3039618"/>
                    <a:pt x="1968508" y="3043563"/>
                  </a:cubicBezTo>
                  <a:cubicBezTo>
                    <a:pt x="1960006" y="3047508"/>
                    <a:pt x="1952031" y="3053530"/>
                    <a:pt x="1950769" y="3056959"/>
                  </a:cubicBezTo>
                  <a:cubicBezTo>
                    <a:pt x="1948488" y="3063169"/>
                    <a:pt x="1948488" y="3063169"/>
                    <a:pt x="1939676" y="3071982"/>
                  </a:cubicBezTo>
                  <a:cubicBezTo>
                    <a:pt x="1928093" y="3083559"/>
                    <a:pt x="1926290" y="3096520"/>
                    <a:pt x="1921723" y="3112149"/>
                  </a:cubicBezTo>
                  <a:cubicBezTo>
                    <a:pt x="1917273" y="3127419"/>
                    <a:pt x="1915776" y="3148329"/>
                    <a:pt x="1915776" y="3195302"/>
                  </a:cubicBezTo>
                  <a:cubicBezTo>
                    <a:pt x="1915776" y="3248796"/>
                    <a:pt x="1916779" y="3260163"/>
                    <a:pt x="1922581" y="3272331"/>
                  </a:cubicBezTo>
                  <a:cubicBezTo>
                    <a:pt x="1927245" y="3282104"/>
                    <a:pt x="1931475" y="3288690"/>
                    <a:pt x="1939729" y="3295318"/>
                  </a:cubicBezTo>
                  <a:cubicBezTo>
                    <a:pt x="1944903" y="3299472"/>
                    <a:pt x="1944903" y="3299472"/>
                    <a:pt x="1949229" y="3312289"/>
                  </a:cubicBezTo>
                  <a:cubicBezTo>
                    <a:pt x="1955036" y="3329463"/>
                    <a:pt x="1972603" y="3333564"/>
                    <a:pt x="1985350" y="3344083"/>
                  </a:cubicBezTo>
                  <a:cubicBezTo>
                    <a:pt x="2000576" y="3356653"/>
                    <a:pt x="2022646" y="3348136"/>
                    <a:pt x="2034260" y="3335969"/>
                  </a:cubicBezTo>
                  <a:cubicBezTo>
                    <a:pt x="2058654" y="3310410"/>
                    <a:pt x="2071835" y="3272669"/>
                    <a:pt x="2086573" y="3241132"/>
                  </a:cubicBezTo>
                  <a:cubicBezTo>
                    <a:pt x="2099632" y="3213164"/>
                    <a:pt x="2099632" y="3213164"/>
                    <a:pt x="2105149" y="3193499"/>
                  </a:cubicBezTo>
                  <a:cubicBezTo>
                    <a:pt x="2108858" y="3180279"/>
                    <a:pt x="2110666" y="3156911"/>
                    <a:pt x="2110666" y="3122154"/>
                  </a:cubicBezTo>
                  <a:cubicBezTo>
                    <a:pt x="2110666" y="3085292"/>
                    <a:pt x="2109357" y="3069524"/>
                    <a:pt x="2106110" y="3067157"/>
                  </a:cubicBezTo>
                  <a:cubicBezTo>
                    <a:pt x="2103603" y="3065337"/>
                    <a:pt x="2096900" y="3062777"/>
                    <a:pt x="2091211" y="3061473"/>
                  </a:cubicBezTo>
                  <a:cubicBezTo>
                    <a:pt x="2080863" y="3059106"/>
                    <a:pt x="2080863" y="3059106"/>
                    <a:pt x="2074256" y="3053658"/>
                  </a:cubicBezTo>
                  <a:cubicBezTo>
                    <a:pt x="2069645" y="3049853"/>
                    <a:pt x="2064251" y="3046740"/>
                    <a:pt x="2056416" y="3043332"/>
                  </a:cubicBezTo>
                  <a:cubicBezTo>
                    <a:pt x="2047941" y="3039661"/>
                    <a:pt x="2044001" y="3036645"/>
                    <a:pt x="2039198" y="3029222"/>
                  </a:cubicBezTo>
                  <a:cubicBezTo>
                    <a:pt x="2033804" y="3024987"/>
                    <a:pt x="2028292" y="3021349"/>
                    <a:pt x="2021943" y="3018595"/>
                  </a:cubicBezTo>
                  <a:close/>
                  <a:moveTo>
                    <a:pt x="1553083" y="3040171"/>
                  </a:moveTo>
                  <a:cubicBezTo>
                    <a:pt x="1538253" y="3026018"/>
                    <a:pt x="1538253" y="3026018"/>
                    <a:pt x="1535801" y="3026018"/>
                  </a:cubicBezTo>
                  <a:cubicBezTo>
                    <a:pt x="1533353" y="3026018"/>
                    <a:pt x="1533353" y="3026018"/>
                    <a:pt x="1522125" y="3031718"/>
                  </a:cubicBezTo>
                  <a:cubicBezTo>
                    <a:pt x="1510903" y="3037428"/>
                    <a:pt x="1510903" y="3037428"/>
                    <a:pt x="1505917" y="3042752"/>
                  </a:cubicBezTo>
                  <a:cubicBezTo>
                    <a:pt x="1503169" y="3045683"/>
                    <a:pt x="1494753" y="3048077"/>
                    <a:pt x="1487218" y="3048077"/>
                  </a:cubicBezTo>
                  <a:cubicBezTo>
                    <a:pt x="1479671" y="3048077"/>
                    <a:pt x="1471374" y="3049762"/>
                    <a:pt x="1468744" y="3051823"/>
                  </a:cubicBezTo>
                  <a:cubicBezTo>
                    <a:pt x="1461241" y="3057716"/>
                    <a:pt x="1451526" y="3062482"/>
                    <a:pt x="1442010" y="3063400"/>
                  </a:cubicBezTo>
                  <a:cubicBezTo>
                    <a:pt x="1437486" y="3063845"/>
                    <a:pt x="1434325" y="3069685"/>
                    <a:pt x="1431169" y="3083435"/>
                  </a:cubicBezTo>
                  <a:cubicBezTo>
                    <a:pt x="1426709" y="3102853"/>
                    <a:pt x="1426709" y="3102853"/>
                    <a:pt x="1423032" y="3112428"/>
                  </a:cubicBezTo>
                  <a:cubicBezTo>
                    <a:pt x="1419356" y="3122003"/>
                    <a:pt x="1419356" y="3122003"/>
                    <a:pt x="1415008" y="3144792"/>
                  </a:cubicBezTo>
                  <a:lnTo>
                    <a:pt x="1410661" y="3167586"/>
                  </a:lnTo>
                  <a:lnTo>
                    <a:pt x="1416844" y="3198114"/>
                  </a:lnTo>
                  <a:cubicBezTo>
                    <a:pt x="1423032" y="3228642"/>
                    <a:pt x="1423032" y="3228642"/>
                    <a:pt x="1429086" y="3248463"/>
                  </a:cubicBezTo>
                  <a:cubicBezTo>
                    <a:pt x="1435140" y="3268279"/>
                    <a:pt x="1435140" y="3268279"/>
                    <a:pt x="1440787" y="3297685"/>
                  </a:cubicBezTo>
                  <a:cubicBezTo>
                    <a:pt x="1443894" y="3313867"/>
                    <a:pt x="1447877" y="3328111"/>
                    <a:pt x="1449637" y="3329345"/>
                  </a:cubicBezTo>
                  <a:cubicBezTo>
                    <a:pt x="1452052" y="3331052"/>
                    <a:pt x="1456357" y="3334809"/>
                    <a:pt x="1467220" y="3344701"/>
                  </a:cubicBezTo>
                  <a:cubicBezTo>
                    <a:pt x="1480079" y="3356406"/>
                    <a:pt x="1482623" y="3357362"/>
                    <a:pt x="1491125" y="3353702"/>
                  </a:cubicBezTo>
                  <a:cubicBezTo>
                    <a:pt x="1496352" y="3351447"/>
                    <a:pt x="1505600" y="3348774"/>
                    <a:pt x="1511670" y="3347765"/>
                  </a:cubicBezTo>
                  <a:cubicBezTo>
                    <a:pt x="1517735" y="3346756"/>
                    <a:pt x="1526666" y="3342704"/>
                    <a:pt x="1531512" y="3338760"/>
                  </a:cubicBezTo>
                  <a:cubicBezTo>
                    <a:pt x="1540320" y="3331600"/>
                    <a:pt x="1540320" y="3331600"/>
                    <a:pt x="1544184" y="3331219"/>
                  </a:cubicBezTo>
                  <a:cubicBezTo>
                    <a:pt x="1548059" y="3330838"/>
                    <a:pt x="1548059" y="3330838"/>
                    <a:pt x="1561117" y="3316126"/>
                  </a:cubicBezTo>
                  <a:cubicBezTo>
                    <a:pt x="1568304" y="3308038"/>
                    <a:pt x="1577197" y="3297776"/>
                    <a:pt x="1580884" y="3293343"/>
                  </a:cubicBezTo>
                  <a:cubicBezTo>
                    <a:pt x="1584566" y="3288899"/>
                    <a:pt x="1588618" y="3278970"/>
                    <a:pt x="1589885" y="3271279"/>
                  </a:cubicBezTo>
                  <a:cubicBezTo>
                    <a:pt x="1592182" y="3257297"/>
                    <a:pt x="1592182" y="3257297"/>
                    <a:pt x="1597699" y="3245855"/>
                  </a:cubicBezTo>
                  <a:cubicBezTo>
                    <a:pt x="1601913" y="3237101"/>
                    <a:pt x="1603217" y="3220125"/>
                    <a:pt x="1603217" y="3173667"/>
                  </a:cubicBezTo>
                  <a:cubicBezTo>
                    <a:pt x="1603217" y="3118772"/>
                    <a:pt x="1602525" y="3112128"/>
                    <a:pt x="1596052" y="3104598"/>
                  </a:cubicBezTo>
                  <a:cubicBezTo>
                    <a:pt x="1591393" y="3099182"/>
                    <a:pt x="1588173" y="3094910"/>
                    <a:pt x="1586858" y="3092398"/>
                  </a:cubicBezTo>
                  <a:cubicBezTo>
                    <a:pt x="1584824" y="3088523"/>
                    <a:pt x="1584824" y="3088523"/>
                    <a:pt x="1579500" y="3081364"/>
                  </a:cubicBezTo>
                  <a:cubicBezTo>
                    <a:pt x="1576108" y="3076796"/>
                    <a:pt x="1573048" y="3070597"/>
                    <a:pt x="1571052" y="3064264"/>
                  </a:cubicBezTo>
                  <a:cubicBezTo>
                    <a:pt x="1569324" y="3058800"/>
                    <a:pt x="1561241" y="3047959"/>
                    <a:pt x="1553083" y="3040171"/>
                  </a:cubicBezTo>
                  <a:close/>
                  <a:moveTo>
                    <a:pt x="2658546" y="233012"/>
                  </a:moveTo>
                  <a:cubicBezTo>
                    <a:pt x="2658546" y="216653"/>
                    <a:pt x="2658546" y="216653"/>
                    <a:pt x="2656705" y="216653"/>
                  </a:cubicBezTo>
                  <a:cubicBezTo>
                    <a:pt x="2654870" y="216653"/>
                    <a:pt x="2654870" y="216653"/>
                    <a:pt x="2650581" y="218488"/>
                  </a:cubicBezTo>
                  <a:cubicBezTo>
                    <a:pt x="2646288" y="220329"/>
                    <a:pt x="2646288" y="220329"/>
                    <a:pt x="2628324" y="220329"/>
                  </a:cubicBezTo>
                  <a:cubicBezTo>
                    <a:pt x="2618443" y="220329"/>
                    <a:pt x="2606313" y="222395"/>
                    <a:pt x="2601359" y="224929"/>
                  </a:cubicBezTo>
                  <a:cubicBezTo>
                    <a:pt x="2592466" y="229469"/>
                    <a:pt x="2592359" y="230124"/>
                    <a:pt x="2592359" y="280274"/>
                  </a:cubicBezTo>
                  <a:cubicBezTo>
                    <a:pt x="2592359" y="331026"/>
                    <a:pt x="2592359" y="331026"/>
                    <a:pt x="2590518" y="349413"/>
                  </a:cubicBezTo>
                  <a:cubicBezTo>
                    <a:pt x="2582441" y="430199"/>
                    <a:pt x="2580310" y="511140"/>
                    <a:pt x="2575807" y="592103"/>
                  </a:cubicBezTo>
                  <a:cubicBezTo>
                    <a:pt x="2573966" y="625202"/>
                    <a:pt x="2573966" y="625202"/>
                    <a:pt x="2573966" y="638067"/>
                  </a:cubicBezTo>
                  <a:cubicBezTo>
                    <a:pt x="2573966" y="650938"/>
                    <a:pt x="2573966" y="650938"/>
                    <a:pt x="2572136" y="684031"/>
                  </a:cubicBezTo>
                  <a:cubicBezTo>
                    <a:pt x="2570295" y="717130"/>
                    <a:pt x="2570295" y="717130"/>
                    <a:pt x="2570295" y="728160"/>
                  </a:cubicBezTo>
                  <a:cubicBezTo>
                    <a:pt x="2570295" y="739194"/>
                    <a:pt x="2570295" y="739194"/>
                    <a:pt x="2568459" y="772283"/>
                  </a:cubicBezTo>
                  <a:cubicBezTo>
                    <a:pt x="2565400" y="827237"/>
                    <a:pt x="2566618" y="882357"/>
                    <a:pt x="2566618" y="937375"/>
                  </a:cubicBezTo>
                  <a:lnTo>
                    <a:pt x="2585194" y="937375"/>
                  </a:lnTo>
                  <a:cubicBezTo>
                    <a:pt x="2599449" y="937375"/>
                    <a:pt x="2612233" y="940429"/>
                    <a:pt x="2625447" y="945205"/>
                  </a:cubicBezTo>
                  <a:cubicBezTo>
                    <a:pt x="2625447" y="917887"/>
                    <a:pt x="2625780" y="890729"/>
                    <a:pt x="2627288" y="863454"/>
                  </a:cubicBezTo>
                  <a:cubicBezTo>
                    <a:pt x="2629129" y="830355"/>
                    <a:pt x="2629129" y="830355"/>
                    <a:pt x="2629129" y="822996"/>
                  </a:cubicBezTo>
                  <a:cubicBezTo>
                    <a:pt x="2629129" y="815649"/>
                    <a:pt x="2629129" y="815649"/>
                    <a:pt x="2630965" y="782550"/>
                  </a:cubicBezTo>
                  <a:cubicBezTo>
                    <a:pt x="2632805" y="749456"/>
                    <a:pt x="2632805" y="749456"/>
                    <a:pt x="2632805" y="740268"/>
                  </a:cubicBezTo>
                  <a:cubicBezTo>
                    <a:pt x="2632805" y="731069"/>
                    <a:pt x="2632805" y="731069"/>
                    <a:pt x="2634646" y="697980"/>
                  </a:cubicBezTo>
                  <a:cubicBezTo>
                    <a:pt x="2636482" y="664881"/>
                    <a:pt x="2636482" y="664881"/>
                    <a:pt x="2636482" y="653847"/>
                  </a:cubicBezTo>
                  <a:cubicBezTo>
                    <a:pt x="2636482" y="642823"/>
                    <a:pt x="2636482" y="642823"/>
                    <a:pt x="2638323" y="609724"/>
                  </a:cubicBezTo>
                  <a:cubicBezTo>
                    <a:pt x="2640164" y="576635"/>
                    <a:pt x="2640164" y="576635"/>
                    <a:pt x="2640164" y="563760"/>
                  </a:cubicBezTo>
                  <a:cubicBezTo>
                    <a:pt x="2640164" y="550895"/>
                    <a:pt x="2640164" y="550895"/>
                    <a:pt x="2641999" y="517796"/>
                  </a:cubicBezTo>
                  <a:cubicBezTo>
                    <a:pt x="2643840" y="484697"/>
                    <a:pt x="2643840" y="484697"/>
                    <a:pt x="2643840" y="471832"/>
                  </a:cubicBezTo>
                  <a:cubicBezTo>
                    <a:pt x="2643840" y="437096"/>
                    <a:pt x="2648697" y="402076"/>
                    <a:pt x="2651188" y="367415"/>
                  </a:cubicBezTo>
                  <a:cubicBezTo>
                    <a:pt x="2653222" y="339237"/>
                    <a:pt x="2655160" y="311055"/>
                    <a:pt x="2656705" y="282840"/>
                  </a:cubicBezTo>
                  <a:cubicBezTo>
                    <a:pt x="2658546" y="249360"/>
                    <a:pt x="2658546" y="249360"/>
                    <a:pt x="2658546" y="233012"/>
                  </a:cubicBezTo>
                  <a:close/>
                  <a:moveTo>
                    <a:pt x="3433664" y="538406"/>
                  </a:moveTo>
                  <a:cubicBezTo>
                    <a:pt x="3426306" y="534858"/>
                    <a:pt x="3411278" y="532888"/>
                    <a:pt x="3391564" y="532888"/>
                  </a:cubicBezTo>
                  <a:cubicBezTo>
                    <a:pt x="3365631" y="532888"/>
                    <a:pt x="3359866" y="534021"/>
                    <a:pt x="3354123" y="540246"/>
                  </a:cubicBezTo>
                  <a:cubicBezTo>
                    <a:pt x="3349755" y="544975"/>
                    <a:pt x="3342622" y="547594"/>
                    <a:pt x="3334120" y="547594"/>
                  </a:cubicBezTo>
                  <a:cubicBezTo>
                    <a:pt x="3325817" y="547594"/>
                    <a:pt x="3320568" y="549467"/>
                    <a:pt x="3320010" y="552623"/>
                  </a:cubicBezTo>
                  <a:cubicBezTo>
                    <a:pt x="3319522" y="555392"/>
                    <a:pt x="3316940" y="558248"/>
                    <a:pt x="3314278" y="558972"/>
                  </a:cubicBezTo>
                  <a:cubicBezTo>
                    <a:pt x="3311401" y="559761"/>
                    <a:pt x="3309432" y="565719"/>
                    <a:pt x="3309432" y="573641"/>
                  </a:cubicBezTo>
                  <a:cubicBezTo>
                    <a:pt x="3309432" y="582266"/>
                    <a:pt x="3306829" y="589415"/>
                    <a:pt x="3302073" y="593821"/>
                  </a:cubicBezTo>
                  <a:cubicBezTo>
                    <a:pt x="3296910" y="598630"/>
                    <a:pt x="3294726" y="605382"/>
                    <a:pt x="3294726" y="616610"/>
                  </a:cubicBezTo>
                  <a:cubicBezTo>
                    <a:pt x="3294726" y="625374"/>
                    <a:pt x="3292241" y="637520"/>
                    <a:pt x="3289208" y="643585"/>
                  </a:cubicBezTo>
                  <a:cubicBezTo>
                    <a:pt x="3286176" y="649655"/>
                    <a:pt x="3283160" y="658178"/>
                    <a:pt x="3282515" y="662520"/>
                  </a:cubicBezTo>
                  <a:cubicBezTo>
                    <a:pt x="3280809" y="674081"/>
                    <a:pt x="3263076" y="691003"/>
                    <a:pt x="3251123" y="691003"/>
                  </a:cubicBezTo>
                  <a:cubicBezTo>
                    <a:pt x="3244044" y="691003"/>
                    <a:pt x="3243244" y="693021"/>
                    <a:pt x="3243244" y="710706"/>
                  </a:cubicBezTo>
                  <a:cubicBezTo>
                    <a:pt x="3243244" y="725873"/>
                    <a:pt x="3244935" y="731836"/>
                    <a:pt x="3250592" y="736640"/>
                  </a:cubicBezTo>
                  <a:cubicBezTo>
                    <a:pt x="3254644" y="740064"/>
                    <a:pt x="3258471" y="747385"/>
                    <a:pt x="3259104" y="752902"/>
                  </a:cubicBezTo>
                  <a:cubicBezTo>
                    <a:pt x="3259737" y="758430"/>
                    <a:pt x="3262217" y="764484"/>
                    <a:pt x="3264622" y="766374"/>
                  </a:cubicBezTo>
                  <a:cubicBezTo>
                    <a:pt x="3267015" y="768263"/>
                    <a:pt x="3268985" y="773318"/>
                    <a:pt x="3268985" y="777628"/>
                  </a:cubicBezTo>
                  <a:cubicBezTo>
                    <a:pt x="3268985" y="790526"/>
                    <a:pt x="3285092" y="798152"/>
                    <a:pt x="3294726" y="802966"/>
                  </a:cubicBezTo>
                  <a:cubicBezTo>
                    <a:pt x="3309646" y="810432"/>
                    <a:pt x="3320933" y="822331"/>
                    <a:pt x="3333074" y="833537"/>
                  </a:cubicBezTo>
                  <a:lnTo>
                    <a:pt x="3334555" y="814704"/>
                  </a:lnTo>
                  <a:cubicBezTo>
                    <a:pt x="3335736" y="799639"/>
                    <a:pt x="3339557" y="790740"/>
                    <a:pt x="3348230" y="779067"/>
                  </a:cubicBezTo>
                  <a:cubicBezTo>
                    <a:pt x="3356039" y="768563"/>
                    <a:pt x="3362271" y="758151"/>
                    <a:pt x="3368153" y="746392"/>
                  </a:cubicBezTo>
                  <a:cubicBezTo>
                    <a:pt x="3373091" y="736500"/>
                    <a:pt x="3381002" y="727838"/>
                    <a:pt x="3388935" y="723592"/>
                  </a:cubicBezTo>
                  <a:cubicBezTo>
                    <a:pt x="3401746" y="716744"/>
                    <a:pt x="3401746" y="716744"/>
                    <a:pt x="3415062" y="704362"/>
                  </a:cubicBezTo>
                  <a:cubicBezTo>
                    <a:pt x="3424744" y="695367"/>
                    <a:pt x="3432617" y="691583"/>
                    <a:pt x="3443851" y="690525"/>
                  </a:cubicBezTo>
                  <a:cubicBezTo>
                    <a:pt x="3453807" y="689592"/>
                    <a:pt x="3460462" y="686795"/>
                    <a:pt x="3462523" y="682690"/>
                  </a:cubicBezTo>
                  <a:cubicBezTo>
                    <a:pt x="3465137" y="677451"/>
                    <a:pt x="3470815" y="676297"/>
                    <a:pt x="3494039" y="676297"/>
                  </a:cubicBezTo>
                  <a:cubicBezTo>
                    <a:pt x="3514439" y="676297"/>
                    <a:pt x="3523450" y="674816"/>
                    <a:pt x="3526220" y="671011"/>
                  </a:cubicBezTo>
                  <a:cubicBezTo>
                    <a:pt x="3528329" y="668102"/>
                    <a:pt x="3530063" y="656713"/>
                    <a:pt x="3530063" y="645689"/>
                  </a:cubicBezTo>
                  <a:cubicBezTo>
                    <a:pt x="3530063" y="632507"/>
                    <a:pt x="3528179" y="624000"/>
                    <a:pt x="3524545" y="620785"/>
                  </a:cubicBezTo>
                  <a:cubicBezTo>
                    <a:pt x="3521277" y="617898"/>
                    <a:pt x="3519028" y="609552"/>
                    <a:pt x="3519028" y="600299"/>
                  </a:cubicBezTo>
                  <a:cubicBezTo>
                    <a:pt x="3519028" y="586023"/>
                    <a:pt x="3513961" y="581144"/>
                    <a:pt x="3503222" y="573705"/>
                  </a:cubicBezTo>
                  <a:cubicBezTo>
                    <a:pt x="3498440" y="570393"/>
                    <a:pt x="3498440" y="570393"/>
                    <a:pt x="3488323" y="566159"/>
                  </a:cubicBezTo>
                  <a:cubicBezTo>
                    <a:pt x="3478200" y="561919"/>
                    <a:pt x="3478200" y="561919"/>
                    <a:pt x="3472737" y="556224"/>
                  </a:cubicBezTo>
                  <a:cubicBezTo>
                    <a:pt x="3467267" y="550530"/>
                    <a:pt x="3467267" y="550530"/>
                    <a:pt x="3456185" y="547224"/>
                  </a:cubicBezTo>
                  <a:cubicBezTo>
                    <a:pt x="3445107" y="543918"/>
                    <a:pt x="3445107" y="543918"/>
                    <a:pt x="3433664" y="538406"/>
                  </a:cubicBezTo>
                  <a:close/>
                  <a:moveTo>
                    <a:pt x="2563119" y="249934"/>
                  </a:moveTo>
                  <a:cubicBezTo>
                    <a:pt x="2564149" y="235717"/>
                    <a:pt x="2544946" y="245463"/>
                    <a:pt x="2539090" y="249719"/>
                  </a:cubicBezTo>
                  <a:cubicBezTo>
                    <a:pt x="2527476" y="258162"/>
                    <a:pt x="2513280" y="263550"/>
                    <a:pt x="2500447" y="269969"/>
                  </a:cubicBezTo>
                  <a:lnTo>
                    <a:pt x="2500447" y="333597"/>
                  </a:lnTo>
                  <a:cubicBezTo>
                    <a:pt x="2500447" y="383301"/>
                    <a:pt x="2498542" y="432008"/>
                    <a:pt x="2493282" y="481407"/>
                  </a:cubicBezTo>
                  <a:cubicBezTo>
                    <a:pt x="2489793" y="514119"/>
                    <a:pt x="2489793" y="514119"/>
                    <a:pt x="2489606" y="545571"/>
                  </a:cubicBezTo>
                  <a:cubicBezTo>
                    <a:pt x="2489412" y="577011"/>
                    <a:pt x="2489412" y="577011"/>
                    <a:pt x="2487571" y="610110"/>
                  </a:cubicBezTo>
                  <a:cubicBezTo>
                    <a:pt x="2485736" y="643198"/>
                    <a:pt x="2485736" y="643198"/>
                    <a:pt x="2485543" y="674650"/>
                  </a:cubicBezTo>
                  <a:cubicBezTo>
                    <a:pt x="2485435" y="691948"/>
                    <a:pt x="2483042" y="721644"/>
                    <a:pt x="2480219" y="740644"/>
                  </a:cubicBezTo>
                  <a:cubicBezTo>
                    <a:pt x="2471830" y="797138"/>
                    <a:pt x="2474707" y="855194"/>
                    <a:pt x="2474707" y="912091"/>
                  </a:cubicBezTo>
                  <a:lnTo>
                    <a:pt x="2474707" y="978353"/>
                  </a:lnTo>
                  <a:cubicBezTo>
                    <a:pt x="2481110" y="974349"/>
                    <a:pt x="2483294" y="970817"/>
                    <a:pt x="2486348" y="963540"/>
                  </a:cubicBezTo>
                  <a:cubicBezTo>
                    <a:pt x="2492380" y="949145"/>
                    <a:pt x="2512153" y="942780"/>
                    <a:pt x="2525995" y="938985"/>
                  </a:cubicBezTo>
                  <a:cubicBezTo>
                    <a:pt x="2532178" y="937289"/>
                    <a:pt x="2533536" y="933935"/>
                    <a:pt x="2533536" y="920409"/>
                  </a:cubicBezTo>
                  <a:cubicBezTo>
                    <a:pt x="2533536" y="879974"/>
                    <a:pt x="2537131" y="839479"/>
                    <a:pt x="2539053" y="799097"/>
                  </a:cubicBezTo>
                  <a:cubicBezTo>
                    <a:pt x="2540894" y="760491"/>
                    <a:pt x="2540894" y="760491"/>
                    <a:pt x="2540894" y="753133"/>
                  </a:cubicBezTo>
                  <a:cubicBezTo>
                    <a:pt x="2540894" y="745785"/>
                    <a:pt x="2540894" y="745785"/>
                    <a:pt x="2542735" y="712686"/>
                  </a:cubicBezTo>
                  <a:cubicBezTo>
                    <a:pt x="2544570" y="679587"/>
                    <a:pt x="2544570" y="679587"/>
                    <a:pt x="2544570" y="668563"/>
                  </a:cubicBezTo>
                  <a:cubicBezTo>
                    <a:pt x="2544570" y="657529"/>
                    <a:pt x="2544570" y="657529"/>
                    <a:pt x="2546411" y="624435"/>
                  </a:cubicBezTo>
                  <a:cubicBezTo>
                    <a:pt x="2548252" y="591341"/>
                    <a:pt x="2548252" y="591341"/>
                    <a:pt x="2548252" y="578471"/>
                  </a:cubicBezTo>
                  <a:cubicBezTo>
                    <a:pt x="2548252" y="565601"/>
                    <a:pt x="2548252" y="565601"/>
                    <a:pt x="2550082" y="532502"/>
                  </a:cubicBezTo>
                  <a:cubicBezTo>
                    <a:pt x="2551923" y="499413"/>
                    <a:pt x="2551923" y="499413"/>
                    <a:pt x="2551923" y="394610"/>
                  </a:cubicBezTo>
                  <a:cubicBezTo>
                    <a:pt x="2551923" y="313030"/>
                    <a:pt x="2553109" y="286232"/>
                    <a:pt x="2557247" y="273651"/>
                  </a:cubicBezTo>
                  <a:cubicBezTo>
                    <a:pt x="2562577" y="257486"/>
                    <a:pt x="2562577" y="257486"/>
                    <a:pt x="2563119" y="249934"/>
                  </a:cubicBezTo>
                  <a:close/>
                  <a:moveTo>
                    <a:pt x="1639976" y="3271778"/>
                  </a:moveTo>
                  <a:cubicBezTo>
                    <a:pt x="1639976" y="3250631"/>
                    <a:pt x="1638559" y="3242318"/>
                    <a:pt x="1634459" y="3239462"/>
                  </a:cubicBezTo>
                  <a:cubicBezTo>
                    <a:pt x="1628947" y="3235620"/>
                    <a:pt x="1628947" y="3235620"/>
                    <a:pt x="1628947" y="3254195"/>
                  </a:cubicBezTo>
                  <a:cubicBezTo>
                    <a:pt x="1628947" y="3265879"/>
                    <a:pt x="1626285" y="3277403"/>
                    <a:pt x="1621782" y="3285260"/>
                  </a:cubicBezTo>
                  <a:cubicBezTo>
                    <a:pt x="1617842" y="3292130"/>
                    <a:pt x="1612717" y="3303760"/>
                    <a:pt x="1610393" y="3311114"/>
                  </a:cubicBezTo>
                  <a:cubicBezTo>
                    <a:pt x="1607258" y="3321043"/>
                    <a:pt x="1602519" y="3326243"/>
                    <a:pt x="1592005" y="3331336"/>
                  </a:cubicBezTo>
                  <a:cubicBezTo>
                    <a:pt x="1584223" y="3335110"/>
                    <a:pt x="1570805" y="3344722"/>
                    <a:pt x="1562196" y="3352692"/>
                  </a:cubicBezTo>
                  <a:cubicBezTo>
                    <a:pt x="1544624" y="3368960"/>
                    <a:pt x="1522018" y="3381224"/>
                    <a:pt x="1498692" y="3386811"/>
                  </a:cubicBezTo>
                  <a:cubicBezTo>
                    <a:pt x="1491248" y="3388593"/>
                    <a:pt x="1480187" y="3392538"/>
                    <a:pt x="1474122" y="3395570"/>
                  </a:cubicBezTo>
                  <a:cubicBezTo>
                    <a:pt x="1468046" y="3398608"/>
                    <a:pt x="1455637" y="3401919"/>
                    <a:pt x="1446546" y="3402929"/>
                  </a:cubicBezTo>
                  <a:cubicBezTo>
                    <a:pt x="1429993" y="3404769"/>
                    <a:pt x="1429993" y="3404769"/>
                    <a:pt x="1422029" y="3408446"/>
                  </a:cubicBezTo>
                  <a:cubicBezTo>
                    <a:pt x="1417649" y="3410469"/>
                    <a:pt x="1404274" y="3412122"/>
                    <a:pt x="1392300" y="3412122"/>
                  </a:cubicBezTo>
                  <a:cubicBezTo>
                    <a:pt x="1380337" y="3412122"/>
                    <a:pt x="1368400" y="3413808"/>
                    <a:pt x="1365781" y="3415858"/>
                  </a:cubicBezTo>
                  <a:cubicBezTo>
                    <a:pt x="1354779" y="3424504"/>
                    <a:pt x="1342456" y="3427161"/>
                    <a:pt x="1328877" y="3428669"/>
                  </a:cubicBezTo>
                  <a:cubicBezTo>
                    <a:pt x="1312325" y="3430510"/>
                    <a:pt x="1312325" y="3430510"/>
                    <a:pt x="1304360" y="3434187"/>
                  </a:cubicBezTo>
                  <a:cubicBezTo>
                    <a:pt x="1299981" y="3436210"/>
                    <a:pt x="1275018" y="3437863"/>
                    <a:pt x="1248891" y="3437863"/>
                  </a:cubicBezTo>
                  <a:cubicBezTo>
                    <a:pt x="1222254" y="3437863"/>
                    <a:pt x="1199299" y="3439505"/>
                    <a:pt x="1196632" y="3441598"/>
                  </a:cubicBezTo>
                  <a:cubicBezTo>
                    <a:pt x="1178158" y="3456111"/>
                    <a:pt x="1149744" y="3452569"/>
                    <a:pt x="1127938" y="3452569"/>
                  </a:cubicBezTo>
                  <a:cubicBezTo>
                    <a:pt x="1088114" y="3452569"/>
                    <a:pt x="1078297" y="3451410"/>
                    <a:pt x="1065658" y="3445216"/>
                  </a:cubicBezTo>
                  <a:cubicBezTo>
                    <a:pt x="1053888" y="3439446"/>
                    <a:pt x="1043207" y="3437863"/>
                    <a:pt x="1016018" y="3437863"/>
                  </a:cubicBezTo>
                  <a:cubicBezTo>
                    <a:pt x="996964" y="3437863"/>
                    <a:pt x="974932" y="3436210"/>
                    <a:pt x="967053" y="3434187"/>
                  </a:cubicBezTo>
                  <a:cubicBezTo>
                    <a:pt x="959175" y="3432163"/>
                    <a:pt x="949830" y="3428846"/>
                    <a:pt x="946277" y="3426823"/>
                  </a:cubicBezTo>
                  <a:cubicBezTo>
                    <a:pt x="926752" y="3415654"/>
                    <a:pt x="901789" y="3410920"/>
                    <a:pt x="880256" y="3404769"/>
                  </a:cubicBezTo>
                  <a:cubicBezTo>
                    <a:pt x="867392" y="3401088"/>
                    <a:pt x="867392" y="3401088"/>
                    <a:pt x="853340" y="3395280"/>
                  </a:cubicBezTo>
                  <a:cubicBezTo>
                    <a:pt x="845623" y="3392087"/>
                    <a:pt x="834035" y="3388690"/>
                    <a:pt x="827600" y="3387734"/>
                  </a:cubicBezTo>
                  <a:cubicBezTo>
                    <a:pt x="808423" y="3384890"/>
                    <a:pt x="794018" y="3375513"/>
                    <a:pt x="780020" y="3362482"/>
                  </a:cubicBezTo>
                  <a:cubicBezTo>
                    <a:pt x="772421" y="3355403"/>
                    <a:pt x="757538" y="3346300"/>
                    <a:pt x="746932" y="3342259"/>
                  </a:cubicBezTo>
                  <a:cubicBezTo>
                    <a:pt x="736327" y="3338207"/>
                    <a:pt x="725254" y="3333129"/>
                    <a:pt x="722329" y="3330961"/>
                  </a:cubicBezTo>
                  <a:cubicBezTo>
                    <a:pt x="717005" y="3327022"/>
                    <a:pt x="717005" y="3329233"/>
                    <a:pt x="717005" y="3339420"/>
                  </a:cubicBezTo>
                  <a:cubicBezTo>
                    <a:pt x="717005" y="3349971"/>
                    <a:pt x="720853" y="3355499"/>
                    <a:pt x="742939" y="3376646"/>
                  </a:cubicBezTo>
                  <a:cubicBezTo>
                    <a:pt x="762931" y="3395785"/>
                    <a:pt x="778137" y="3406063"/>
                    <a:pt x="809319" y="3421504"/>
                  </a:cubicBezTo>
                  <a:cubicBezTo>
                    <a:pt x="849766" y="3441534"/>
                    <a:pt x="849766" y="3441534"/>
                    <a:pt x="867767" y="3446869"/>
                  </a:cubicBezTo>
                  <a:cubicBezTo>
                    <a:pt x="877664" y="3449794"/>
                    <a:pt x="890084" y="3452365"/>
                    <a:pt x="895349" y="3452569"/>
                  </a:cubicBezTo>
                  <a:cubicBezTo>
                    <a:pt x="900614" y="3452778"/>
                    <a:pt x="913109" y="3455349"/>
                    <a:pt x="923124" y="3458274"/>
                  </a:cubicBezTo>
                  <a:cubicBezTo>
                    <a:pt x="941313" y="3463604"/>
                    <a:pt x="941313" y="3463604"/>
                    <a:pt x="956212" y="3465632"/>
                  </a:cubicBezTo>
                  <a:cubicBezTo>
                    <a:pt x="971111" y="3467661"/>
                    <a:pt x="971111" y="3467661"/>
                    <a:pt x="1016694" y="3478503"/>
                  </a:cubicBezTo>
                  <a:cubicBezTo>
                    <a:pt x="1077401" y="3492940"/>
                    <a:pt x="1138903" y="3493015"/>
                    <a:pt x="1200936" y="3493015"/>
                  </a:cubicBezTo>
                  <a:cubicBezTo>
                    <a:pt x="1234309" y="3493015"/>
                    <a:pt x="1268057" y="3491362"/>
                    <a:pt x="1275936" y="3489339"/>
                  </a:cubicBezTo>
                  <a:cubicBezTo>
                    <a:pt x="1290261" y="3485668"/>
                    <a:pt x="1290261" y="3485668"/>
                    <a:pt x="1299836" y="3481991"/>
                  </a:cubicBezTo>
                  <a:cubicBezTo>
                    <a:pt x="1305101" y="3479973"/>
                    <a:pt x="1322651" y="3478310"/>
                    <a:pt x="1338828" y="3478310"/>
                  </a:cubicBezTo>
                  <a:cubicBezTo>
                    <a:pt x="1355010" y="3478310"/>
                    <a:pt x="1378190" y="3476029"/>
                    <a:pt x="1390341" y="3473254"/>
                  </a:cubicBezTo>
                  <a:cubicBezTo>
                    <a:pt x="1402482" y="3470468"/>
                    <a:pt x="1415722" y="3465418"/>
                    <a:pt x="1419758" y="3462031"/>
                  </a:cubicBezTo>
                  <a:cubicBezTo>
                    <a:pt x="1427079" y="3455864"/>
                    <a:pt x="1427079" y="3455864"/>
                    <a:pt x="1436418" y="3447792"/>
                  </a:cubicBezTo>
                  <a:cubicBezTo>
                    <a:pt x="1441554" y="3443354"/>
                    <a:pt x="1457269" y="3436822"/>
                    <a:pt x="1471347" y="3433269"/>
                  </a:cubicBezTo>
                  <a:cubicBezTo>
                    <a:pt x="1496953" y="3426828"/>
                    <a:pt x="1496953" y="3426828"/>
                    <a:pt x="1504301" y="3424799"/>
                  </a:cubicBezTo>
                  <a:cubicBezTo>
                    <a:pt x="1514944" y="3421864"/>
                    <a:pt x="1521707" y="3412723"/>
                    <a:pt x="1529274" y="3405145"/>
                  </a:cubicBezTo>
                  <a:lnTo>
                    <a:pt x="1534792" y="3401474"/>
                  </a:lnTo>
                  <a:cubicBezTo>
                    <a:pt x="1537819" y="3399451"/>
                    <a:pt x="1542960" y="3397626"/>
                    <a:pt x="1546207" y="3397411"/>
                  </a:cubicBezTo>
                  <a:cubicBezTo>
                    <a:pt x="1549455" y="3397202"/>
                    <a:pt x="1556078" y="3393069"/>
                    <a:pt x="1560913" y="3388222"/>
                  </a:cubicBezTo>
                  <a:cubicBezTo>
                    <a:pt x="1569731" y="3379405"/>
                    <a:pt x="1569731" y="3379405"/>
                    <a:pt x="1573596" y="3379029"/>
                  </a:cubicBezTo>
                  <a:cubicBezTo>
                    <a:pt x="1577465" y="3378648"/>
                    <a:pt x="1577465" y="3378648"/>
                    <a:pt x="1597495" y="3358612"/>
                  </a:cubicBezTo>
                  <a:cubicBezTo>
                    <a:pt x="1617531" y="3338582"/>
                    <a:pt x="1617531" y="3338582"/>
                    <a:pt x="1622555" y="3336317"/>
                  </a:cubicBezTo>
                  <a:cubicBezTo>
                    <a:pt x="1630144" y="3332914"/>
                    <a:pt x="1628947" y="3325647"/>
                    <a:pt x="1628947" y="3318171"/>
                  </a:cubicBezTo>
                  <a:cubicBezTo>
                    <a:pt x="1628947" y="3313684"/>
                    <a:pt x="1631421" y="3307818"/>
                    <a:pt x="1634459" y="3305134"/>
                  </a:cubicBezTo>
                  <a:cubicBezTo>
                    <a:pt x="1638463" y="3301582"/>
                    <a:pt x="1639976" y="3292468"/>
                    <a:pt x="1639976" y="3271778"/>
                  </a:cubicBezTo>
                  <a:close/>
                  <a:moveTo>
                    <a:pt x="1888184" y="3238910"/>
                  </a:moveTo>
                  <a:cubicBezTo>
                    <a:pt x="1886745" y="3227419"/>
                    <a:pt x="1882167" y="3218772"/>
                    <a:pt x="1875313" y="3209879"/>
                  </a:cubicBezTo>
                  <a:lnTo>
                    <a:pt x="1874610" y="3213078"/>
                  </a:lnTo>
                  <a:cubicBezTo>
                    <a:pt x="1873902" y="3216282"/>
                    <a:pt x="1873902" y="3216282"/>
                    <a:pt x="1869093" y="3217591"/>
                  </a:cubicBezTo>
                  <a:cubicBezTo>
                    <a:pt x="1865577" y="3218552"/>
                    <a:pt x="1864284" y="3227961"/>
                    <a:pt x="1864284" y="3252580"/>
                  </a:cubicBezTo>
                  <a:cubicBezTo>
                    <a:pt x="1864284" y="3278149"/>
                    <a:pt x="1865615" y="3287284"/>
                    <a:pt x="1869801" y="3290547"/>
                  </a:cubicBezTo>
                  <a:cubicBezTo>
                    <a:pt x="1872834" y="3292903"/>
                    <a:pt x="1876140" y="3298973"/>
                    <a:pt x="1877149" y="3304029"/>
                  </a:cubicBezTo>
                  <a:cubicBezTo>
                    <a:pt x="1878217" y="3309342"/>
                    <a:pt x="1900045" y="3334890"/>
                    <a:pt x="1928823" y="3364506"/>
                  </a:cubicBezTo>
                  <a:cubicBezTo>
                    <a:pt x="1956233" y="3392726"/>
                    <a:pt x="1981968" y="3416711"/>
                    <a:pt x="1986010" y="3417828"/>
                  </a:cubicBezTo>
                  <a:cubicBezTo>
                    <a:pt x="1996653" y="3420769"/>
                    <a:pt x="2003415" y="3429909"/>
                    <a:pt x="2010983" y="3437476"/>
                  </a:cubicBezTo>
                  <a:cubicBezTo>
                    <a:pt x="2017461" y="3441792"/>
                    <a:pt x="2023885" y="3445264"/>
                    <a:pt x="2031593" y="3447051"/>
                  </a:cubicBezTo>
                  <a:cubicBezTo>
                    <a:pt x="2041168" y="3449279"/>
                    <a:pt x="2041168" y="3449279"/>
                    <a:pt x="2057333" y="3458274"/>
                  </a:cubicBezTo>
                  <a:cubicBezTo>
                    <a:pt x="2079779" y="3470774"/>
                    <a:pt x="2104768" y="3477209"/>
                    <a:pt x="2129419" y="3484015"/>
                  </a:cubicBezTo>
                  <a:cubicBezTo>
                    <a:pt x="2136777" y="3486049"/>
                    <a:pt x="2136777" y="3486049"/>
                    <a:pt x="2145585" y="3494856"/>
                  </a:cubicBezTo>
                  <a:cubicBezTo>
                    <a:pt x="2154392" y="3503664"/>
                    <a:pt x="2154392" y="3503664"/>
                    <a:pt x="2159910" y="3505698"/>
                  </a:cubicBezTo>
                  <a:cubicBezTo>
                    <a:pt x="2179499" y="3512906"/>
                    <a:pt x="2202202" y="3513958"/>
                    <a:pt x="2222807" y="3517114"/>
                  </a:cubicBezTo>
                  <a:cubicBezTo>
                    <a:pt x="2253211" y="3521773"/>
                    <a:pt x="2284351" y="3528707"/>
                    <a:pt x="2313280" y="3539172"/>
                  </a:cubicBezTo>
                  <a:cubicBezTo>
                    <a:pt x="2325039" y="3543434"/>
                    <a:pt x="2353115" y="3544497"/>
                    <a:pt x="2453013" y="3544497"/>
                  </a:cubicBezTo>
                  <a:cubicBezTo>
                    <a:pt x="2524368" y="3544497"/>
                    <a:pt x="2584190" y="3542924"/>
                    <a:pt x="2592364" y="3540820"/>
                  </a:cubicBezTo>
                  <a:cubicBezTo>
                    <a:pt x="2606689" y="3537149"/>
                    <a:pt x="2606689" y="3537149"/>
                    <a:pt x="2616264" y="3535115"/>
                  </a:cubicBezTo>
                  <a:cubicBezTo>
                    <a:pt x="2625839" y="3533086"/>
                    <a:pt x="2625839" y="3533086"/>
                    <a:pt x="2654875" y="3525921"/>
                  </a:cubicBezTo>
                  <a:cubicBezTo>
                    <a:pt x="2683906" y="3518756"/>
                    <a:pt x="2683906" y="3518756"/>
                    <a:pt x="2687647" y="3517178"/>
                  </a:cubicBezTo>
                  <a:cubicBezTo>
                    <a:pt x="2691393" y="3515595"/>
                    <a:pt x="2691393" y="3515595"/>
                    <a:pt x="2693701" y="3510974"/>
                  </a:cubicBezTo>
                  <a:cubicBezTo>
                    <a:pt x="2694978" y="3508425"/>
                    <a:pt x="2702562" y="3503342"/>
                    <a:pt x="2710570" y="3499681"/>
                  </a:cubicBezTo>
                  <a:cubicBezTo>
                    <a:pt x="2718577" y="3496016"/>
                    <a:pt x="2728566" y="3492516"/>
                    <a:pt x="2732768" y="3491910"/>
                  </a:cubicBezTo>
                  <a:cubicBezTo>
                    <a:pt x="2736976" y="3491309"/>
                    <a:pt x="2748467" y="3482507"/>
                    <a:pt x="2758315" y="3472357"/>
                  </a:cubicBezTo>
                  <a:cubicBezTo>
                    <a:pt x="2775216" y="3454946"/>
                    <a:pt x="2776220" y="3452800"/>
                    <a:pt x="2776220" y="3434208"/>
                  </a:cubicBezTo>
                  <a:lnTo>
                    <a:pt x="2776220" y="3414500"/>
                  </a:lnTo>
                  <a:lnTo>
                    <a:pt x="2759480" y="3430049"/>
                  </a:lnTo>
                  <a:cubicBezTo>
                    <a:pt x="2747114" y="3441534"/>
                    <a:pt x="2734335" y="3451796"/>
                    <a:pt x="2720982" y="3462047"/>
                  </a:cubicBezTo>
                  <a:cubicBezTo>
                    <a:pt x="2713924" y="3467457"/>
                    <a:pt x="2713924" y="3467457"/>
                    <a:pt x="2702599" y="3471236"/>
                  </a:cubicBezTo>
                  <a:cubicBezTo>
                    <a:pt x="2696363" y="3473318"/>
                    <a:pt x="2686702" y="3477494"/>
                    <a:pt x="2681136" y="3480516"/>
                  </a:cubicBezTo>
                  <a:cubicBezTo>
                    <a:pt x="2664901" y="3489339"/>
                    <a:pt x="2647152" y="3493015"/>
                    <a:pt x="2628753" y="3493015"/>
                  </a:cubicBezTo>
                  <a:cubicBezTo>
                    <a:pt x="2618636" y="3493015"/>
                    <a:pt x="2603920" y="3494679"/>
                    <a:pt x="2596041" y="3496697"/>
                  </a:cubicBezTo>
                  <a:cubicBezTo>
                    <a:pt x="2588162" y="3498721"/>
                    <a:pt x="2563339" y="3501206"/>
                    <a:pt x="2540883" y="3502215"/>
                  </a:cubicBezTo>
                  <a:cubicBezTo>
                    <a:pt x="2500050" y="3504050"/>
                    <a:pt x="2500050" y="3504050"/>
                    <a:pt x="2427895" y="3504050"/>
                  </a:cubicBezTo>
                  <a:cubicBezTo>
                    <a:pt x="2368985" y="3504050"/>
                    <a:pt x="2354602" y="3503041"/>
                    <a:pt x="2349508" y="3498533"/>
                  </a:cubicBezTo>
                  <a:cubicBezTo>
                    <a:pt x="2345670" y="3495141"/>
                    <a:pt x="2335940" y="3493015"/>
                    <a:pt x="2324218" y="3493015"/>
                  </a:cubicBezTo>
                  <a:cubicBezTo>
                    <a:pt x="2312609" y="3493015"/>
                    <a:pt x="2299293" y="3490149"/>
                    <a:pt x="2290159" y="3485668"/>
                  </a:cubicBezTo>
                  <a:cubicBezTo>
                    <a:pt x="2280772" y="3481058"/>
                    <a:pt x="2267703" y="3478310"/>
                    <a:pt x="2255224" y="3478310"/>
                  </a:cubicBezTo>
                  <a:cubicBezTo>
                    <a:pt x="2241511" y="3478310"/>
                    <a:pt x="2220837" y="3477805"/>
                    <a:pt x="2210232" y="3467189"/>
                  </a:cubicBezTo>
                  <a:cubicBezTo>
                    <a:pt x="2199835" y="3456777"/>
                    <a:pt x="2183112" y="3452483"/>
                    <a:pt x="2169109" y="3450733"/>
                  </a:cubicBezTo>
                  <a:cubicBezTo>
                    <a:pt x="2147968" y="3448093"/>
                    <a:pt x="2126837" y="3439140"/>
                    <a:pt x="2108428" y="3428476"/>
                  </a:cubicBezTo>
                  <a:cubicBezTo>
                    <a:pt x="2099240" y="3423152"/>
                    <a:pt x="2099240" y="3423152"/>
                    <a:pt x="2082687" y="3419287"/>
                  </a:cubicBezTo>
                  <a:cubicBezTo>
                    <a:pt x="2069221" y="3416132"/>
                    <a:pt x="2051403" y="3411414"/>
                    <a:pt x="2041269" y="3401131"/>
                  </a:cubicBezTo>
                  <a:cubicBezTo>
                    <a:pt x="2038860" y="3398694"/>
                    <a:pt x="2031496" y="3394470"/>
                    <a:pt x="2018819" y="3388266"/>
                  </a:cubicBezTo>
                  <a:cubicBezTo>
                    <a:pt x="1999959" y="3379029"/>
                    <a:pt x="1999959" y="3379029"/>
                    <a:pt x="1988924" y="3376995"/>
                  </a:cubicBezTo>
                  <a:cubicBezTo>
                    <a:pt x="1972200" y="3373919"/>
                    <a:pt x="1956067" y="3365675"/>
                    <a:pt x="1948628" y="3349649"/>
                  </a:cubicBezTo>
                  <a:cubicBezTo>
                    <a:pt x="1944275" y="3340278"/>
                    <a:pt x="1938194" y="3334316"/>
                    <a:pt x="1929376" y="3330789"/>
                  </a:cubicBezTo>
                  <a:cubicBezTo>
                    <a:pt x="1908616" y="3322481"/>
                    <a:pt x="1903898" y="3292817"/>
                    <a:pt x="1897190" y="3273844"/>
                  </a:cubicBezTo>
                  <a:cubicBezTo>
                    <a:pt x="1890024" y="3253621"/>
                    <a:pt x="1890024" y="3253621"/>
                    <a:pt x="1888184" y="3238910"/>
                  </a:cubicBezTo>
                  <a:close/>
                  <a:moveTo>
                    <a:pt x="2039997" y="2884450"/>
                  </a:moveTo>
                  <a:cubicBezTo>
                    <a:pt x="2033697" y="2881412"/>
                    <a:pt x="2026333" y="2878932"/>
                    <a:pt x="2023639" y="2878932"/>
                  </a:cubicBezTo>
                  <a:cubicBezTo>
                    <a:pt x="2020912" y="2878932"/>
                    <a:pt x="2018722" y="2882834"/>
                    <a:pt x="2018722" y="2887702"/>
                  </a:cubicBezTo>
                  <a:cubicBezTo>
                    <a:pt x="2018722" y="2892522"/>
                    <a:pt x="2016243" y="2898662"/>
                    <a:pt x="2013210" y="2901345"/>
                  </a:cubicBezTo>
                  <a:cubicBezTo>
                    <a:pt x="2009276" y="2904834"/>
                    <a:pt x="2007693" y="2913775"/>
                    <a:pt x="2007693" y="2932603"/>
                  </a:cubicBezTo>
                  <a:cubicBezTo>
                    <a:pt x="2007693" y="2953696"/>
                    <a:pt x="2009131" y="2960501"/>
                    <a:pt x="2014858" y="2966566"/>
                  </a:cubicBezTo>
                  <a:cubicBezTo>
                    <a:pt x="2023445" y="2975664"/>
                    <a:pt x="2032323" y="2984466"/>
                    <a:pt x="2041168" y="2993305"/>
                  </a:cubicBezTo>
                  <a:cubicBezTo>
                    <a:pt x="2051032" y="3003165"/>
                    <a:pt x="2060119" y="3012010"/>
                    <a:pt x="2072426" y="3018858"/>
                  </a:cubicBezTo>
                  <a:cubicBezTo>
                    <a:pt x="2079505" y="3022803"/>
                    <a:pt x="2087985" y="3028218"/>
                    <a:pt x="2091269" y="3030907"/>
                  </a:cubicBezTo>
                  <a:cubicBezTo>
                    <a:pt x="2094560" y="3033601"/>
                    <a:pt x="2103662" y="3036908"/>
                    <a:pt x="2111498" y="3038266"/>
                  </a:cubicBezTo>
                  <a:cubicBezTo>
                    <a:pt x="2125743" y="3040729"/>
                    <a:pt x="2125743" y="3040729"/>
                    <a:pt x="2130734" y="3044405"/>
                  </a:cubicBezTo>
                  <a:cubicBezTo>
                    <a:pt x="2133541" y="3046467"/>
                    <a:pt x="2159840" y="3048082"/>
                    <a:pt x="2190733" y="3048082"/>
                  </a:cubicBezTo>
                  <a:lnTo>
                    <a:pt x="2245740" y="3048082"/>
                  </a:lnTo>
                  <a:cubicBezTo>
                    <a:pt x="2253287" y="3040729"/>
                    <a:pt x="2260843" y="3033371"/>
                    <a:pt x="2268390" y="3026023"/>
                  </a:cubicBezTo>
                  <a:cubicBezTo>
                    <a:pt x="2275077" y="3022073"/>
                    <a:pt x="2281925" y="3020146"/>
                    <a:pt x="2289450" y="3018005"/>
                  </a:cubicBezTo>
                  <a:cubicBezTo>
                    <a:pt x="2303142" y="3014119"/>
                    <a:pt x="2319581" y="3005779"/>
                    <a:pt x="2321406" y="2989860"/>
                  </a:cubicBezTo>
                  <a:cubicBezTo>
                    <a:pt x="2322034" y="2984337"/>
                    <a:pt x="2324519" y="2978283"/>
                    <a:pt x="2326923" y="2976393"/>
                  </a:cubicBezTo>
                  <a:cubicBezTo>
                    <a:pt x="2333611" y="2971134"/>
                    <a:pt x="2332183" y="2957797"/>
                    <a:pt x="2326284" y="2952580"/>
                  </a:cubicBezTo>
                  <a:cubicBezTo>
                    <a:pt x="2323537" y="2950143"/>
                    <a:pt x="2320644" y="2941341"/>
                    <a:pt x="2319866" y="2933011"/>
                  </a:cubicBezTo>
                  <a:cubicBezTo>
                    <a:pt x="2317907" y="2912160"/>
                    <a:pt x="2304199" y="2904673"/>
                    <a:pt x="2284427" y="2904673"/>
                  </a:cubicBezTo>
                  <a:cubicBezTo>
                    <a:pt x="2270746" y="2904673"/>
                    <a:pt x="2265384" y="2906294"/>
                    <a:pt x="2262733" y="2911242"/>
                  </a:cubicBezTo>
                  <a:cubicBezTo>
                    <a:pt x="2259561" y="2917146"/>
                    <a:pt x="2242665" y="2924338"/>
                    <a:pt x="2239633" y="2914731"/>
                  </a:cubicBezTo>
                  <a:cubicBezTo>
                    <a:pt x="2238184" y="2910164"/>
                    <a:pt x="2236375" y="2910115"/>
                    <a:pt x="2227014" y="2914393"/>
                  </a:cubicBezTo>
                  <a:cubicBezTo>
                    <a:pt x="2219946" y="2917618"/>
                    <a:pt x="2201945" y="2919379"/>
                    <a:pt x="2176049" y="2919379"/>
                  </a:cubicBezTo>
                  <a:cubicBezTo>
                    <a:pt x="2138500" y="2919379"/>
                    <a:pt x="2134550" y="2918660"/>
                    <a:pt x="2112582" y="2907759"/>
                  </a:cubicBezTo>
                  <a:cubicBezTo>
                    <a:pt x="2099691" y="2901367"/>
                    <a:pt x="2080664" y="2894749"/>
                    <a:pt x="2070295" y="2893048"/>
                  </a:cubicBezTo>
                  <a:cubicBezTo>
                    <a:pt x="2051440" y="2889962"/>
                    <a:pt x="2051440" y="2889962"/>
                    <a:pt x="2039997" y="2884450"/>
                  </a:cubicBezTo>
                  <a:close/>
                  <a:moveTo>
                    <a:pt x="1308085" y="2887235"/>
                  </a:moveTo>
                  <a:cubicBezTo>
                    <a:pt x="1301424" y="2881100"/>
                    <a:pt x="1294603" y="2878932"/>
                    <a:pt x="1281995" y="2878932"/>
                  </a:cubicBezTo>
                  <a:cubicBezTo>
                    <a:pt x="1265975" y="2878932"/>
                    <a:pt x="1263688" y="2880237"/>
                    <a:pt x="1244699" y="2900288"/>
                  </a:cubicBezTo>
                  <a:cubicBezTo>
                    <a:pt x="1224659" y="2921450"/>
                    <a:pt x="1224476" y="2921848"/>
                    <a:pt x="1224476" y="2944411"/>
                  </a:cubicBezTo>
                  <a:cubicBezTo>
                    <a:pt x="1224476" y="2962541"/>
                    <a:pt x="1225641" y="2967183"/>
                    <a:pt x="1230187" y="2967183"/>
                  </a:cubicBezTo>
                  <a:cubicBezTo>
                    <a:pt x="1246481" y="2967183"/>
                    <a:pt x="1258697" y="2981052"/>
                    <a:pt x="1269007" y="2992093"/>
                  </a:cubicBezTo>
                  <a:cubicBezTo>
                    <a:pt x="1278689" y="3002451"/>
                    <a:pt x="1288592" y="3013196"/>
                    <a:pt x="1291034" y="3015976"/>
                  </a:cubicBezTo>
                  <a:cubicBezTo>
                    <a:pt x="1293465" y="3018746"/>
                    <a:pt x="1301081" y="3022143"/>
                    <a:pt x="1307967" y="3023517"/>
                  </a:cubicBezTo>
                  <a:cubicBezTo>
                    <a:pt x="1314842" y="3024891"/>
                    <a:pt x="1325619" y="3028497"/>
                    <a:pt x="1331909" y="3031530"/>
                  </a:cubicBezTo>
                  <a:cubicBezTo>
                    <a:pt x="1339923" y="3035394"/>
                    <a:pt x="1355332" y="3037047"/>
                    <a:pt x="1383391" y="3037047"/>
                  </a:cubicBezTo>
                  <a:cubicBezTo>
                    <a:pt x="1410978" y="3037047"/>
                    <a:pt x="1427310" y="3035330"/>
                    <a:pt x="1435919" y="3031530"/>
                  </a:cubicBezTo>
                  <a:cubicBezTo>
                    <a:pt x="1449583" y="3025497"/>
                    <a:pt x="1464563" y="3022341"/>
                    <a:pt x="1479483" y="3022341"/>
                  </a:cubicBezTo>
                  <a:cubicBezTo>
                    <a:pt x="1484899" y="3022341"/>
                    <a:pt x="1497372" y="3012584"/>
                    <a:pt x="1515787" y="2993960"/>
                  </a:cubicBezTo>
                  <a:cubicBezTo>
                    <a:pt x="1531217" y="2978353"/>
                    <a:pt x="1545612" y="2961478"/>
                    <a:pt x="1547796" y="2956471"/>
                  </a:cubicBezTo>
                  <a:cubicBezTo>
                    <a:pt x="1555788" y="2938046"/>
                    <a:pt x="1551811" y="2920619"/>
                    <a:pt x="1537647" y="2907093"/>
                  </a:cubicBezTo>
                  <a:cubicBezTo>
                    <a:pt x="1523005" y="2893117"/>
                    <a:pt x="1506893" y="2890257"/>
                    <a:pt x="1488436" y="2899155"/>
                  </a:cubicBezTo>
                  <a:cubicBezTo>
                    <a:pt x="1479575" y="2903428"/>
                    <a:pt x="1462153" y="2904673"/>
                    <a:pt x="1411219" y="2904673"/>
                  </a:cubicBezTo>
                  <a:cubicBezTo>
                    <a:pt x="1368862" y="2904673"/>
                    <a:pt x="1340390" y="2903041"/>
                    <a:pt x="1331265" y="2900100"/>
                  </a:cubicBezTo>
                  <a:cubicBezTo>
                    <a:pt x="1323472" y="2897588"/>
                    <a:pt x="1313044" y="2891803"/>
                    <a:pt x="1308085" y="2887235"/>
                  </a:cubicBezTo>
                  <a:close/>
                  <a:moveTo>
                    <a:pt x="2110682" y="1319610"/>
                  </a:moveTo>
                  <a:cubicBezTo>
                    <a:pt x="2110682" y="1286704"/>
                    <a:pt x="2110682" y="1286704"/>
                    <a:pt x="2108842" y="1286704"/>
                  </a:cubicBezTo>
                  <a:cubicBezTo>
                    <a:pt x="2107006" y="1286704"/>
                    <a:pt x="2107006" y="1286704"/>
                    <a:pt x="2105165" y="1294245"/>
                  </a:cubicBezTo>
                  <a:cubicBezTo>
                    <a:pt x="2101735" y="1308307"/>
                    <a:pt x="2096540" y="1321875"/>
                    <a:pt x="2090266" y="1334885"/>
                  </a:cubicBezTo>
                  <a:cubicBezTo>
                    <a:pt x="2087341" y="1340955"/>
                    <a:pt x="2082543" y="1354024"/>
                    <a:pt x="2079618" y="1363926"/>
                  </a:cubicBezTo>
                  <a:cubicBezTo>
                    <a:pt x="2072785" y="1387010"/>
                    <a:pt x="2063264" y="1408489"/>
                    <a:pt x="2053490" y="1430494"/>
                  </a:cubicBezTo>
                  <a:cubicBezTo>
                    <a:pt x="2046315" y="1446671"/>
                    <a:pt x="2036466" y="1463878"/>
                    <a:pt x="2031620" y="1468719"/>
                  </a:cubicBezTo>
                  <a:cubicBezTo>
                    <a:pt x="2027004" y="1473334"/>
                    <a:pt x="2022748" y="1477628"/>
                    <a:pt x="2019136" y="1483049"/>
                  </a:cubicBezTo>
                  <a:cubicBezTo>
                    <a:pt x="2017117" y="1486081"/>
                    <a:pt x="2015282" y="1491218"/>
                    <a:pt x="2015078" y="1494460"/>
                  </a:cubicBezTo>
                  <a:cubicBezTo>
                    <a:pt x="2014477" y="1503621"/>
                    <a:pt x="2003131" y="1511924"/>
                    <a:pt x="1997071" y="1517984"/>
                  </a:cubicBezTo>
                  <a:cubicBezTo>
                    <a:pt x="1994297" y="1523270"/>
                    <a:pt x="1991270" y="1528057"/>
                    <a:pt x="1987684" y="1532883"/>
                  </a:cubicBezTo>
                  <a:cubicBezTo>
                    <a:pt x="1984754" y="1536817"/>
                    <a:pt x="1981620" y="1542270"/>
                    <a:pt x="1980712" y="1544991"/>
                  </a:cubicBezTo>
                  <a:cubicBezTo>
                    <a:pt x="1979623" y="1548254"/>
                    <a:pt x="1977616" y="1551512"/>
                    <a:pt x="1974809" y="1554566"/>
                  </a:cubicBezTo>
                  <a:cubicBezTo>
                    <a:pt x="1945332" y="1586683"/>
                    <a:pt x="1913135" y="1616626"/>
                    <a:pt x="1882317" y="1647444"/>
                  </a:cubicBezTo>
                  <a:lnTo>
                    <a:pt x="1874675" y="1653970"/>
                  </a:lnTo>
                  <a:cubicBezTo>
                    <a:pt x="1867703" y="1659927"/>
                    <a:pt x="1867536" y="1661022"/>
                    <a:pt x="1872834" y="1666459"/>
                  </a:cubicBezTo>
                  <a:cubicBezTo>
                    <a:pt x="1878979" y="1672776"/>
                    <a:pt x="1885838" y="1678508"/>
                    <a:pt x="1893996" y="1682024"/>
                  </a:cubicBezTo>
                  <a:cubicBezTo>
                    <a:pt x="1901172" y="1685121"/>
                    <a:pt x="1911434" y="1673485"/>
                    <a:pt x="1915792" y="1669127"/>
                  </a:cubicBezTo>
                  <a:cubicBezTo>
                    <a:pt x="1925560" y="1659359"/>
                    <a:pt x="1934271" y="1646880"/>
                    <a:pt x="1940443" y="1634519"/>
                  </a:cubicBezTo>
                  <a:cubicBezTo>
                    <a:pt x="1943771" y="1627864"/>
                    <a:pt x="1943771" y="1627864"/>
                    <a:pt x="1962684" y="1608237"/>
                  </a:cubicBezTo>
                  <a:lnTo>
                    <a:pt x="1981598" y="1588615"/>
                  </a:lnTo>
                  <a:lnTo>
                    <a:pt x="1985462" y="1586387"/>
                  </a:lnTo>
                  <a:cubicBezTo>
                    <a:pt x="1993771" y="1581621"/>
                    <a:pt x="1999669" y="1572814"/>
                    <a:pt x="2006072" y="1565788"/>
                  </a:cubicBezTo>
                  <a:cubicBezTo>
                    <a:pt x="2021894" y="1548404"/>
                    <a:pt x="2023107" y="1547009"/>
                    <a:pt x="2028136" y="1540230"/>
                  </a:cubicBezTo>
                  <a:cubicBezTo>
                    <a:pt x="2051607" y="1508661"/>
                    <a:pt x="2066350" y="1470973"/>
                    <a:pt x="2083884" y="1435904"/>
                  </a:cubicBezTo>
                  <a:cubicBezTo>
                    <a:pt x="2094243" y="1487182"/>
                    <a:pt x="2095971" y="1540053"/>
                    <a:pt x="2095971" y="1592291"/>
                  </a:cubicBezTo>
                  <a:cubicBezTo>
                    <a:pt x="2095971" y="1608929"/>
                    <a:pt x="2101086" y="1626136"/>
                    <a:pt x="2107006" y="1641551"/>
                  </a:cubicBezTo>
                  <a:cubicBezTo>
                    <a:pt x="2109024" y="1646816"/>
                    <a:pt x="2111589" y="1657743"/>
                    <a:pt x="2112706" y="1665831"/>
                  </a:cubicBezTo>
                  <a:cubicBezTo>
                    <a:pt x="2114740" y="1680542"/>
                    <a:pt x="2114740" y="1680542"/>
                    <a:pt x="2118416" y="1697089"/>
                  </a:cubicBezTo>
                  <a:cubicBezTo>
                    <a:pt x="2122098" y="1713631"/>
                    <a:pt x="2122098" y="1713631"/>
                    <a:pt x="2126628" y="1721349"/>
                  </a:cubicBezTo>
                  <a:cubicBezTo>
                    <a:pt x="2132747" y="1731766"/>
                    <a:pt x="2145016" y="1725750"/>
                    <a:pt x="2153491" y="1721360"/>
                  </a:cubicBezTo>
                  <a:cubicBezTo>
                    <a:pt x="2158192" y="1718928"/>
                    <a:pt x="2158471" y="1716110"/>
                    <a:pt x="2155138" y="1704625"/>
                  </a:cubicBezTo>
                  <a:cubicBezTo>
                    <a:pt x="2146991" y="1676566"/>
                    <a:pt x="2140824" y="1647712"/>
                    <a:pt x="2138055" y="1618622"/>
                  </a:cubicBezTo>
                  <a:cubicBezTo>
                    <a:pt x="2136015" y="1597154"/>
                    <a:pt x="2136015" y="1597154"/>
                    <a:pt x="2130890" y="1581852"/>
                  </a:cubicBezTo>
                  <a:cubicBezTo>
                    <a:pt x="2118454" y="1544696"/>
                    <a:pt x="2121712" y="1505344"/>
                    <a:pt x="2121712" y="1466502"/>
                  </a:cubicBezTo>
                  <a:cubicBezTo>
                    <a:pt x="2121712" y="1404394"/>
                    <a:pt x="2120429" y="1381761"/>
                    <a:pt x="2116194" y="1369057"/>
                  </a:cubicBezTo>
                  <a:cubicBezTo>
                    <a:pt x="2112937" y="1359273"/>
                    <a:pt x="2110682" y="1339044"/>
                    <a:pt x="2110682" y="1319610"/>
                  </a:cubicBezTo>
                  <a:close/>
                  <a:moveTo>
                    <a:pt x="374369" y="1648710"/>
                  </a:moveTo>
                  <a:cubicBezTo>
                    <a:pt x="364558" y="1642823"/>
                    <a:pt x="353808" y="1639710"/>
                    <a:pt x="343304" y="1639710"/>
                  </a:cubicBezTo>
                  <a:cubicBezTo>
                    <a:pt x="325340" y="1639710"/>
                    <a:pt x="313785" y="1650116"/>
                    <a:pt x="298049" y="1657984"/>
                  </a:cubicBezTo>
                  <a:cubicBezTo>
                    <a:pt x="278410" y="1667806"/>
                    <a:pt x="273237" y="1672401"/>
                    <a:pt x="267714" y="1684922"/>
                  </a:cubicBezTo>
                  <a:cubicBezTo>
                    <a:pt x="261933" y="1698023"/>
                    <a:pt x="261053" y="1711173"/>
                    <a:pt x="261053" y="1725176"/>
                  </a:cubicBezTo>
                  <a:cubicBezTo>
                    <a:pt x="301253" y="1733306"/>
                    <a:pt x="341136" y="1742243"/>
                    <a:pt x="380557" y="1753702"/>
                  </a:cubicBezTo>
                  <a:cubicBezTo>
                    <a:pt x="407650" y="1761580"/>
                    <a:pt x="445553" y="1771424"/>
                    <a:pt x="464773" y="1775578"/>
                  </a:cubicBezTo>
                  <a:cubicBezTo>
                    <a:pt x="494941" y="1782094"/>
                    <a:pt x="500255" y="1782410"/>
                    <a:pt x="503571" y="1777837"/>
                  </a:cubicBezTo>
                  <a:cubicBezTo>
                    <a:pt x="505691" y="1774923"/>
                    <a:pt x="507425" y="1757856"/>
                    <a:pt x="507425" y="1739897"/>
                  </a:cubicBezTo>
                  <a:lnTo>
                    <a:pt x="507425" y="1707244"/>
                  </a:lnTo>
                  <a:lnTo>
                    <a:pt x="487889" y="1688185"/>
                  </a:lnTo>
                  <a:cubicBezTo>
                    <a:pt x="468954" y="1669706"/>
                    <a:pt x="467708" y="1669127"/>
                    <a:pt x="447249" y="1669127"/>
                  </a:cubicBezTo>
                  <a:cubicBezTo>
                    <a:pt x="421449" y="1669127"/>
                    <a:pt x="396358" y="1661908"/>
                    <a:pt x="374369" y="1648710"/>
                  </a:cubicBezTo>
                  <a:close/>
                  <a:moveTo>
                    <a:pt x="1549873" y="144953"/>
                  </a:moveTo>
                  <a:cubicBezTo>
                    <a:pt x="1511246" y="143290"/>
                    <a:pt x="1472694" y="143113"/>
                    <a:pt x="1434046" y="143113"/>
                  </a:cubicBezTo>
                  <a:cubicBezTo>
                    <a:pt x="1474047" y="160518"/>
                    <a:pt x="1520263" y="157818"/>
                    <a:pt x="1563130" y="157818"/>
                  </a:cubicBezTo>
                  <a:cubicBezTo>
                    <a:pt x="1583353" y="157818"/>
                    <a:pt x="1611482" y="160303"/>
                    <a:pt x="1625635" y="163336"/>
                  </a:cubicBezTo>
                  <a:cubicBezTo>
                    <a:pt x="1641576" y="166749"/>
                    <a:pt x="1670993" y="168853"/>
                    <a:pt x="1702857" y="168853"/>
                  </a:cubicBezTo>
                  <a:cubicBezTo>
                    <a:pt x="1737352" y="168853"/>
                    <a:pt x="1760886" y="170673"/>
                    <a:pt x="1774186" y="174371"/>
                  </a:cubicBezTo>
                  <a:cubicBezTo>
                    <a:pt x="1785097" y="177403"/>
                    <a:pt x="1813221" y="180709"/>
                    <a:pt x="1836692" y="181718"/>
                  </a:cubicBezTo>
                  <a:cubicBezTo>
                    <a:pt x="1879365" y="183559"/>
                    <a:pt x="1879365" y="183559"/>
                    <a:pt x="1895912" y="183559"/>
                  </a:cubicBezTo>
                  <a:cubicBezTo>
                    <a:pt x="1905015" y="183559"/>
                    <a:pt x="1924041" y="186044"/>
                    <a:pt x="1938194" y="189076"/>
                  </a:cubicBezTo>
                  <a:cubicBezTo>
                    <a:pt x="1954135" y="192490"/>
                    <a:pt x="1983552" y="194594"/>
                    <a:pt x="2015416" y="194594"/>
                  </a:cubicBezTo>
                  <a:cubicBezTo>
                    <a:pt x="2049911" y="194594"/>
                    <a:pt x="2073445" y="196413"/>
                    <a:pt x="2086745" y="200111"/>
                  </a:cubicBezTo>
                  <a:cubicBezTo>
                    <a:pt x="2097656" y="203144"/>
                    <a:pt x="2125780" y="206450"/>
                    <a:pt x="2149250" y="207459"/>
                  </a:cubicBezTo>
                  <a:cubicBezTo>
                    <a:pt x="2191924" y="209300"/>
                    <a:pt x="2191924" y="209300"/>
                    <a:pt x="2208471" y="209300"/>
                  </a:cubicBezTo>
                  <a:cubicBezTo>
                    <a:pt x="2217574" y="209300"/>
                    <a:pt x="2233096" y="211785"/>
                    <a:pt x="2242955" y="214817"/>
                  </a:cubicBezTo>
                  <a:cubicBezTo>
                    <a:pt x="2252825" y="217849"/>
                    <a:pt x="2270204" y="220334"/>
                    <a:pt x="2281571" y="220334"/>
                  </a:cubicBezTo>
                  <a:cubicBezTo>
                    <a:pt x="2292939" y="220334"/>
                    <a:pt x="2312169" y="223641"/>
                    <a:pt x="2324299" y="227693"/>
                  </a:cubicBezTo>
                  <a:cubicBezTo>
                    <a:pt x="2341253" y="233339"/>
                    <a:pt x="2356174" y="235040"/>
                    <a:pt x="2388656" y="235040"/>
                  </a:cubicBezTo>
                  <a:cubicBezTo>
                    <a:pt x="2416436" y="235040"/>
                    <a:pt x="2436616" y="236935"/>
                    <a:pt x="2447485" y="240558"/>
                  </a:cubicBezTo>
                  <a:cubicBezTo>
                    <a:pt x="2464031" y="246075"/>
                    <a:pt x="2464031" y="246075"/>
                    <a:pt x="2473225" y="246075"/>
                  </a:cubicBezTo>
                  <a:cubicBezTo>
                    <a:pt x="2478286" y="246075"/>
                    <a:pt x="2492981" y="240751"/>
                    <a:pt x="2505884" y="234246"/>
                  </a:cubicBezTo>
                  <a:lnTo>
                    <a:pt x="2529360" y="222412"/>
                  </a:lnTo>
                  <a:cubicBezTo>
                    <a:pt x="2516983" y="220227"/>
                    <a:pt x="2504875" y="220334"/>
                    <a:pt x="2492262" y="220334"/>
                  </a:cubicBezTo>
                  <a:cubicBezTo>
                    <a:pt x="2478340" y="220334"/>
                    <a:pt x="2457789" y="217849"/>
                    <a:pt x="2446610" y="214817"/>
                  </a:cubicBezTo>
                  <a:cubicBezTo>
                    <a:pt x="2434604" y="211559"/>
                    <a:pt x="2410500" y="209300"/>
                    <a:pt x="2387775" y="209300"/>
                  </a:cubicBezTo>
                  <a:cubicBezTo>
                    <a:pt x="2364826" y="209300"/>
                    <a:pt x="2341259" y="207072"/>
                    <a:pt x="2329435" y="203788"/>
                  </a:cubicBezTo>
                  <a:cubicBezTo>
                    <a:pt x="2318524" y="200750"/>
                    <a:pt x="2290395" y="197444"/>
                    <a:pt x="2266919" y="196435"/>
                  </a:cubicBezTo>
                  <a:cubicBezTo>
                    <a:pt x="2224256" y="194594"/>
                    <a:pt x="2224256" y="194594"/>
                    <a:pt x="2213221" y="194594"/>
                  </a:cubicBezTo>
                  <a:cubicBezTo>
                    <a:pt x="2207151" y="194594"/>
                    <a:pt x="2190599" y="192109"/>
                    <a:pt x="2176446" y="189076"/>
                  </a:cubicBezTo>
                  <a:cubicBezTo>
                    <a:pt x="2160768" y="185722"/>
                    <a:pt x="2131298" y="183559"/>
                    <a:pt x="2101070" y="183559"/>
                  </a:cubicBezTo>
                  <a:cubicBezTo>
                    <a:pt x="2068207" y="183559"/>
                    <a:pt x="2044715" y="181697"/>
                    <a:pt x="2031582" y="178047"/>
                  </a:cubicBezTo>
                  <a:cubicBezTo>
                    <a:pt x="2020671" y="175015"/>
                    <a:pt x="1992542" y="171703"/>
                    <a:pt x="1969077" y="170694"/>
                  </a:cubicBezTo>
                  <a:cubicBezTo>
                    <a:pt x="1926403" y="168853"/>
                    <a:pt x="1926403" y="168853"/>
                    <a:pt x="1874921" y="168853"/>
                  </a:cubicBezTo>
                  <a:cubicBezTo>
                    <a:pt x="1843057" y="168853"/>
                    <a:pt x="1813634" y="166749"/>
                    <a:pt x="1797699" y="163336"/>
                  </a:cubicBezTo>
                  <a:cubicBezTo>
                    <a:pt x="1779940" y="159536"/>
                    <a:pt x="1750302" y="157818"/>
                    <a:pt x="1702095" y="157818"/>
                  </a:cubicBezTo>
                  <a:cubicBezTo>
                    <a:pt x="1651258" y="157818"/>
                    <a:pt x="1626816" y="156321"/>
                    <a:pt x="1612384" y="152306"/>
                  </a:cubicBezTo>
                  <a:cubicBezTo>
                    <a:pt x="1601473" y="149274"/>
                    <a:pt x="1573349" y="145962"/>
                    <a:pt x="1549873" y="144953"/>
                  </a:cubicBezTo>
                  <a:close/>
                  <a:moveTo>
                    <a:pt x="1408305" y="38309"/>
                  </a:moveTo>
                  <a:lnTo>
                    <a:pt x="1408305" y="25444"/>
                  </a:lnTo>
                  <a:lnTo>
                    <a:pt x="1380723" y="25444"/>
                  </a:lnTo>
                  <a:cubicBezTo>
                    <a:pt x="1363248" y="25444"/>
                    <a:pt x="1349846" y="27398"/>
                    <a:pt x="1344141" y="30768"/>
                  </a:cubicBezTo>
                  <a:cubicBezTo>
                    <a:pt x="1327954" y="40343"/>
                    <a:pt x="1314016" y="40150"/>
                    <a:pt x="1295236" y="40150"/>
                  </a:cubicBezTo>
                  <a:cubicBezTo>
                    <a:pt x="1273505" y="40150"/>
                    <a:pt x="1254113" y="41932"/>
                    <a:pt x="1233257" y="47884"/>
                  </a:cubicBezTo>
                  <a:cubicBezTo>
                    <a:pt x="1220386" y="51566"/>
                    <a:pt x="1220386" y="51566"/>
                    <a:pt x="1183997" y="64243"/>
                  </a:cubicBezTo>
                  <a:cubicBezTo>
                    <a:pt x="1147608" y="76925"/>
                    <a:pt x="1147608" y="76925"/>
                    <a:pt x="1143841" y="80688"/>
                  </a:cubicBezTo>
                  <a:cubicBezTo>
                    <a:pt x="1132924" y="91631"/>
                    <a:pt x="1112948" y="96177"/>
                    <a:pt x="1098532" y="99247"/>
                  </a:cubicBezTo>
                  <a:cubicBezTo>
                    <a:pt x="1088699" y="101335"/>
                    <a:pt x="1075689" y="106273"/>
                    <a:pt x="1069619" y="110207"/>
                  </a:cubicBezTo>
                  <a:cubicBezTo>
                    <a:pt x="1063549" y="114152"/>
                    <a:pt x="1053625" y="118204"/>
                    <a:pt x="1047555" y="119213"/>
                  </a:cubicBezTo>
                  <a:cubicBezTo>
                    <a:pt x="1037325" y="120914"/>
                    <a:pt x="1020429" y="124934"/>
                    <a:pt x="1013237" y="133296"/>
                  </a:cubicBezTo>
                  <a:cubicBezTo>
                    <a:pt x="1001977" y="146376"/>
                    <a:pt x="989740" y="158720"/>
                    <a:pt x="977970" y="171349"/>
                  </a:cubicBezTo>
                  <a:cubicBezTo>
                    <a:pt x="986407" y="179292"/>
                    <a:pt x="994844" y="187230"/>
                    <a:pt x="1003281" y="195173"/>
                  </a:cubicBezTo>
                  <a:lnTo>
                    <a:pt x="1004221" y="189849"/>
                  </a:lnTo>
                  <a:cubicBezTo>
                    <a:pt x="1004736" y="186924"/>
                    <a:pt x="1007151" y="183988"/>
                    <a:pt x="1009593" y="183323"/>
                  </a:cubicBezTo>
                  <a:cubicBezTo>
                    <a:pt x="1012024" y="182657"/>
                    <a:pt x="1014466" y="179603"/>
                    <a:pt x="1015009" y="176533"/>
                  </a:cubicBezTo>
                  <a:cubicBezTo>
                    <a:pt x="1015545" y="173453"/>
                    <a:pt x="1022437" y="167989"/>
                    <a:pt x="1030315" y="164382"/>
                  </a:cubicBezTo>
                  <a:cubicBezTo>
                    <a:pt x="1044646" y="157818"/>
                    <a:pt x="1044646" y="157818"/>
                    <a:pt x="1051999" y="155988"/>
                  </a:cubicBezTo>
                  <a:cubicBezTo>
                    <a:pt x="1059357" y="154147"/>
                    <a:pt x="1059357" y="154147"/>
                    <a:pt x="1065411" y="149183"/>
                  </a:cubicBezTo>
                  <a:cubicBezTo>
                    <a:pt x="1079833" y="137375"/>
                    <a:pt x="1098472" y="128981"/>
                    <a:pt x="1115969" y="123082"/>
                  </a:cubicBezTo>
                  <a:cubicBezTo>
                    <a:pt x="1135672" y="116433"/>
                    <a:pt x="1154033" y="106809"/>
                    <a:pt x="1172582" y="97530"/>
                  </a:cubicBezTo>
                  <a:cubicBezTo>
                    <a:pt x="1196626" y="85507"/>
                    <a:pt x="1225158" y="80806"/>
                    <a:pt x="1251644" y="78766"/>
                  </a:cubicBezTo>
                  <a:cubicBezTo>
                    <a:pt x="1286627" y="76072"/>
                    <a:pt x="1321149" y="66143"/>
                    <a:pt x="1354806" y="56702"/>
                  </a:cubicBezTo>
                  <a:cubicBezTo>
                    <a:pt x="1365626" y="53670"/>
                    <a:pt x="1382087" y="51185"/>
                    <a:pt x="1391388" y="51185"/>
                  </a:cubicBezTo>
                  <a:cubicBezTo>
                    <a:pt x="1408267" y="51185"/>
                    <a:pt x="1408305" y="51158"/>
                    <a:pt x="1408305" y="38309"/>
                  </a:cubicBezTo>
                  <a:close/>
                  <a:moveTo>
                    <a:pt x="2473784" y="3085700"/>
                  </a:moveTo>
                  <a:cubicBezTo>
                    <a:pt x="2464294" y="3076775"/>
                    <a:pt x="2457800" y="3073812"/>
                    <a:pt x="2447705" y="3073812"/>
                  </a:cubicBezTo>
                  <a:cubicBezTo>
                    <a:pt x="2436654" y="3073812"/>
                    <a:pt x="2431582" y="3076619"/>
                    <a:pt x="2419216" y="3089607"/>
                  </a:cubicBezTo>
                  <a:cubicBezTo>
                    <a:pt x="2404172" y="3105403"/>
                    <a:pt x="2404172" y="3105403"/>
                    <a:pt x="2394790" y="3110094"/>
                  </a:cubicBezTo>
                  <a:cubicBezTo>
                    <a:pt x="2383111" y="3115933"/>
                    <a:pt x="2377696" y="3125916"/>
                    <a:pt x="2370102" y="3136130"/>
                  </a:cubicBezTo>
                  <a:cubicBezTo>
                    <a:pt x="2357038" y="3153707"/>
                    <a:pt x="2351354" y="3173501"/>
                    <a:pt x="2342332" y="3193321"/>
                  </a:cubicBezTo>
                  <a:cubicBezTo>
                    <a:pt x="2334974" y="3209487"/>
                    <a:pt x="2334974" y="3209487"/>
                    <a:pt x="2331791" y="3218906"/>
                  </a:cubicBezTo>
                  <a:cubicBezTo>
                    <a:pt x="2327176" y="3232566"/>
                    <a:pt x="2319023" y="3231519"/>
                    <a:pt x="2307210" y="3225851"/>
                  </a:cubicBezTo>
                  <a:cubicBezTo>
                    <a:pt x="2294908" y="3219948"/>
                    <a:pt x="2294527" y="3220001"/>
                    <a:pt x="2294527" y="3227263"/>
                  </a:cubicBezTo>
                  <a:cubicBezTo>
                    <a:pt x="2294527" y="3231385"/>
                    <a:pt x="2296798" y="3236768"/>
                    <a:pt x="2299567" y="3239215"/>
                  </a:cubicBezTo>
                  <a:cubicBezTo>
                    <a:pt x="2304601" y="3243670"/>
                    <a:pt x="2304601" y="3243670"/>
                    <a:pt x="2305841" y="3250669"/>
                  </a:cubicBezTo>
                  <a:cubicBezTo>
                    <a:pt x="2306727" y="3255709"/>
                    <a:pt x="2310140" y="3257668"/>
                    <a:pt x="2318019" y="3257668"/>
                  </a:cubicBezTo>
                  <a:cubicBezTo>
                    <a:pt x="2324030" y="3257668"/>
                    <a:pt x="2332704" y="3260153"/>
                    <a:pt x="2337293" y="3263185"/>
                  </a:cubicBezTo>
                  <a:cubicBezTo>
                    <a:pt x="2353410" y="3273855"/>
                    <a:pt x="2364901" y="3265686"/>
                    <a:pt x="2377632" y="3254914"/>
                  </a:cubicBezTo>
                  <a:cubicBezTo>
                    <a:pt x="2378721" y="3253991"/>
                    <a:pt x="2378721" y="3253991"/>
                    <a:pt x="2367370" y="3249139"/>
                  </a:cubicBezTo>
                  <a:cubicBezTo>
                    <a:pt x="2356018" y="3244287"/>
                    <a:pt x="2356018" y="3244287"/>
                    <a:pt x="2360205" y="3241599"/>
                  </a:cubicBezTo>
                  <a:cubicBezTo>
                    <a:pt x="2364391" y="3238899"/>
                    <a:pt x="2364391" y="3238899"/>
                    <a:pt x="2369522" y="3226984"/>
                  </a:cubicBezTo>
                  <a:cubicBezTo>
                    <a:pt x="2374669" y="3215063"/>
                    <a:pt x="2374669" y="3215063"/>
                    <a:pt x="2380380" y="3210008"/>
                  </a:cubicBezTo>
                  <a:cubicBezTo>
                    <a:pt x="2383530" y="3207228"/>
                    <a:pt x="2389160" y="3195957"/>
                    <a:pt x="2392901" y="3184949"/>
                  </a:cubicBezTo>
                  <a:cubicBezTo>
                    <a:pt x="2398150" y="3169550"/>
                    <a:pt x="2405476" y="3159273"/>
                    <a:pt x="2424690" y="3140353"/>
                  </a:cubicBezTo>
                  <a:cubicBezTo>
                    <a:pt x="2438425" y="3126818"/>
                    <a:pt x="2456034" y="3112198"/>
                    <a:pt x="2463827" y="3107850"/>
                  </a:cubicBezTo>
                  <a:cubicBezTo>
                    <a:pt x="2471336" y="3103664"/>
                    <a:pt x="2478206" y="3099885"/>
                    <a:pt x="2486418" y="3097594"/>
                  </a:cubicBezTo>
                  <a:close/>
                  <a:moveTo>
                    <a:pt x="1120896" y="3038233"/>
                  </a:moveTo>
                  <a:cubicBezTo>
                    <a:pt x="1105766" y="3023656"/>
                    <a:pt x="1102814" y="3022331"/>
                    <a:pt x="1085366" y="3022331"/>
                  </a:cubicBezTo>
                  <a:cubicBezTo>
                    <a:pt x="1074906" y="3022331"/>
                    <a:pt x="1064687" y="3023984"/>
                    <a:pt x="1062658" y="3026012"/>
                  </a:cubicBezTo>
                  <a:cubicBezTo>
                    <a:pt x="1059201" y="3029469"/>
                    <a:pt x="1055316" y="3032308"/>
                    <a:pt x="1051360" y="3035147"/>
                  </a:cubicBezTo>
                  <a:lnTo>
                    <a:pt x="1082183" y="3065815"/>
                  </a:lnTo>
                  <a:cubicBezTo>
                    <a:pt x="1099122" y="3082673"/>
                    <a:pt x="1115739" y="3102397"/>
                    <a:pt x="1119098" y="3109632"/>
                  </a:cubicBezTo>
                  <a:cubicBezTo>
                    <a:pt x="1122458" y="3116872"/>
                    <a:pt x="1126848" y="3129887"/>
                    <a:pt x="1128861" y="3138561"/>
                  </a:cubicBezTo>
                  <a:cubicBezTo>
                    <a:pt x="1132527" y="3154329"/>
                    <a:pt x="1132527" y="3154329"/>
                    <a:pt x="1139880" y="3167838"/>
                  </a:cubicBezTo>
                  <a:cubicBezTo>
                    <a:pt x="1143926" y="3175272"/>
                    <a:pt x="1147238" y="3186940"/>
                    <a:pt x="1147238" y="3193772"/>
                  </a:cubicBezTo>
                  <a:cubicBezTo>
                    <a:pt x="1147238" y="3203857"/>
                    <a:pt x="1145816" y="3206186"/>
                    <a:pt x="1139665" y="3206186"/>
                  </a:cubicBezTo>
                  <a:cubicBezTo>
                    <a:pt x="1134953" y="3206186"/>
                    <a:pt x="1132462" y="3208269"/>
                    <a:pt x="1133069" y="3211704"/>
                  </a:cubicBezTo>
                  <a:cubicBezTo>
                    <a:pt x="1133847" y="3216142"/>
                    <a:pt x="1140706" y="3217221"/>
                    <a:pt x="1168046" y="3217221"/>
                  </a:cubicBezTo>
                  <a:cubicBezTo>
                    <a:pt x="1193390" y="3217221"/>
                    <a:pt x="1203040" y="3215869"/>
                    <a:pt x="1205906" y="3211935"/>
                  </a:cubicBezTo>
                  <a:cubicBezTo>
                    <a:pt x="1208015" y="3209031"/>
                    <a:pt x="1209749" y="3202295"/>
                    <a:pt x="1209749" y="3196966"/>
                  </a:cubicBezTo>
                  <a:cubicBezTo>
                    <a:pt x="1209749" y="3187954"/>
                    <a:pt x="1208911" y="3187455"/>
                    <a:pt x="1197716" y="3189860"/>
                  </a:cubicBezTo>
                  <a:cubicBezTo>
                    <a:pt x="1189139" y="3191690"/>
                    <a:pt x="1185447" y="3191067"/>
                    <a:pt x="1184851" y="3187670"/>
                  </a:cubicBezTo>
                  <a:cubicBezTo>
                    <a:pt x="1184008" y="3182904"/>
                    <a:pt x="1184008" y="3182904"/>
                    <a:pt x="1184008" y="3172288"/>
                  </a:cubicBezTo>
                  <a:cubicBezTo>
                    <a:pt x="1184008" y="3166459"/>
                    <a:pt x="1181523" y="3156718"/>
                    <a:pt x="1178491" y="3150648"/>
                  </a:cubicBezTo>
                  <a:cubicBezTo>
                    <a:pt x="1175453" y="3144583"/>
                    <a:pt x="1171234" y="3132174"/>
                    <a:pt x="1169109" y="3123071"/>
                  </a:cubicBezTo>
                  <a:cubicBezTo>
                    <a:pt x="1166984" y="3113969"/>
                    <a:pt x="1162014" y="3101560"/>
                    <a:pt x="1158074" y="3095490"/>
                  </a:cubicBezTo>
                  <a:cubicBezTo>
                    <a:pt x="1154135" y="3089420"/>
                    <a:pt x="1147877" y="3077633"/>
                    <a:pt x="1144152" y="3069298"/>
                  </a:cubicBezTo>
                  <a:cubicBezTo>
                    <a:pt x="1140438" y="3060968"/>
                    <a:pt x="1129977" y="3046987"/>
                    <a:pt x="1120896" y="3038233"/>
                  </a:cubicBezTo>
                  <a:close/>
                  <a:moveTo>
                    <a:pt x="2345993" y="3044395"/>
                  </a:moveTo>
                  <a:lnTo>
                    <a:pt x="2360318" y="3040719"/>
                  </a:lnTo>
                  <a:lnTo>
                    <a:pt x="2332934" y="3038878"/>
                  </a:lnTo>
                  <a:cubicBezTo>
                    <a:pt x="2310296" y="3037359"/>
                    <a:pt x="2303340" y="3038282"/>
                    <a:pt x="2292864" y="3044202"/>
                  </a:cubicBezTo>
                  <a:cubicBezTo>
                    <a:pt x="2280186" y="3051367"/>
                    <a:pt x="2280186" y="3051367"/>
                    <a:pt x="2254253" y="3075653"/>
                  </a:cubicBezTo>
                  <a:cubicBezTo>
                    <a:pt x="2231716" y="3096762"/>
                    <a:pt x="2227814" y="3102338"/>
                    <a:pt x="2224454" y="3118316"/>
                  </a:cubicBezTo>
                  <a:cubicBezTo>
                    <a:pt x="2219334" y="3142651"/>
                    <a:pt x="2205852" y="3180446"/>
                    <a:pt x="2175624" y="3180446"/>
                  </a:cubicBezTo>
                  <a:cubicBezTo>
                    <a:pt x="2162657" y="3180446"/>
                    <a:pt x="2162137" y="3180950"/>
                    <a:pt x="2162137" y="3193321"/>
                  </a:cubicBezTo>
                  <a:cubicBezTo>
                    <a:pt x="2162137" y="3202902"/>
                    <a:pt x="2163704" y="3206186"/>
                    <a:pt x="2168282" y="3206186"/>
                  </a:cubicBezTo>
                  <a:cubicBezTo>
                    <a:pt x="2171674" y="3206186"/>
                    <a:pt x="2177251" y="3208671"/>
                    <a:pt x="2180680" y="3211704"/>
                  </a:cubicBezTo>
                  <a:cubicBezTo>
                    <a:pt x="2185189" y="3215697"/>
                    <a:pt x="2195644" y="3217221"/>
                    <a:pt x="2218454" y="3217221"/>
                  </a:cubicBezTo>
                  <a:lnTo>
                    <a:pt x="2250002" y="3217221"/>
                  </a:lnTo>
                  <a:lnTo>
                    <a:pt x="2239751" y="3212600"/>
                  </a:lnTo>
                  <a:cubicBezTo>
                    <a:pt x="2229505" y="3207968"/>
                    <a:pt x="2229505" y="3207968"/>
                    <a:pt x="2228909" y="3204630"/>
                  </a:cubicBezTo>
                  <a:cubicBezTo>
                    <a:pt x="2227814" y="3198388"/>
                    <a:pt x="2225828" y="3183795"/>
                    <a:pt x="2230347" y="3178680"/>
                  </a:cubicBezTo>
                  <a:cubicBezTo>
                    <a:pt x="2242477" y="3164983"/>
                    <a:pt x="2251419" y="3149381"/>
                    <a:pt x="2259405" y="3133043"/>
                  </a:cubicBezTo>
                  <a:cubicBezTo>
                    <a:pt x="2264343" y="3122926"/>
                    <a:pt x="2282623" y="3099660"/>
                    <a:pt x="2300029" y="3081358"/>
                  </a:cubicBezTo>
                  <a:cubicBezTo>
                    <a:pt x="2324374" y="3055752"/>
                    <a:pt x="2334974" y="3047223"/>
                    <a:pt x="2345993" y="3044395"/>
                  </a:cubicBezTo>
                  <a:close/>
                  <a:moveTo>
                    <a:pt x="1251532" y="3010754"/>
                  </a:moveTo>
                  <a:cubicBezTo>
                    <a:pt x="1239842" y="2999595"/>
                    <a:pt x="1233842" y="2996590"/>
                    <a:pt x="1223215" y="2996590"/>
                  </a:cubicBezTo>
                  <a:cubicBezTo>
                    <a:pt x="1213323" y="2996590"/>
                    <a:pt x="1206888" y="2997964"/>
                    <a:pt x="1198247" y="3002150"/>
                  </a:cubicBezTo>
                  <a:lnTo>
                    <a:pt x="1209695" y="3014269"/>
                  </a:lnTo>
                  <a:cubicBezTo>
                    <a:pt x="1231899" y="3037783"/>
                    <a:pt x="1255380" y="3065193"/>
                    <a:pt x="1266930" y="3095855"/>
                  </a:cubicBezTo>
                  <a:cubicBezTo>
                    <a:pt x="1272742" y="3111264"/>
                    <a:pt x="1280133" y="3125760"/>
                    <a:pt x="1286955" y="3140724"/>
                  </a:cubicBezTo>
                  <a:cubicBezTo>
                    <a:pt x="1288978" y="3145162"/>
                    <a:pt x="1290631" y="3155918"/>
                    <a:pt x="1290631" y="3164624"/>
                  </a:cubicBezTo>
                  <a:cubicBezTo>
                    <a:pt x="1290631" y="3180446"/>
                    <a:pt x="1290631" y="3180446"/>
                    <a:pt x="1276553" y="3180446"/>
                  </a:cubicBezTo>
                  <a:cubicBezTo>
                    <a:pt x="1262491" y="3180446"/>
                    <a:pt x="1262491" y="3180446"/>
                    <a:pt x="1268728" y="3185963"/>
                  </a:cubicBezTo>
                  <a:cubicBezTo>
                    <a:pt x="1273435" y="3190128"/>
                    <a:pt x="1284529" y="3191480"/>
                    <a:pt x="1314048" y="3191480"/>
                  </a:cubicBezTo>
                  <a:lnTo>
                    <a:pt x="1353142" y="3191480"/>
                  </a:lnTo>
                  <a:lnTo>
                    <a:pt x="1353142" y="3178610"/>
                  </a:lnTo>
                  <a:cubicBezTo>
                    <a:pt x="1353142" y="3166357"/>
                    <a:pt x="1352525" y="3165740"/>
                    <a:pt x="1340271" y="3165740"/>
                  </a:cubicBezTo>
                  <a:cubicBezTo>
                    <a:pt x="1327680" y="3165740"/>
                    <a:pt x="1327401" y="3165418"/>
                    <a:pt x="1327401" y="3150841"/>
                  </a:cubicBezTo>
                  <a:cubicBezTo>
                    <a:pt x="1327401" y="3131412"/>
                    <a:pt x="1316517" y="3114339"/>
                    <a:pt x="1310752" y="3096290"/>
                  </a:cubicBezTo>
                  <a:cubicBezTo>
                    <a:pt x="1307661" y="3086623"/>
                    <a:pt x="1299304" y="3072556"/>
                    <a:pt x="1292177" y="3065031"/>
                  </a:cubicBezTo>
                  <a:cubicBezTo>
                    <a:pt x="1279215" y="3051367"/>
                    <a:pt x="1279215" y="3051367"/>
                    <a:pt x="1272785" y="3038142"/>
                  </a:cubicBezTo>
                  <a:cubicBezTo>
                    <a:pt x="1269248" y="3030865"/>
                    <a:pt x="1259690" y="3018542"/>
                    <a:pt x="1251532" y="3010754"/>
                  </a:cubicBezTo>
                  <a:close/>
                </a:path>
              </a:pathLst>
            </a:custGeom>
            <a:solidFill>
              <a:srgbClr val="4CCCBB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3C432B0-B565-408C-B0C7-262EA946F813}"/>
                </a:ext>
              </a:extLst>
            </p:cNvPr>
            <p:cNvSpPr/>
            <p:nvPr/>
          </p:nvSpPr>
          <p:spPr>
            <a:xfrm>
              <a:off x="5111851" y="1241615"/>
              <a:ext cx="132379" cy="236322"/>
            </a:xfrm>
            <a:custGeom>
              <a:avLst/>
              <a:gdLst>
                <a:gd name="connsiteX0" fmla="*/ 70084 w 132379"/>
                <a:gd name="connsiteY0" fmla="*/ 5258 h 236322"/>
                <a:gd name="connsiteX1" fmla="*/ 49550 w 132379"/>
                <a:gd name="connsiteY1" fmla="*/ 5918 h 236322"/>
                <a:gd name="connsiteX2" fmla="*/ 37291 w 132379"/>
                <a:gd name="connsiteY2" fmla="*/ 13582 h 236322"/>
                <a:gd name="connsiteX3" fmla="*/ 13547 w 132379"/>
                <a:gd name="connsiteY3" fmla="*/ 48275 h 236322"/>
                <a:gd name="connsiteX4" fmla="*/ 6007 w 132379"/>
                <a:gd name="connsiteY4" fmla="*/ 62112 h 236322"/>
                <a:gd name="connsiteX5" fmla="*/ -74 w 132379"/>
                <a:gd name="connsiteY5" fmla="*/ 119765 h 236322"/>
                <a:gd name="connsiteX6" fmla="*/ 3602 w 132379"/>
                <a:gd name="connsiteY6" fmla="*/ 174338 h 236322"/>
                <a:gd name="connsiteX7" fmla="*/ 12581 w 132379"/>
                <a:gd name="connsiteY7" fmla="*/ 188877 h 236322"/>
                <a:gd name="connsiteX8" fmla="*/ 43786 w 132379"/>
                <a:gd name="connsiteY8" fmla="*/ 226082 h 236322"/>
                <a:gd name="connsiteX9" fmla="*/ 105405 w 132379"/>
                <a:gd name="connsiteY9" fmla="*/ 223442 h 236322"/>
                <a:gd name="connsiteX10" fmla="*/ 126788 w 132379"/>
                <a:gd name="connsiteY10" fmla="*/ 182807 h 236322"/>
                <a:gd name="connsiteX11" fmla="*/ 132305 w 132379"/>
                <a:gd name="connsiteY11" fmla="*/ 119170 h 236322"/>
                <a:gd name="connsiteX12" fmla="*/ 126595 w 132379"/>
                <a:gd name="connsiteY12" fmla="*/ 60748 h 236322"/>
                <a:gd name="connsiteX13" fmla="*/ 114052 w 132379"/>
                <a:gd name="connsiteY13" fmla="*/ 40402 h 236322"/>
                <a:gd name="connsiteX14" fmla="*/ 85842 w 132379"/>
                <a:gd name="connsiteY14" fmla="*/ 14060 h 236322"/>
                <a:gd name="connsiteX15" fmla="*/ 70084 w 132379"/>
                <a:gd name="connsiteY15" fmla="*/ 5258 h 23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2379" h="236322">
                  <a:moveTo>
                    <a:pt x="70084" y="5258"/>
                  </a:moveTo>
                  <a:cubicBezTo>
                    <a:pt x="64529" y="680"/>
                    <a:pt x="52749" y="-4730"/>
                    <a:pt x="49550" y="5918"/>
                  </a:cubicBezTo>
                  <a:cubicBezTo>
                    <a:pt x="48536" y="9315"/>
                    <a:pt x="43013" y="12756"/>
                    <a:pt x="37291" y="13582"/>
                  </a:cubicBezTo>
                  <a:cubicBezTo>
                    <a:pt x="22559" y="15686"/>
                    <a:pt x="15775" y="35469"/>
                    <a:pt x="13547" y="48275"/>
                  </a:cubicBezTo>
                  <a:cubicBezTo>
                    <a:pt x="12742" y="52923"/>
                    <a:pt x="9350" y="59149"/>
                    <a:pt x="6007" y="62112"/>
                  </a:cubicBezTo>
                  <a:cubicBezTo>
                    <a:pt x="881" y="66636"/>
                    <a:pt x="-74" y="75766"/>
                    <a:pt x="-74" y="119765"/>
                  </a:cubicBezTo>
                  <a:cubicBezTo>
                    <a:pt x="-74" y="150637"/>
                    <a:pt x="1434" y="172985"/>
                    <a:pt x="3602" y="174338"/>
                  </a:cubicBezTo>
                  <a:cubicBezTo>
                    <a:pt x="7279" y="176624"/>
                    <a:pt x="7279" y="176624"/>
                    <a:pt x="12581" y="188877"/>
                  </a:cubicBezTo>
                  <a:cubicBezTo>
                    <a:pt x="19446" y="204737"/>
                    <a:pt x="30937" y="214946"/>
                    <a:pt x="43786" y="226082"/>
                  </a:cubicBezTo>
                  <a:cubicBezTo>
                    <a:pt x="60306" y="240407"/>
                    <a:pt x="90630" y="239141"/>
                    <a:pt x="105405" y="223442"/>
                  </a:cubicBezTo>
                  <a:cubicBezTo>
                    <a:pt x="116660" y="211478"/>
                    <a:pt x="119881" y="197137"/>
                    <a:pt x="126788" y="182807"/>
                  </a:cubicBezTo>
                  <a:cubicBezTo>
                    <a:pt x="130894" y="174295"/>
                    <a:pt x="132305" y="158027"/>
                    <a:pt x="132305" y="119170"/>
                  </a:cubicBezTo>
                  <a:cubicBezTo>
                    <a:pt x="132305" y="77129"/>
                    <a:pt x="131194" y="65772"/>
                    <a:pt x="126595" y="60748"/>
                  </a:cubicBezTo>
                  <a:cubicBezTo>
                    <a:pt x="120889" y="54523"/>
                    <a:pt x="120889" y="54523"/>
                    <a:pt x="114052" y="40402"/>
                  </a:cubicBezTo>
                  <a:cubicBezTo>
                    <a:pt x="107397" y="26646"/>
                    <a:pt x="100398" y="19325"/>
                    <a:pt x="85842" y="14060"/>
                  </a:cubicBezTo>
                  <a:cubicBezTo>
                    <a:pt x="79241" y="11672"/>
                    <a:pt x="74936" y="9267"/>
                    <a:pt x="70084" y="5258"/>
                  </a:cubicBezTo>
                  <a:close/>
                </a:path>
              </a:pathLst>
            </a:custGeom>
            <a:solidFill>
              <a:srgbClr val="000000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43F7533-FA54-46C5-BA70-096B006049C8}"/>
                </a:ext>
              </a:extLst>
            </p:cNvPr>
            <p:cNvSpPr/>
            <p:nvPr/>
          </p:nvSpPr>
          <p:spPr>
            <a:xfrm>
              <a:off x="5390273" y="1292687"/>
              <a:ext cx="140776" cy="235730"/>
            </a:xfrm>
            <a:custGeom>
              <a:avLst/>
              <a:gdLst>
                <a:gd name="connsiteX0" fmla="*/ 78481 w 140776"/>
                <a:gd name="connsiteY0" fmla="*/ 5657 h 235730"/>
                <a:gd name="connsiteX1" fmla="*/ 57045 w 140776"/>
                <a:gd name="connsiteY1" fmla="*/ 3360 h 235730"/>
                <a:gd name="connsiteX2" fmla="*/ 42597 w 140776"/>
                <a:gd name="connsiteY2" fmla="*/ 12420 h 235730"/>
                <a:gd name="connsiteX3" fmla="*/ 17881 w 140776"/>
                <a:gd name="connsiteY3" fmla="*/ 41504 h 235730"/>
                <a:gd name="connsiteX4" fmla="*/ 8322 w 140776"/>
                <a:gd name="connsiteY4" fmla="*/ 88160 h 235730"/>
                <a:gd name="connsiteX5" fmla="*/ 3202 w 140776"/>
                <a:gd name="connsiteY5" fmla="*/ 103102 h 235730"/>
                <a:gd name="connsiteX6" fmla="*/ 3202 w 140776"/>
                <a:gd name="connsiteY6" fmla="*/ 118839 h 235730"/>
                <a:gd name="connsiteX7" fmla="*/ 8322 w 140776"/>
                <a:gd name="connsiteY7" fmla="*/ 151240 h 235730"/>
                <a:gd name="connsiteX8" fmla="*/ 11575 w 140776"/>
                <a:gd name="connsiteY8" fmla="*/ 174995 h 235730"/>
                <a:gd name="connsiteX9" fmla="*/ 24107 w 140776"/>
                <a:gd name="connsiteY9" fmla="*/ 205072 h 235730"/>
                <a:gd name="connsiteX10" fmla="*/ 36457 w 140776"/>
                <a:gd name="connsiteY10" fmla="*/ 225108 h 235730"/>
                <a:gd name="connsiteX11" fmla="*/ 75288 w 140776"/>
                <a:gd name="connsiteY11" fmla="*/ 235477 h 235730"/>
                <a:gd name="connsiteX12" fmla="*/ 113802 w 140776"/>
                <a:gd name="connsiteY12" fmla="*/ 223841 h 235730"/>
                <a:gd name="connsiteX13" fmla="*/ 135185 w 140776"/>
                <a:gd name="connsiteY13" fmla="*/ 183206 h 235730"/>
                <a:gd name="connsiteX14" fmla="*/ 140702 w 140776"/>
                <a:gd name="connsiteY14" fmla="*/ 131725 h 235730"/>
                <a:gd name="connsiteX15" fmla="*/ 135185 w 140776"/>
                <a:gd name="connsiteY15" fmla="*/ 79203 h 235730"/>
                <a:gd name="connsiteX16" fmla="*/ 125991 w 140776"/>
                <a:gd name="connsiteY16" fmla="*/ 53462 h 235730"/>
                <a:gd name="connsiteX17" fmla="*/ 94459 w 140776"/>
                <a:gd name="connsiteY17" fmla="*/ 14523 h 235730"/>
                <a:gd name="connsiteX18" fmla="*/ 78481 w 140776"/>
                <a:gd name="connsiteY18" fmla="*/ 5657 h 23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0776" h="235730">
                  <a:moveTo>
                    <a:pt x="78481" y="5657"/>
                  </a:moveTo>
                  <a:cubicBezTo>
                    <a:pt x="72674" y="870"/>
                    <a:pt x="63051" y="-3644"/>
                    <a:pt x="57045" y="3360"/>
                  </a:cubicBezTo>
                  <a:cubicBezTo>
                    <a:pt x="55065" y="5673"/>
                    <a:pt x="51002" y="8217"/>
                    <a:pt x="42597" y="12420"/>
                  </a:cubicBezTo>
                  <a:cubicBezTo>
                    <a:pt x="28750" y="19349"/>
                    <a:pt x="24086" y="27367"/>
                    <a:pt x="17881" y="41504"/>
                  </a:cubicBezTo>
                  <a:cubicBezTo>
                    <a:pt x="11371" y="56344"/>
                    <a:pt x="8322" y="72021"/>
                    <a:pt x="8322" y="88160"/>
                  </a:cubicBezTo>
                  <a:cubicBezTo>
                    <a:pt x="8322" y="93887"/>
                    <a:pt x="6014" y="100612"/>
                    <a:pt x="3202" y="103102"/>
                  </a:cubicBezTo>
                  <a:cubicBezTo>
                    <a:pt x="-1167" y="106967"/>
                    <a:pt x="-1167" y="109264"/>
                    <a:pt x="3202" y="118839"/>
                  </a:cubicBezTo>
                  <a:cubicBezTo>
                    <a:pt x="6014" y="125000"/>
                    <a:pt x="8322" y="139583"/>
                    <a:pt x="8322" y="151240"/>
                  </a:cubicBezTo>
                  <a:cubicBezTo>
                    <a:pt x="8322" y="162897"/>
                    <a:pt x="9788" y="173589"/>
                    <a:pt x="11575" y="174995"/>
                  </a:cubicBezTo>
                  <a:cubicBezTo>
                    <a:pt x="19470" y="181199"/>
                    <a:pt x="23061" y="195669"/>
                    <a:pt x="24107" y="205072"/>
                  </a:cubicBezTo>
                  <a:cubicBezTo>
                    <a:pt x="24708" y="210380"/>
                    <a:pt x="30263" y="219397"/>
                    <a:pt x="36457" y="225108"/>
                  </a:cubicBezTo>
                  <a:cubicBezTo>
                    <a:pt x="46719" y="234559"/>
                    <a:pt x="50164" y="235477"/>
                    <a:pt x="75288" y="235477"/>
                  </a:cubicBezTo>
                  <a:cubicBezTo>
                    <a:pt x="101474" y="235477"/>
                    <a:pt x="103395" y="234897"/>
                    <a:pt x="113802" y="223841"/>
                  </a:cubicBezTo>
                  <a:cubicBezTo>
                    <a:pt x="125057" y="211878"/>
                    <a:pt x="128277" y="197537"/>
                    <a:pt x="135185" y="183206"/>
                  </a:cubicBezTo>
                  <a:cubicBezTo>
                    <a:pt x="139049" y="175188"/>
                    <a:pt x="140702" y="159779"/>
                    <a:pt x="140702" y="131725"/>
                  </a:cubicBezTo>
                  <a:cubicBezTo>
                    <a:pt x="140702" y="104133"/>
                    <a:pt x="138985" y="87801"/>
                    <a:pt x="135185" y="79203"/>
                  </a:cubicBezTo>
                  <a:cubicBezTo>
                    <a:pt x="129667" y="66713"/>
                    <a:pt x="129667" y="66713"/>
                    <a:pt x="125991" y="53462"/>
                  </a:cubicBezTo>
                  <a:cubicBezTo>
                    <a:pt x="120656" y="34237"/>
                    <a:pt x="113486" y="21367"/>
                    <a:pt x="94459" y="14523"/>
                  </a:cubicBezTo>
                  <a:cubicBezTo>
                    <a:pt x="87670" y="12076"/>
                    <a:pt x="83360" y="9677"/>
                    <a:pt x="78481" y="5657"/>
                  </a:cubicBezTo>
                  <a:close/>
                </a:path>
              </a:pathLst>
            </a:custGeom>
            <a:solidFill>
              <a:srgbClr val="000000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EBE3F3C-74E1-49BA-93AB-41104A4BB71F}"/>
                </a:ext>
              </a:extLst>
            </p:cNvPr>
            <p:cNvSpPr/>
            <p:nvPr/>
          </p:nvSpPr>
          <p:spPr>
            <a:xfrm>
              <a:off x="6663568" y="929035"/>
              <a:ext cx="610412" cy="665569"/>
            </a:xfrm>
            <a:custGeom>
              <a:avLst/>
              <a:gdLst>
                <a:gd name="connsiteX0" fmla="*/ 199453 w 610412"/>
                <a:gd name="connsiteY0" fmla="*/ 428 h 665569"/>
                <a:gd name="connsiteX1" fmla="*/ 152336 w 610412"/>
                <a:gd name="connsiteY1" fmla="*/ -254 h 665569"/>
                <a:gd name="connsiteX2" fmla="*/ 116000 w 610412"/>
                <a:gd name="connsiteY2" fmla="*/ 6557 h 665569"/>
                <a:gd name="connsiteX3" fmla="*/ 101101 w 610412"/>
                <a:gd name="connsiteY3" fmla="*/ 17586 h 665569"/>
                <a:gd name="connsiteX4" fmla="*/ 75854 w 610412"/>
                <a:gd name="connsiteY4" fmla="*/ 44245 h 665569"/>
                <a:gd name="connsiteX5" fmla="*/ 44983 w 610412"/>
                <a:gd name="connsiteY5" fmla="*/ 80816 h 665569"/>
                <a:gd name="connsiteX6" fmla="*/ 20149 w 610412"/>
                <a:gd name="connsiteY6" fmla="*/ 143155 h 665569"/>
                <a:gd name="connsiteX7" fmla="*/ 10961 w 610412"/>
                <a:gd name="connsiteY7" fmla="*/ 211570 h 665569"/>
                <a:gd name="connsiteX8" fmla="*/ 5443 w 610412"/>
                <a:gd name="connsiteY8" fmla="*/ 254271 h 665569"/>
                <a:gd name="connsiteX9" fmla="*/ -74 w 610412"/>
                <a:gd name="connsiteY9" fmla="*/ 296553 h 665569"/>
                <a:gd name="connsiteX10" fmla="*/ 7091 w 610412"/>
                <a:gd name="connsiteY10" fmla="*/ 341722 h 665569"/>
                <a:gd name="connsiteX11" fmla="*/ 15914 w 610412"/>
                <a:gd name="connsiteY11" fmla="*/ 359187 h 665569"/>
                <a:gd name="connsiteX12" fmla="*/ 22945 w 610412"/>
                <a:gd name="connsiteY12" fmla="*/ 373061 h 665569"/>
                <a:gd name="connsiteX13" fmla="*/ 65098 w 610412"/>
                <a:gd name="connsiteY13" fmla="*/ 412675 h 665569"/>
                <a:gd name="connsiteX14" fmla="*/ 74566 w 610412"/>
                <a:gd name="connsiteY14" fmla="*/ 420447 h 665569"/>
                <a:gd name="connsiteX15" fmla="*/ 74287 w 610412"/>
                <a:gd name="connsiteY15" fmla="*/ 432040 h 665569"/>
                <a:gd name="connsiteX16" fmla="*/ 70208 w 610412"/>
                <a:gd name="connsiteY16" fmla="*/ 453482 h 665569"/>
                <a:gd name="connsiteX17" fmla="*/ 60595 w 610412"/>
                <a:gd name="connsiteY17" fmla="*/ 477779 h 665569"/>
                <a:gd name="connsiteX18" fmla="*/ 53033 w 610412"/>
                <a:gd name="connsiteY18" fmla="*/ 510615 h 665569"/>
                <a:gd name="connsiteX19" fmla="*/ 63403 w 610412"/>
                <a:gd name="connsiteY19" fmla="*/ 542211 h 665569"/>
                <a:gd name="connsiteX20" fmla="*/ 106350 w 610412"/>
                <a:gd name="connsiteY20" fmla="*/ 580612 h 665569"/>
                <a:gd name="connsiteX21" fmla="*/ 125903 w 610412"/>
                <a:gd name="connsiteY21" fmla="*/ 594921 h 665569"/>
                <a:gd name="connsiteX22" fmla="*/ 148852 w 610412"/>
                <a:gd name="connsiteY22" fmla="*/ 611999 h 665569"/>
                <a:gd name="connsiteX23" fmla="*/ 162528 w 610412"/>
                <a:gd name="connsiteY23" fmla="*/ 620576 h 665569"/>
                <a:gd name="connsiteX24" fmla="*/ 208132 w 610412"/>
                <a:gd name="connsiteY24" fmla="*/ 646740 h 665569"/>
                <a:gd name="connsiteX25" fmla="*/ 242782 w 610412"/>
                <a:gd name="connsiteY25" fmla="*/ 645087 h 665569"/>
                <a:gd name="connsiteX26" fmla="*/ 271560 w 610412"/>
                <a:gd name="connsiteY26" fmla="*/ 639575 h 665569"/>
                <a:gd name="connsiteX27" fmla="*/ 296829 w 610412"/>
                <a:gd name="connsiteY27" fmla="*/ 634117 h 665569"/>
                <a:gd name="connsiteX28" fmla="*/ 299555 w 610412"/>
                <a:gd name="connsiteY28" fmla="*/ 628664 h 665569"/>
                <a:gd name="connsiteX29" fmla="*/ 336717 w 610412"/>
                <a:gd name="connsiteY29" fmla="*/ 665316 h 665569"/>
                <a:gd name="connsiteX30" fmla="*/ 442777 w 610412"/>
                <a:gd name="connsiteY30" fmla="*/ 665316 h 665569"/>
                <a:gd name="connsiteX31" fmla="*/ 455293 w 610412"/>
                <a:gd name="connsiteY31" fmla="*/ 653122 h 665569"/>
                <a:gd name="connsiteX32" fmla="*/ 480432 w 610412"/>
                <a:gd name="connsiteY32" fmla="*/ 638416 h 665569"/>
                <a:gd name="connsiteX33" fmla="*/ 527083 w 610412"/>
                <a:gd name="connsiteY33" fmla="*/ 607781 h 665569"/>
                <a:gd name="connsiteX34" fmla="*/ 548224 w 610412"/>
                <a:gd name="connsiteY34" fmla="*/ 572197 h 665569"/>
                <a:gd name="connsiteX35" fmla="*/ 552609 w 610412"/>
                <a:gd name="connsiteY35" fmla="*/ 553959 h 665569"/>
                <a:gd name="connsiteX36" fmla="*/ 566215 w 610412"/>
                <a:gd name="connsiteY36" fmla="*/ 536613 h 665569"/>
                <a:gd name="connsiteX37" fmla="*/ 588080 w 610412"/>
                <a:gd name="connsiteY37" fmla="*/ 509836 h 665569"/>
                <a:gd name="connsiteX38" fmla="*/ 599303 w 610412"/>
                <a:gd name="connsiteY38" fmla="*/ 478197 h 665569"/>
                <a:gd name="connsiteX39" fmla="*/ 602979 w 610412"/>
                <a:gd name="connsiteY39" fmla="*/ 444685 h 665569"/>
                <a:gd name="connsiteX40" fmla="*/ 610338 w 610412"/>
                <a:gd name="connsiteY40" fmla="*/ 359251 h 665569"/>
                <a:gd name="connsiteX41" fmla="*/ 603173 w 610412"/>
                <a:gd name="connsiteY41" fmla="*/ 343086 h 665569"/>
                <a:gd name="connsiteX42" fmla="*/ 589878 w 610412"/>
                <a:gd name="connsiteY42" fmla="*/ 322057 h 665569"/>
                <a:gd name="connsiteX43" fmla="*/ 572210 w 610412"/>
                <a:gd name="connsiteY43" fmla="*/ 301834 h 665569"/>
                <a:gd name="connsiteX44" fmla="*/ 544864 w 610412"/>
                <a:gd name="connsiteY44" fmla="*/ 286564 h 665569"/>
                <a:gd name="connsiteX45" fmla="*/ 533116 w 610412"/>
                <a:gd name="connsiteY45" fmla="*/ 273431 h 665569"/>
                <a:gd name="connsiteX46" fmla="*/ 527792 w 610412"/>
                <a:gd name="connsiteY46" fmla="*/ 265885 h 665569"/>
                <a:gd name="connsiteX47" fmla="*/ 499410 w 610412"/>
                <a:gd name="connsiteY47" fmla="*/ 271859 h 665569"/>
                <a:gd name="connsiteX48" fmla="*/ 481634 w 610412"/>
                <a:gd name="connsiteY48" fmla="*/ 279217 h 665569"/>
                <a:gd name="connsiteX49" fmla="*/ 461991 w 610412"/>
                <a:gd name="connsiteY49" fmla="*/ 286564 h 665569"/>
                <a:gd name="connsiteX50" fmla="*/ 427255 w 610412"/>
                <a:gd name="connsiteY50" fmla="*/ 302923 h 665569"/>
                <a:gd name="connsiteX51" fmla="*/ 389900 w 610412"/>
                <a:gd name="connsiteY51" fmla="*/ 343182 h 665569"/>
                <a:gd name="connsiteX52" fmla="*/ 365807 w 610412"/>
                <a:gd name="connsiteY52" fmla="*/ 369728 h 665569"/>
                <a:gd name="connsiteX53" fmla="*/ 363966 w 610412"/>
                <a:gd name="connsiteY53" fmla="*/ 407845 h 665569"/>
                <a:gd name="connsiteX54" fmla="*/ 363966 w 610412"/>
                <a:gd name="connsiteY54" fmla="*/ 443332 h 665569"/>
                <a:gd name="connsiteX55" fmla="*/ 392997 w 610412"/>
                <a:gd name="connsiteY55" fmla="*/ 473721 h 665569"/>
                <a:gd name="connsiteX56" fmla="*/ 398514 w 610412"/>
                <a:gd name="connsiteY56" fmla="*/ 477591 h 665569"/>
                <a:gd name="connsiteX57" fmla="*/ 426960 w 610412"/>
                <a:gd name="connsiteY57" fmla="*/ 475653 h 665569"/>
                <a:gd name="connsiteX58" fmla="*/ 463038 w 610412"/>
                <a:gd name="connsiteY58" fmla="*/ 481246 h 665569"/>
                <a:gd name="connsiteX59" fmla="*/ 449512 w 610412"/>
                <a:gd name="connsiteY59" fmla="*/ 497401 h 665569"/>
                <a:gd name="connsiteX60" fmla="*/ 435816 w 610412"/>
                <a:gd name="connsiteY60" fmla="*/ 503519 h 665569"/>
                <a:gd name="connsiteX61" fmla="*/ 409152 w 610412"/>
                <a:gd name="connsiteY61" fmla="*/ 507196 h 665569"/>
                <a:gd name="connsiteX62" fmla="*/ 363682 w 610412"/>
                <a:gd name="connsiteY62" fmla="*/ 483038 h 665569"/>
                <a:gd name="connsiteX63" fmla="*/ 335714 w 610412"/>
                <a:gd name="connsiteY63" fmla="*/ 446526 h 665569"/>
                <a:gd name="connsiteX64" fmla="*/ 329171 w 610412"/>
                <a:gd name="connsiteY64" fmla="*/ 433725 h 665569"/>
                <a:gd name="connsiteX65" fmla="*/ 318517 w 610412"/>
                <a:gd name="connsiteY65" fmla="*/ 424397 h 665569"/>
                <a:gd name="connsiteX66" fmla="*/ 298680 w 610412"/>
                <a:gd name="connsiteY66" fmla="*/ 411725 h 665569"/>
                <a:gd name="connsiteX67" fmla="*/ 257139 w 610412"/>
                <a:gd name="connsiteY67" fmla="*/ 370758 h 665569"/>
                <a:gd name="connsiteX68" fmla="*/ 244457 w 610412"/>
                <a:gd name="connsiteY68" fmla="*/ 350922 h 665569"/>
                <a:gd name="connsiteX69" fmla="*/ 219811 w 610412"/>
                <a:gd name="connsiteY69" fmla="*/ 279496 h 665569"/>
                <a:gd name="connsiteX70" fmla="*/ 212941 w 610412"/>
                <a:gd name="connsiteY70" fmla="*/ 281138 h 665569"/>
                <a:gd name="connsiteX71" fmla="*/ 174362 w 610412"/>
                <a:gd name="connsiteY71" fmla="*/ 286564 h 665569"/>
                <a:gd name="connsiteX72" fmla="*/ 134490 w 610412"/>
                <a:gd name="connsiteY72" fmla="*/ 279668 h 665569"/>
                <a:gd name="connsiteX73" fmla="*/ 122806 w 610412"/>
                <a:gd name="connsiteY73" fmla="*/ 271606 h 665569"/>
                <a:gd name="connsiteX74" fmla="*/ 117417 w 610412"/>
                <a:gd name="connsiteY74" fmla="*/ 266293 h 665569"/>
                <a:gd name="connsiteX75" fmla="*/ 108298 w 610412"/>
                <a:gd name="connsiteY75" fmla="*/ 260180 h 665569"/>
                <a:gd name="connsiteX76" fmla="*/ 91854 w 610412"/>
                <a:gd name="connsiteY76" fmla="*/ 233478 h 665569"/>
                <a:gd name="connsiteX77" fmla="*/ 104413 w 610412"/>
                <a:gd name="connsiteY77" fmla="*/ 220377 h 665569"/>
                <a:gd name="connsiteX78" fmla="*/ 137436 w 610412"/>
                <a:gd name="connsiteY78" fmla="*/ 242248 h 665569"/>
                <a:gd name="connsiteX79" fmla="*/ 148852 w 610412"/>
                <a:gd name="connsiteY79" fmla="*/ 247959 h 665569"/>
                <a:gd name="connsiteX80" fmla="*/ 161433 w 610412"/>
                <a:gd name="connsiteY80" fmla="*/ 255312 h 665569"/>
                <a:gd name="connsiteX81" fmla="*/ 189444 w 610412"/>
                <a:gd name="connsiteY81" fmla="*/ 253476 h 665569"/>
                <a:gd name="connsiteX82" fmla="*/ 211438 w 610412"/>
                <a:gd name="connsiteY82" fmla="*/ 246118 h 665569"/>
                <a:gd name="connsiteX83" fmla="*/ 230985 w 610412"/>
                <a:gd name="connsiteY83" fmla="*/ 241271 h 665569"/>
                <a:gd name="connsiteX84" fmla="*/ 244500 w 610412"/>
                <a:gd name="connsiteY84" fmla="*/ 234455 h 665569"/>
                <a:gd name="connsiteX85" fmla="*/ 268362 w 610412"/>
                <a:gd name="connsiteY85" fmla="*/ 197320 h 665569"/>
                <a:gd name="connsiteX86" fmla="*/ 272038 w 610412"/>
                <a:gd name="connsiteY86" fmla="*/ 126233 h 665569"/>
                <a:gd name="connsiteX87" fmla="*/ 266521 w 610412"/>
                <a:gd name="connsiteY87" fmla="*/ 58811 h 665569"/>
                <a:gd name="connsiteX88" fmla="*/ 257139 w 610412"/>
                <a:gd name="connsiteY88" fmla="*/ 43494 h 665569"/>
                <a:gd name="connsiteX89" fmla="*/ 232177 w 610412"/>
                <a:gd name="connsiteY89" fmla="*/ 9756 h 665569"/>
                <a:gd name="connsiteX90" fmla="*/ 199453 w 610412"/>
                <a:gd name="connsiteY90" fmla="*/ 428 h 66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610412" h="665569">
                  <a:moveTo>
                    <a:pt x="199453" y="428"/>
                  </a:moveTo>
                  <a:cubicBezTo>
                    <a:pt x="176047" y="-254"/>
                    <a:pt x="176047" y="-254"/>
                    <a:pt x="152336" y="-254"/>
                  </a:cubicBezTo>
                  <a:cubicBezTo>
                    <a:pt x="136256" y="-254"/>
                    <a:pt x="124566" y="1936"/>
                    <a:pt x="116000" y="6557"/>
                  </a:cubicBezTo>
                  <a:cubicBezTo>
                    <a:pt x="103377" y="13363"/>
                    <a:pt x="103377" y="13363"/>
                    <a:pt x="101101" y="17586"/>
                  </a:cubicBezTo>
                  <a:cubicBezTo>
                    <a:pt x="95444" y="28079"/>
                    <a:pt x="84318" y="35979"/>
                    <a:pt x="75854" y="44245"/>
                  </a:cubicBezTo>
                  <a:cubicBezTo>
                    <a:pt x="63215" y="56579"/>
                    <a:pt x="49325" y="73039"/>
                    <a:pt x="44983" y="80816"/>
                  </a:cubicBezTo>
                  <a:cubicBezTo>
                    <a:pt x="34045" y="100412"/>
                    <a:pt x="28173" y="122315"/>
                    <a:pt x="20149" y="143155"/>
                  </a:cubicBezTo>
                  <a:cubicBezTo>
                    <a:pt x="11438" y="165783"/>
                    <a:pt x="10961" y="187531"/>
                    <a:pt x="10961" y="211570"/>
                  </a:cubicBezTo>
                  <a:cubicBezTo>
                    <a:pt x="10961" y="231815"/>
                    <a:pt x="9012" y="246853"/>
                    <a:pt x="5443" y="254271"/>
                  </a:cubicBezTo>
                  <a:cubicBezTo>
                    <a:pt x="1885" y="261640"/>
                    <a:pt x="-74" y="276673"/>
                    <a:pt x="-74" y="296553"/>
                  </a:cubicBezTo>
                  <a:cubicBezTo>
                    <a:pt x="-74" y="319771"/>
                    <a:pt x="1692" y="330940"/>
                    <a:pt x="7091" y="341722"/>
                  </a:cubicBezTo>
                  <a:cubicBezTo>
                    <a:pt x="14250" y="356053"/>
                    <a:pt x="14250" y="356053"/>
                    <a:pt x="15914" y="359187"/>
                  </a:cubicBezTo>
                  <a:cubicBezTo>
                    <a:pt x="17573" y="362321"/>
                    <a:pt x="17573" y="362321"/>
                    <a:pt x="22945" y="373061"/>
                  </a:cubicBezTo>
                  <a:cubicBezTo>
                    <a:pt x="31361" y="389892"/>
                    <a:pt x="47044" y="406213"/>
                    <a:pt x="65098" y="412675"/>
                  </a:cubicBezTo>
                  <a:cubicBezTo>
                    <a:pt x="78398" y="417436"/>
                    <a:pt x="78398" y="417436"/>
                    <a:pt x="74566" y="420447"/>
                  </a:cubicBezTo>
                  <a:cubicBezTo>
                    <a:pt x="72011" y="422454"/>
                    <a:pt x="71915" y="426324"/>
                    <a:pt x="74287" y="432040"/>
                  </a:cubicBezTo>
                  <a:cubicBezTo>
                    <a:pt x="77496" y="439779"/>
                    <a:pt x="77754" y="448651"/>
                    <a:pt x="70208" y="453482"/>
                  </a:cubicBezTo>
                  <a:cubicBezTo>
                    <a:pt x="67959" y="454920"/>
                    <a:pt x="63639" y="465853"/>
                    <a:pt x="60595" y="477779"/>
                  </a:cubicBezTo>
                  <a:cubicBezTo>
                    <a:pt x="55084" y="499462"/>
                    <a:pt x="55084" y="499462"/>
                    <a:pt x="53033" y="510615"/>
                  </a:cubicBezTo>
                  <a:cubicBezTo>
                    <a:pt x="50683" y="523383"/>
                    <a:pt x="57998" y="531417"/>
                    <a:pt x="63403" y="542211"/>
                  </a:cubicBezTo>
                  <a:cubicBezTo>
                    <a:pt x="72248" y="559906"/>
                    <a:pt x="88848" y="572132"/>
                    <a:pt x="106350" y="580612"/>
                  </a:cubicBezTo>
                  <a:cubicBezTo>
                    <a:pt x="114116" y="584359"/>
                    <a:pt x="122913" y="590810"/>
                    <a:pt x="125903" y="594921"/>
                  </a:cubicBezTo>
                  <a:cubicBezTo>
                    <a:pt x="131779" y="603004"/>
                    <a:pt x="139132" y="608961"/>
                    <a:pt x="148852" y="611999"/>
                  </a:cubicBezTo>
                  <a:cubicBezTo>
                    <a:pt x="154751" y="613835"/>
                    <a:pt x="154751" y="613835"/>
                    <a:pt x="162528" y="620576"/>
                  </a:cubicBezTo>
                  <a:cubicBezTo>
                    <a:pt x="175516" y="631836"/>
                    <a:pt x="192154" y="640574"/>
                    <a:pt x="208132" y="646740"/>
                  </a:cubicBezTo>
                  <a:cubicBezTo>
                    <a:pt x="218925" y="650900"/>
                    <a:pt x="233094" y="653653"/>
                    <a:pt x="242782" y="645087"/>
                  </a:cubicBezTo>
                  <a:cubicBezTo>
                    <a:pt x="246877" y="641465"/>
                    <a:pt x="256736" y="639575"/>
                    <a:pt x="271560" y="639575"/>
                  </a:cubicBezTo>
                  <a:cubicBezTo>
                    <a:pt x="287812" y="639575"/>
                    <a:pt x="294859" y="638051"/>
                    <a:pt x="296829" y="634117"/>
                  </a:cubicBezTo>
                  <a:lnTo>
                    <a:pt x="299555" y="628664"/>
                  </a:lnTo>
                  <a:cubicBezTo>
                    <a:pt x="311943" y="640880"/>
                    <a:pt x="324330" y="653095"/>
                    <a:pt x="336717" y="665316"/>
                  </a:cubicBezTo>
                  <a:lnTo>
                    <a:pt x="442777" y="665316"/>
                  </a:lnTo>
                  <a:lnTo>
                    <a:pt x="455293" y="653122"/>
                  </a:lnTo>
                  <a:cubicBezTo>
                    <a:pt x="462179" y="646424"/>
                    <a:pt x="473493" y="639806"/>
                    <a:pt x="480432" y="638416"/>
                  </a:cubicBezTo>
                  <a:cubicBezTo>
                    <a:pt x="501514" y="634203"/>
                    <a:pt x="512318" y="623045"/>
                    <a:pt x="527083" y="607781"/>
                  </a:cubicBezTo>
                  <a:cubicBezTo>
                    <a:pt x="543244" y="591089"/>
                    <a:pt x="547049" y="584675"/>
                    <a:pt x="548224" y="572197"/>
                  </a:cubicBezTo>
                  <a:cubicBezTo>
                    <a:pt x="549652" y="556976"/>
                    <a:pt x="549652" y="556976"/>
                    <a:pt x="552609" y="553959"/>
                  </a:cubicBezTo>
                  <a:cubicBezTo>
                    <a:pt x="557719" y="548737"/>
                    <a:pt x="561857" y="542468"/>
                    <a:pt x="566215" y="536613"/>
                  </a:cubicBezTo>
                  <a:cubicBezTo>
                    <a:pt x="573111" y="527328"/>
                    <a:pt x="580320" y="518450"/>
                    <a:pt x="588080" y="509836"/>
                  </a:cubicBezTo>
                  <a:cubicBezTo>
                    <a:pt x="597569" y="499311"/>
                    <a:pt x="599303" y="494422"/>
                    <a:pt x="599303" y="478197"/>
                  </a:cubicBezTo>
                  <a:cubicBezTo>
                    <a:pt x="599303" y="467645"/>
                    <a:pt x="600962" y="452564"/>
                    <a:pt x="602979" y="444685"/>
                  </a:cubicBezTo>
                  <a:cubicBezTo>
                    <a:pt x="609994" y="417366"/>
                    <a:pt x="610338" y="387375"/>
                    <a:pt x="610338" y="359251"/>
                  </a:cubicBezTo>
                  <a:cubicBezTo>
                    <a:pt x="610338" y="354942"/>
                    <a:pt x="607117" y="347669"/>
                    <a:pt x="603173" y="343086"/>
                  </a:cubicBezTo>
                  <a:cubicBezTo>
                    <a:pt x="597516" y="336500"/>
                    <a:pt x="593211" y="330022"/>
                    <a:pt x="589878" y="322057"/>
                  </a:cubicBezTo>
                  <a:cubicBezTo>
                    <a:pt x="587796" y="317109"/>
                    <a:pt x="587796" y="317109"/>
                    <a:pt x="572210" y="301834"/>
                  </a:cubicBezTo>
                  <a:cubicBezTo>
                    <a:pt x="560493" y="290364"/>
                    <a:pt x="553688" y="286564"/>
                    <a:pt x="544864" y="286564"/>
                  </a:cubicBezTo>
                  <a:cubicBezTo>
                    <a:pt x="533840" y="286564"/>
                    <a:pt x="533116" y="285754"/>
                    <a:pt x="533116" y="273431"/>
                  </a:cubicBezTo>
                  <a:cubicBezTo>
                    <a:pt x="533116" y="260303"/>
                    <a:pt x="533116" y="260303"/>
                    <a:pt x="527792" y="265885"/>
                  </a:cubicBezTo>
                  <a:cubicBezTo>
                    <a:pt x="519671" y="274408"/>
                    <a:pt x="511009" y="271859"/>
                    <a:pt x="499410" y="271859"/>
                  </a:cubicBezTo>
                  <a:cubicBezTo>
                    <a:pt x="484087" y="271859"/>
                    <a:pt x="481634" y="272873"/>
                    <a:pt x="481634" y="279217"/>
                  </a:cubicBezTo>
                  <a:cubicBezTo>
                    <a:pt x="481634" y="285647"/>
                    <a:pt x="479182" y="286564"/>
                    <a:pt x="461991" y="286564"/>
                  </a:cubicBezTo>
                  <a:cubicBezTo>
                    <a:pt x="443464" y="286564"/>
                    <a:pt x="441505" y="287493"/>
                    <a:pt x="427255" y="302923"/>
                  </a:cubicBezTo>
                  <a:cubicBezTo>
                    <a:pt x="412147" y="319277"/>
                    <a:pt x="412147" y="319277"/>
                    <a:pt x="389900" y="343182"/>
                  </a:cubicBezTo>
                  <a:cubicBezTo>
                    <a:pt x="369204" y="365402"/>
                    <a:pt x="367514" y="367270"/>
                    <a:pt x="365807" y="369728"/>
                  </a:cubicBezTo>
                  <a:cubicBezTo>
                    <a:pt x="363966" y="372368"/>
                    <a:pt x="363966" y="372368"/>
                    <a:pt x="363966" y="407845"/>
                  </a:cubicBezTo>
                  <a:lnTo>
                    <a:pt x="363966" y="443332"/>
                  </a:lnTo>
                  <a:cubicBezTo>
                    <a:pt x="373643" y="453460"/>
                    <a:pt x="383325" y="463593"/>
                    <a:pt x="392997" y="473721"/>
                  </a:cubicBezTo>
                  <a:lnTo>
                    <a:pt x="398514" y="477591"/>
                  </a:lnTo>
                  <a:cubicBezTo>
                    <a:pt x="406989" y="483532"/>
                    <a:pt x="419054" y="482652"/>
                    <a:pt x="426960" y="475653"/>
                  </a:cubicBezTo>
                  <a:cubicBezTo>
                    <a:pt x="436959" y="466808"/>
                    <a:pt x="452931" y="476061"/>
                    <a:pt x="463038" y="481246"/>
                  </a:cubicBezTo>
                  <a:cubicBezTo>
                    <a:pt x="475215" y="487514"/>
                    <a:pt x="455846" y="495624"/>
                    <a:pt x="449512" y="497401"/>
                  </a:cubicBezTo>
                  <a:cubicBezTo>
                    <a:pt x="444725" y="498742"/>
                    <a:pt x="438564" y="501501"/>
                    <a:pt x="435816" y="503519"/>
                  </a:cubicBezTo>
                  <a:cubicBezTo>
                    <a:pt x="433067" y="505543"/>
                    <a:pt x="421072" y="507196"/>
                    <a:pt x="409152" y="507196"/>
                  </a:cubicBezTo>
                  <a:cubicBezTo>
                    <a:pt x="387474" y="507196"/>
                    <a:pt x="387474" y="507196"/>
                    <a:pt x="363682" y="483038"/>
                  </a:cubicBezTo>
                  <a:cubicBezTo>
                    <a:pt x="350597" y="469749"/>
                    <a:pt x="338011" y="453315"/>
                    <a:pt x="335714" y="446526"/>
                  </a:cubicBezTo>
                  <a:cubicBezTo>
                    <a:pt x="331543" y="434176"/>
                    <a:pt x="331543" y="434176"/>
                    <a:pt x="329171" y="433725"/>
                  </a:cubicBezTo>
                  <a:cubicBezTo>
                    <a:pt x="324609" y="432850"/>
                    <a:pt x="321614" y="427720"/>
                    <a:pt x="318517" y="424397"/>
                  </a:cubicBezTo>
                  <a:cubicBezTo>
                    <a:pt x="313961" y="419524"/>
                    <a:pt x="305035" y="413824"/>
                    <a:pt x="298680" y="411725"/>
                  </a:cubicBezTo>
                  <a:cubicBezTo>
                    <a:pt x="281849" y="406170"/>
                    <a:pt x="263000" y="387472"/>
                    <a:pt x="257139" y="370758"/>
                  </a:cubicBezTo>
                  <a:cubicBezTo>
                    <a:pt x="255008" y="364688"/>
                    <a:pt x="249303" y="355763"/>
                    <a:pt x="244457" y="350922"/>
                  </a:cubicBezTo>
                  <a:cubicBezTo>
                    <a:pt x="224985" y="331439"/>
                    <a:pt x="224727" y="304550"/>
                    <a:pt x="219811" y="279496"/>
                  </a:cubicBezTo>
                  <a:cubicBezTo>
                    <a:pt x="219076" y="275718"/>
                    <a:pt x="218222" y="276458"/>
                    <a:pt x="212941" y="281138"/>
                  </a:cubicBezTo>
                  <a:cubicBezTo>
                    <a:pt x="208519" y="285056"/>
                    <a:pt x="197736" y="286564"/>
                    <a:pt x="174362" y="286564"/>
                  </a:cubicBezTo>
                  <a:cubicBezTo>
                    <a:pt x="147720" y="286564"/>
                    <a:pt x="140587" y="285336"/>
                    <a:pt x="134490" y="279668"/>
                  </a:cubicBezTo>
                  <a:cubicBezTo>
                    <a:pt x="127770" y="273426"/>
                    <a:pt x="126654" y="272658"/>
                    <a:pt x="122806" y="271606"/>
                  </a:cubicBezTo>
                  <a:cubicBezTo>
                    <a:pt x="118544" y="270447"/>
                    <a:pt x="118544" y="270447"/>
                    <a:pt x="117417" y="266293"/>
                  </a:cubicBezTo>
                  <a:cubicBezTo>
                    <a:pt x="116795" y="264017"/>
                    <a:pt x="112694" y="261259"/>
                    <a:pt x="108298" y="260180"/>
                  </a:cubicBezTo>
                  <a:cubicBezTo>
                    <a:pt x="95498" y="257024"/>
                    <a:pt x="91854" y="245469"/>
                    <a:pt x="91854" y="233478"/>
                  </a:cubicBezTo>
                  <a:cubicBezTo>
                    <a:pt x="91854" y="221021"/>
                    <a:pt x="92471" y="220377"/>
                    <a:pt x="104413" y="220377"/>
                  </a:cubicBezTo>
                  <a:cubicBezTo>
                    <a:pt x="120680" y="220377"/>
                    <a:pt x="125843" y="234117"/>
                    <a:pt x="137436" y="242248"/>
                  </a:cubicBezTo>
                  <a:cubicBezTo>
                    <a:pt x="140463" y="244379"/>
                    <a:pt x="145605" y="246950"/>
                    <a:pt x="148852" y="247959"/>
                  </a:cubicBezTo>
                  <a:cubicBezTo>
                    <a:pt x="152980" y="249247"/>
                    <a:pt x="156753" y="251447"/>
                    <a:pt x="161433" y="255312"/>
                  </a:cubicBezTo>
                  <a:cubicBezTo>
                    <a:pt x="170745" y="262992"/>
                    <a:pt x="180867" y="261430"/>
                    <a:pt x="189444" y="253476"/>
                  </a:cubicBezTo>
                  <a:cubicBezTo>
                    <a:pt x="194494" y="248780"/>
                    <a:pt x="202454" y="246118"/>
                    <a:pt x="211438" y="246118"/>
                  </a:cubicBezTo>
                  <a:cubicBezTo>
                    <a:pt x="219177" y="246118"/>
                    <a:pt x="227969" y="243944"/>
                    <a:pt x="230985" y="241271"/>
                  </a:cubicBezTo>
                  <a:cubicBezTo>
                    <a:pt x="236460" y="236436"/>
                    <a:pt x="236460" y="236436"/>
                    <a:pt x="244500" y="234455"/>
                  </a:cubicBezTo>
                  <a:cubicBezTo>
                    <a:pt x="261390" y="230296"/>
                    <a:pt x="262007" y="211076"/>
                    <a:pt x="268362" y="197320"/>
                  </a:cubicBezTo>
                  <a:cubicBezTo>
                    <a:pt x="270385" y="192941"/>
                    <a:pt x="272038" y="160953"/>
                    <a:pt x="272038" y="126233"/>
                  </a:cubicBezTo>
                  <a:cubicBezTo>
                    <a:pt x="272038" y="74483"/>
                    <a:pt x="271045" y="62332"/>
                    <a:pt x="266521" y="58811"/>
                  </a:cubicBezTo>
                  <a:cubicBezTo>
                    <a:pt x="261003" y="54518"/>
                    <a:pt x="261003" y="54518"/>
                    <a:pt x="257139" y="43494"/>
                  </a:cubicBezTo>
                  <a:cubicBezTo>
                    <a:pt x="252142" y="29265"/>
                    <a:pt x="242991" y="19798"/>
                    <a:pt x="232177" y="9756"/>
                  </a:cubicBezTo>
                  <a:cubicBezTo>
                    <a:pt x="224657" y="2768"/>
                    <a:pt x="218367" y="970"/>
                    <a:pt x="199453" y="428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B9E04C0-2DF4-426B-B90B-39B23C7122A9}"/>
                </a:ext>
              </a:extLst>
            </p:cNvPr>
            <p:cNvSpPr/>
            <p:nvPr/>
          </p:nvSpPr>
          <p:spPr>
            <a:xfrm>
              <a:off x="3697343" y="2234471"/>
              <a:ext cx="554042" cy="569965"/>
            </a:xfrm>
            <a:custGeom>
              <a:avLst/>
              <a:gdLst>
                <a:gd name="connsiteX0" fmla="*/ 204215 w 554042"/>
                <a:gd name="connsiteY0" fmla="*/ 5961 h 569965"/>
                <a:gd name="connsiteX1" fmla="*/ 200201 w 554042"/>
                <a:gd name="connsiteY1" fmla="*/ -254 h 569965"/>
                <a:gd name="connsiteX2" fmla="*/ 178706 w 554042"/>
                <a:gd name="connsiteY2" fmla="*/ 5457 h 569965"/>
                <a:gd name="connsiteX3" fmla="*/ 149482 w 554042"/>
                <a:gd name="connsiteY3" fmla="*/ 16486 h 569965"/>
                <a:gd name="connsiteX4" fmla="*/ 135699 w 554042"/>
                <a:gd name="connsiteY4" fmla="*/ 25122 h 569965"/>
                <a:gd name="connsiteX5" fmla="*/ 122367 w 554042"/>
                <a:gd name="connsiteY5" fmla="*/ 33532 h 569965"/>
                <a:gd name="connsiteX6" fmla="*/ 74627 w 554042"/>
                <a:gd name="connsiteY6" fmla="*/ 76426 h 569965"/>
                <a:gd name="connsiteX7" fmla="*/ 29120 w 554042"/>
                <a:gd name="connsiteY7" fmla="*/ 128503 h 569965"/>
                <a:gd name="connsiteX8" fmla="*/ 8096 w 554042"/>
                <a:gd name="connsiteY8" fmla="*/ 192801 h 569965"/>
                <a:gd name="connsiteX9" fmla="*/ 2070 w 554042"/>
                <a:gd name="connsiteY9" fmla="*/ 211103 h 569965"/>
                <a:gd name="connsiteX10" fmla="*/ 3910 w 554042"/>
                <a:gd name="connsiteY10" fmla="*/ 220866 h 569965"/>
                <a:gd name="connsiteX11" fmla="*/ 9742 w 554042"/>
                <a:gd name="connsiteY11" fmla="*/ 235679 h 569965"/>
                <a:gd name="connsiteX12" fmla="*/ 25965 w 554042"/>
                <a:gd name="connsiteY12" fmla="*/ 255919 h 569965"/>
                <a:gd name="connsiteX13" fmla="*/ 48356 w 554042"/>
                <a:gd name="connsiteY13" fmla="*/ 216320 h 569965"/>
                <a:gd name="connsiteX14" fmla="*/ 62869 w 554042"/>
                <a:gd name="connsiteY14" fmla="*/ 179931 h 569965"/>
                <a:gd name="connsiteX15" fmla="*/ 81303 w 554042"/>
                <a:gd name="connsiteY15" fmla="*/ 148297 h 569965"/>
                <a:gd name="connsiteX16" fmla="*/ 100425 w 554042"/>
                <a:gd name="connsiteY16" fmla="*/ 148217 h 569965"/>
                <a:gd name="connsiteX17" fmla="*/ 108402 w 554042"/>
                <a:gd name="connsiteY17" fmla="*/ 166030 h 569965"/>
                <a:gd name="connsiteX18" fmla="*/ 94993 w 554042"/>
                <a:gd name="connsiteY18" fmla="*/ 185083 h 569965"/>
                <a:gd name="connsiteX19" fmla="*/ 86964 w 554042"/>
                <a:gd name="connsiteY19" fmla="*/ 208135 h 569965"/>
                <a:gd name="connsiteX20" fmla="*/ 80251 w 554042"/>
                <a:gd name="connsiteY20" fmla="*/ 228611 h 569965"/>
                <a:gd name="connsiteX21" fmla="*/ 61223 w 554042"/>
                <a:gd name="connsiteY21" fmla="*/ 270023 h 569965"/>
                <a:gd name="connsiteX22" fmla="*/ 52035 w 554042"/>
                <a:gd name="connsiteY22" fmla="*/ 292082 h 569965"/>
                <a:gd name="connsiteX23" fmla="*/ 56185 w 554042"/>
                <a:gd name="connsiteY23" fmla="*/ 363631 h 569965"/>
                <a:gd name="connsiteX24" fmla="*/ 69596 w 554042"/>
                <a:gd name="connsiteY24" fmla="*/ 407684 h 569965"/>
                <a:gd name="connsiteX25" fmla="*/ 90642 w 554042"/>
                <a:gd name="connsiteY25" fmla="*/ 433656 h 569965"/>
                <a:gd name="connsiteX26" fmla="*/ 116109 w 554042"/>
                <a:gd name="connsiteY26" fmla="*/ 457749 h 569965"/>
                <a:gd name="connsiteX27" fmla="*/ 180729 w 554042"/>
                <a:gd name="connsiteY27" fmla="*/ 459590 h 569965"/>
                <a:gd name="connsiteX28" fmla="*/ 215669 w 554042"/>
                <a:gd name="connsiteY28" fmla="*/ 447707 h 569965"/>
                <a:gd name="connsiteX29" fmla="*/ 215669 w 554042"/>
                <a:gd name="connsiteY29" fmla="*/ 387166 h 569965"/>
                <a:gd name="connsiteX30" fmla="*/ 219624 w 554042"/>
                <a:gd name="connsiteY30" fmla="*/ 317984 h 569965"/>
                <a:gd name="connsiteX31" fmla="*/ 232210 w 554042"/>
                <a:gd name="connsiteY31" fmla="*/ 267801 h 569965"/>
                <a:gd name="connsiteX32" fmla="*/ 248999 w 554042"/>
                <a:gd name="connsiteY32" fmla="*/ 207217 h 569965"/>
                <a:gd name="connsiteX33" fmla="*/ 256598 w 554042"/>
                <a:gd name="connsiteY33" fmla="*/ 193671 h 569965"/>
                <a:gd name="connsiteX34" fmla="*/ 269222 w 554042"/>
                <a:gd name="connsiteY34" fmla="*/ 199532 h 569965"/>
                <a:gd name="connsiteX35" fmla="*/ 281856 w 554042"/>
                <a:gd name="connsiteY35" fmla="*/ 222267 h 569965"/>
                <a:gd name="connsiteX36" fmla="*/ 276339 w 554042"/>
                <a:gd name="connsiteY36" fmla="*/ 250176 h 569965"/>
                <a:gd name="connsiteX37" fmla="*/ 257666 w 554042"/>
                <a:gd name="connsiteY37" fmla="*/ 315590 h 569965"/>
                <a:gd name="connsiteX38" fmla="*/ 250501 w 554042"/>
                <a:gd name="connsiteY38" fmla="*/ 341331 h 569965"/>
                <a:gd name="connsiteX39" fmla="*/ 243433 w 554042"/>
                <a:gd name="connsiteY39" fmla="*/ 358800 h 569965"/>
                <a:gd name="connsiteX40" fmla="*/ 241409 w 554042"/>
                <a:gd name="connsiteY40" fmla="*/ 397337 h 569965"/>
                <a:gd name="connsiteX41" fmla="*/ 244657 w 554042"/>
                <a:gd name="connsiteY41" fmla="*/ 432003 h 569965"/>
                <a:gd name="connsiteX42" fmla="*/ 256115 w 554042"/>
                <a:gd name="connsiteY42" fmla="*/ 466943 h 569965"/>
                <a:gd name="connsiteX43" fmla="*/ 263468 w 554042"/>
                <a:gd name="connsiteY43" fmla="*/ 486640 h 569965"/>
                <a:gd name="connsiteX44" fmla="*/ 272093 w 554042"/>
                <a:gd name="connsiteY44" fmla="*/ 501163 h 569965"/>
                <a:gd name="connsiteX45" fmla="*/ 293449 w 554042"/>
                <a:gd name="connsiteY45" fmla="*/ 530554 h 569965"/>
                <a:gd name="connsiteX46" fmla="*/ 373940 w 554042"/>
                <a:gd name="connsiteY46" fmla="*/ 569712 h 569965"/>
                <a:gd name="connsiteX47" fmla="*/ 402519 w 554042"/>
                <a:gd name="connsiteY47" fmla="*/ 557035 h 569965"/>
                <a:gd name="connsiteX48" fmla="*/ 429135 w 554042"/>
                <a:gd name="connsiteY48" fmla="*/ 530720 h 569965"/>
                <a:gd name="connsiteX49" fmla="*/ 447324 w 554042"/>
                <a:gd name="connsiteY49" fmla="*/ 491497 h 569965"/>
                <a:gd name="connsiteX50" fmla="*/ 451006 w 554042"/>
                <a:gd name="connsiteY50" fmla="*/ 468048 h 569965"/>
                <a:gd name="connsiteX51" fmla="*/ 454253 w 554042"/>
                <a:gd name="connsiteY51" fmla="*/ 450015 h 569965"/>
                <a:gd name="connsiteX52" fmla="*/ 461611 w 554042"/>
                <a:gd name="connsiteY52" fmla="*/ 437998 h 569965"/>
                <a:gd name="connsiteX53" fmla="*/ 452841 w 554042"/>
                <a:gd name="connsiteY53" fmla="*/ 360497 h 569965"/>
                <a:gd name="connsiteX54" fmla="*/ 445488 w 554042"/>
                <a:gd name="connsiteY54" fmla="*/ 333828 h 569965"/>
                <a:gd name="connsiteX55" fmla="*/ 439976 w 554042"/>
                <a:gd name="connsiteY55" fmla="*/ 310373 h 569965"/>
                <a:gd name="connsiteX56" fmla="*/ 425265 w 554042"/>
                <a:gd name="connsiteY56" fmla="*/ 292533 h 569965"/>
                <a:gd name="connsiteX57" fmla="*/ 399546 w 554042"/>
                <a:gd name="connsiteY57" fmla="*/ 260502 h 569965"/>
                <a:gd name="connsiteX58" fmla="*/ 374949 w 554042"/>
                <a:gd name="connsiteY58" fmla="*/ 228525 h 569965"/>
                <a:gd name="connsiteX59" fmla="*/ 361032 w 554042"/>
                <a:gd name="connsiteY59" fmla="*/ 222218 h 569965"/>
                <a:gd name="connsiteX60" fmla="*/ 367365 w 554042"/>
                <a:gd name="connsiteY60" fmla="*/ 207872 h 569965"/>
                <a:gd name="connsiteX61" fmla="*/ 374025 w 554042"/>
                <a:gd name="connsiteY61" fmla="*/ 193520 h 569965"/>
                <a:gd name="connsiteX62" fmla="*/ 388415 w 554042"/>
                <a:gd name="connsiteY62" fmla="*/ 208602 h 569965"/>
                <a:gd name="connsiteX63" fmla="*/ 412540 w 554042"/>
                <a:gd name="connsiteY63" fmla="*/ 227419 h 569965"/>
                <a:gd name="connsiteX64" fmla="*/ 437470 w 554042"/>
                <a:gd name="connsiteY64" fmla="*/ 250508 h 569965"/>
                <a:gd name="connsiteX65" fmla="*/ 455396 w 554042"/>
                <a:gd name="connsiteY65" fmla="*/ 274585 h 569965"/>
                <a:gd name="connsiteX66" fmla="*/ 476746 w 554042"/>
                <a:gd name="connsiteY66" fmla="*/ 320571 h 569965"/>
                <a:gd name="connsiteX67" fmla="*/ 488060 w 554042"/>
                <a:gd name="connsiteY67" fmla="*/ 363631 h 569965"/>
                <a:gd name="connsiteX68" fmla="*/ 492209 w 554042"/>
                <a:gd name="connsiteY68" fmla="*/ 382368 h 569965"/>
                <a:gd name="connsiteX69" fmla="*/ 516490 w 554042"/>
                <a:gd name="connsiteY69" fmla="*/ 384461 h 569965"/>
                <a:gd name="connsiteX70" fmla="*/ 550190 w 554042"/>
                <a:gd name="connsiteY70" fmla="*/ 348995 h 569965"/>
                <a:gd name="connsiteX71" fmla="*/ 553968 w 554042"/>
                <a:gd name="connsiteY71" fmla="*/ 278299 h 569965"/>
                <a:gd name="connsiteX72" fmla="*/ 548972 w 554042"/>
                <a:gd name="connsiteY72" fmla="*/ 204276 h 569965"/>
                <a:gd name="connsiteX73" fmla="*/ 541613 w 554042"/>
                <a:gd name="connsiteY73" fmla="*/ 174859 h 569965"/>
                <a:gd name="connsiteX74" fmla="*/ 522904 w 554042"/>
                <a:gd name="connsiteY74" fmla="*/ 128831 h 569965"/>
                <a:gd name="connsiteX75" fmla="*/ 516162 w 554042"/>
                <a:gd name="connsiteY75" fmla="*/ 109536 h 569965"/>
                <a:gd name="connsiteX76" fmla="*/ 502476 w 554042"/>
                <a:gd name="connsiteY76" fmla="*/ 89731 h 569965"/>
                <a:gd name="connsiteX77" fmla="*/ 468578 w 554042"/>
                <a:gd name="connsiteY77" fmla="*/ 75734 h 569965"/>
                <a:gd name="connsiteX78" fmla="*/ 366238 w 554042"/>
                <a:gd name="connsiteY78" fmla="*/ 56552 h 569965"/>
                <a:gd name="connsiteX79" fmla="*/ 296374 w 554042"/>
                <a:gd name="connsiteY79" fmla="*/ 41846 h 569965"/>
                <a:gd name="connsiteX80" fmla="*/ 238136 w 554042"/>
                <a:gd name="connsiteY80" fmla="*/ 29561 h 569965"/>
                <a:gd name="connsiteX81" fmla="*/ 209250 w 554042"/>
                <a:gd name="connsiteY81" fmla="*/ 17587 h 569965"/>
                <a:gd name="connsiteX82" fmla="*/ 204215 w 554042"/>
                <a:gd name="connsiteY82" fmla="*/ 5961 h 56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54042" h="569965">
                  <a:moveTo>
                    <a:pt x="204215" y="5961"/>
                  </a:moveTo>
                  <a:cubicBezTo>
                    <a:pt x="203121" y="-254"/>
                    <a:pt x="203121" y="-254"/>
                    <a:pt x="200201" y="-254"/>
                  </a:cubicBezTo>
                  <a:cubicBezTo>
                    <a:pt x="197281" y="-254"/>
                    <a:pt x="197281" y="-254"/>
                    <a:pt x="178706" y="5457"/>
                  </a:cubicBezTo>
                  <a:cubicBezTo>
                    <a:pt x="168487" y="8591"/>
                    <a:pt x="155332" y="13561"/>
                    <a:pt x="149482" y="16486"/>
                  </a:cubicBezTo>
                  <a:cubicBezTo>
                    <a:pt x="142526" y="19964"/>
                    <a:pt x="137744" y="22964"/>
                    <a:pt x="135699" y="25122"/>
                  </a:cubicBezTo>
                  <a:cubicBezTo>
                    <a:pt x="133643" y="27285"/>
                    <a:pt x="129033" y="30199"/>
                    <a:pt x="122367" y="33532"/>
                  </a:cubicBezTo>
                  <a:cubicBezTo>
                    <a:pt x="116748" y="36339"/>
                    <a:pt x="95272" y="55639"/>
                    <a:pt x="74627" y="76426"/>
                  </a:cubicBezTo>
                  <a:cubicBezTo>
                    <a:pt x="53974" y="97213"/>
                    <a:pt x="33500" y="120646"/>
                    <a:pt x="29120" y="128503"/>
                  </a:cubicBezTo>
                  <a:cubicBezTo>
                    <a:pt x="18072" y="148308"/>
                    <a:pt x="12783" y="170699"/>
                    <a:pt x="8096" y="192801"/>
                  </a:cubicBezTo>
                  <a:cubicBezTo>
                    <a:pt x="6063" y="202376"/>
                    <a:pt x="6063" y="202376"/>
                    <a:pt x="2070" y="211103"/>
                  </a:cubicBezTo>
                  <a:cubicBezTo>
                    <a:pt x="-1193" y="218241"/>
                    <a:pt x="-850" y="220023"/>
                    <a:pt x="3910" y="220866"/>
                  </a:cubicBezTo>
                  <a:cubicBezTo>
                    <a:pt x="8017" y="221590"/>
                    <a:pt x="9742" y="225975"/>
                    <a:pt x="9742" y="235679"/>
                  </a:cubicBezTo>
                  <a:cubicBezTo>
                    <a:pt x="9742" y="244057"/>
                    <a:pt x="13878" y="260105"/>
                    <a:pt x="25965" y="255919"/>
                  </a:cubicBezTo>
                  <a:cubicBezTo>
                    <a:pt x="39683" y="251174"/>
                    <a:pt x="46231" y="229045"/>
                    <a:pt x="48356" y="216320"/>
                  </a:cubicBezTo>
                  <a:cubicBezTo>
                    <a:pt x="50195" y="205285"/>
                    <a:pt x="50195" y="205285"/>
                    <a:pt x="62869" y="179931"/>
                  </a:cubicBezTo>
                  <a:cubicBezTo>
                    <a:pt x="75550" y="154571"/>
                    <a:pt x="75550" y="154571"/>
                    <a:pt x="81303" y="148297"/>
                  </a:cubicBezTo>
                  <a:cubicBezTo>
                    <a:pt x="86720" y="142393"/>
                    <a:pt x="87866" y="142393"/>
                    <a:pt x="100425" y="148217"/>
                  </a:cubicBezTo>
                  <a:cubicBezTo>
                    <a:pt x="113763" y="154405"/>
                    <a:pt x="113780" y="154442"/>
                    <a:pt x="108402" y="166030"/>
                  </a:cubicBezTo>
                  <a:cubicBezTo>
                    <a:pt x="103015" y="177628"/>
                    <a:pt x="103015" y="177628"/>
                    <a:pt x="94993" y="185083"/>
                  </a:cubicBezTo>
                  <a:cubicBezTo>
                    <a:pt x="89175" y="190488"/>
                    <a:pt x="86964" y="196827"/>
                    <a:pt x="86964" y="208135"/>
                  </a:cubicBezTo>
                  <a:cubicBezTo>
                    <a:pt x="86964" y="218993"/>
                    <a:pt x="84931" y="225203"/>
                    <a:pt x="80251" y="228611"/>
                  </a:cubicBezTo>
                  <a:cubicBezTo>
                    <a:pt x="68386" y="237230"/>
                    <a:pt x="64887" y="256820"/>
                    <a:pt x="61223" y="270023"/>
                  </a:cubicBezTo>
                  <a:cubicBezTo>
                    <a:pt x="57545" y="283275"/>
                    <a:pt x="57545" y="283275"/>
                    <a:pt x="52035" y="292082"/>
                  </a:cubicBezTo>
                  <a:cubicBezTo>
                    <a:pt x="37658" y="315043"/>
                    <a:pt x="52700" y="340552"/>
                    <a:pt x="56185" y="363631"/>
                  </a:cubicBezTo>
                  <a:cubicBezTo>
                    <a:pt x="58504" y="378981"/>
                    <a:pt x="63227" y="393542"/>
                    <a:pt x="69596" y="407684"/>
                  </a:cubicBezTo>
                  <a:cubicBezTo>
                    <a:pt x="74627" y="418842"/>
                    <a:pt x="82119" y="425133"/>
                    <a:pt x="90642" y="433656"/>
                  </a:cubicBezTo>
                  <a:cubicBezTo>
                    <a:pt x="98957" y="441969"/>
                    <a:pt x="107232" y="450041"/>
                    <a:pt x="116109" y="457749"/>
                  </a:cubicBezTo>
                  <a:cubicBezTo>
                    <a:pt x="132081" y="471596"/>
                    <a:pt x="163114" y="469701"/>
                    <a:pt x="180729" y="459590"/>
                  </a:cubicBezTo>
                  <a:cubicBezTo>
                    <a:pt x="192096" y="453068"/>
                    <a:pt x="203024" y="450363"/>
                    <a:pt x="215669" y="447707"/>
                  </a:cubicBezTo>
                  <a:lnTo>
                    <a:pt x="215669" y="387166"/>
                  </a:lnTo>
                  <a:cubicBezTo>
                    <a:pt x="215669" y="351716"/>
                    <a:pt x="217306" y="323050"/>
                    <a:pt x="219624" y="317984"/>
                  </a:cubicBezTo>
                  <a:cubicBezTo>
                    <a:pt x="226988" y="301904"/>
                    <a:pt x="230466" y="285319"/>
                    <a:pt x="232210" y="267801"/>
                  </a:cubicBezTo>
                  <a:cubicBezTo>
                    <a:pt x="234357" y="246354"/>
                    <a:pt x="238388" y="226147"/>
                    <a:pt x="248999" y="207217"/>
                  </a:cubicBezTo>
                  <a:lnTo>
                    <a:pt x="256598" y="193671"/>
                  </a:lnTo>
                  <a:lnTo>
                    <a:pt x="269222" y="199532"/>
                  </a:lnTo>
                  <a:cubicBezTo>
                    <a:pt x="280933" y="204963"/>
                    <a:pt x="281856" y="206632"/>
                    <a:pt x="281856" y="222267"/>
                  </a:cubicBezTo>
                  <a:cubicBezTo>
                    <a:pt x="281856" y="231552"/>
                    <a:pt x="279371" y="244116"/>
                    <a:pt x="276339" y="250176"/>
                  </a:cubicBezTo>
                  <a:cubicBezTo>
                    <a:pt x="266356" y="270152"/>
                    <a:pt x="260844" y="293601"/>
                    <a:pt x="257666" y="315590"/>
                  </a:cubicBezTo>
                  <a:cubicBezTo>
                    <a:pt x="255541" y="330291"/>
                    <a:pt x="255541" y="330291"/>
                    <a:pt x="250501" y="341331"/>
                  </a:cubicBezTo>
                  <a:cubicBezTo>
                    <a:pt x="245467" y="352376"/>
                    <a:pt x="245467" y="352376"/>
                    <a:pt x="243433" y="358800"/>
                  </a:cubicBezTo>
                  <a:cubicBezTo>
                    <a:pt x="241409" y="365225"/>
                    <a:pt x="241409" y="365225"/>
                    <a:pt x="241409" y="397337"/>
                  </a:cubicBezTo>
                  <a:cubicBezTo>
                    <a:pt x="241409" y="414999"/>
                    <a:pt x="242869" y="430596"/>
                    <a:pt x="244657" y="432003"/>
                  </a:cubicBezTo>
                  <a:cubicBezTo>
                    <a:pt x="253818" y="439205"/>
                    <a:pt x="256115" y="456305"/>
                    <a:pt x="256115" y="466943"/>
                  </a:cubicBezTo>
                  <a:cubicBezTo>
                    <a:pt x="256115" y="475873"/>
                    <a:pt x="258590" y="482502"/>
                    <a:pt x="263468" y="486640"/>
                  </a:cubicBezTo>
                  <a:cubicBezTo>
                    <a:pt x="267515" y="490064"/>
                    <a:pt x="271390" y="496606"/>
                    <a:pt x="272093" y="501163"/>
                  </a:cubicBezTo>
                  <a:cubicBezTo>
                    <a:pt x="274047" y="513958"/>
                    <a:pt x="284931" y="521623"/>
                    <a:pt x="293449" y="530554"/>
                  </a:cubicBezTo>
                  <a:cubicBezTo>
                    <a:pt x="314408" y="552553"/>
                    <a:pt x="342918" y="569712"/>
                    <a:pt x="373940" y="569712"/>
                  </a:cubicBezTo>
                  <a:cubicBezTo>
                    <a:pt x="388973" y="569712"/>
                    <a:pt x="392660" y="568075"/>
                    <a:pt x="402519" y="557035"/>
                  </a:cubicBezTo>
                  <a:cubicBezTo>
                    <a:pt x="411016" y="547524"/>
                    <a:pt x="419415" y="538958"/>
                    <a:pt x="429135" y="530720"/>
                  </a:cubicBezTo>
                  <a:cubicBezTo>
                    <a:pt x="441817" y="519964"/>
                    <a:pt x="440916" y="505387"/>
                    <a:pt x="447324" y="491497"/>
                  </a:cubicBezTo>
                  <a:cubicBezTo>
                    <a:pt x="449353" y="487117"/>
                    <a:pt x="451006" y="476560"/>
                    <a:pt x="451006" y="468048"/>
                  </a:cubicBezTo>
                  <a:cubicBezTo>
                    <a:pt x="451006" y="459530"/>
                    <a:pt x="452466" y="451416"/>
                    <a:pt x="454253" y="450015"/>
                  </a:cubicBezTo>
                  <a:cubicBezTo>
                    <a:pt x="456749" y="448050"/>
                    <a:pt x="458445" y="445281"/>
                    <a:pt x="461611" y="437998"/>
                  </a:cubicBezTo>
                  <a:cubicBezTo>
                    <a:pt x="473360" y="410910"/>
                    <a:pt x="456126" y="386795"/>
                    <a:pt x="452841" y="360497"/>
                  </a:cubicBezTo>
                  <a:cubicBezTo>
                    <a:pt x="451006" y="345785"/>
                    <a:pt x="451006" y="345785"/>
                    <a:pt x="445488" y="333828"/>
                  </a:cubicBezTo>
                  <a:cubicBezTo>
                    <a:pt x="442451" y="327247"/>
                    <a:pt x="439976" y="316696"/>
                    <a:pt x="439976" y="310373"/>
                  </a:cubicBezTo>
                  <a:cubicBezTo>
                    <a:pt x="439976" y="300476"/>
                    <a:pt x="437937" y="298002"/>
                    <a:pt x="425265" y="292533"/>
                  </a:cubicBezTo>
                  <a:cubicBezTo>
                    <a:pt x="412416" y="286989"/>
                    <a:pt x="409164" y="282931"/>
                    <a:pt x="399546" y="260502"/>
                  </a:cubicBezTo>
                  <a:cubicBezTo>
                    <a:pt x="390325" y="239012"/>
                    <a:pt x="386321" y="233806"/>
                    <a:pt x="374949" y="228525"/>
                  </a:cubicBezTo>
                  <a:cubicBezTo>
                    <a:pt x="361354" y="222218"/>
                    <a:pt x="361354" y="222218"/>
                    <a:pt x="361032" y="222218"/>
                  </a:cubicBezTo>
                  <a:cubicBezTo>
                    <a:pt x="360710" y="222218"/>
                    <a:pt x="360710" y="222218"/>
                    <a:pt x="367365" y="207872"/>
                  </a:cubicBezTo>
                  <a:lnTo>
                    <a:pt x="374025" y="193520"/>
                  </a:lnTo>
                  <a:lnTo>
                    <a:pt x="388415" y="208602"/>
                  </a:lnTo>
                  <a:cubicBezTo>
                    <a:pt x="396336" y="216889"/>
                    <a:pt x="407194" y="225358"/>
                    <a:pt x="412540" y="227419"/>
                  </a:cubicBezTo>
                  <a:cubicBezTo>
                    <a:pt x="425372" y="232357"/>
                    <a:pt x="432097" y="237928"/>
                    <a:pt x="437470" y="250508"/>
                  </a:cubicBezTo>
                  <a:cubicBezTo>
                    <a:pt x="440148" y="256756"/>
                    <a:pt x="448215" y="267586"/>
                    <a:pt x="455396" y="274585"/>
                  </a:cubicBezTo>
                  <a:cubicBezTo>
                    <a:pt x="469168" y="287992"/>
                    <a:pt x="476746" y="300772"/>
                    <a:pt x="476746" y="320571"/>
                  </a:cubicBezTo>
                  <a:cubicBezTo>
                    <a:pt x="476746" y="336146"/>
                    <a:pt x="483793" y="349070"/>
                    <a:pt x="488060" y="363631"/>
                  </a:cubicBezTo>
                  <a:cubicBezTo>
                    <a:pt x="491452" y="375202"/>
                    <a:pt x="491452" y="375202"/>
                    <a:pt x="492209" y="382368"/>
                  </a:cubicBezTo>
                  <a:cubicBezTo>
                    <a:pt x="493567" y="395211"/>
                    <a:pt x="510194" y="387670"/>
                    <a:pt x="516490" y="384461"/>
                  </a:cubicBezTo>
                  <a:cubicBezTo>
                    <a:pt x="530890" y="377129"/>
                    <a:pt x="543728" y="363883"/>
                    <a:pt x="550190" y="348995"/>
                  </a:cubicBezTo>
                  <a:cubicBezTo>
                    <a:pt x="552278" y="344175"/>
                    <a:pt x="553968" y="312649"/>
                    <a:pt x="553968" y="278299"/>
                  </a:cubicBezTo>
                  <a:cubicBezTo>
                    <a:pt x="553968" y="234429"/>
                    <a:pt x="552509" y="212799"/>
                    <a:pt x="548972" y="204276"/>
                  </a:cubicBezTo>
                  <a:cubicBezTo>
                    <a:pt x="543975" y="192232"/>
                    <a:pt x="543975" y="192232"/>
                    <a:pt x="541613" y="174859"/>
                  </a:cubicBezTo>
                  <a:cubicBezTo>
                    <a:pt x="539241" y="157341"/>
                    <a:pt x="530364" y="144309"/>
                    <a:pt x="522904" y="128831"/>
                  </a:cubicBezTo>
                  <a:cubicBezTo>
                    <a:pt x="519973" y="122771"/>
                    <a:pt x="516941" y="114082"/>
                    <a:pt x="516162" y="109536"/>
                  </a:cubicBezTo>
                  <a:cubicBezTo>
                    <a:pt x="515390" y="104995"/>
                    <a:pt x="509234" y="96086"/>
                    <a:pt x="502476" y="89731"/>
                  </a:cubicBezTo>
                  <a:cubicBezTo>
                    <a:pt x="492665" y="80500"/>
                    <a:pt x="485871" y="77688"/>
                    <a:pt x="468578" y="75734"/>
                  </a:cubicBezTo>
                  <a:cubicBezTo>
                    <a:pt x="433901" y="71826"/>
                    <a:pt x="400104" y="64881"/>
                    <a:pt x="366238" y="56552"/>
                  </a:cubicBezTo>
                  <a:cubicBezTo>
                    <a:pt x="329655" y="47551"/>
                    <a:pt x="329655" y="47551"/>
                    <a:pt x="296374" y="41846"/>
                  </a:cubicBezTo>
                  <a:cubicBezTo>
                    <a:pt x="263082" y="36135"/>
                    <a:pt x="263082" y="36135"/>
                    <a:pt x="238136" y="29561"/>
                  </a:cubicBezTo>
                  <a:cubicBezTo>
                    <a:pt x="224412" y="25949"/>
                    <a:pt x="211407" y="20560"/>
                    <a:pt x="209250" y="17587"/>
                  </a:cubicBezTo>
                  <a:cubicBezTo>
                    <a:pt x="207087" y="14613"/>
                    <a:pt x="204817" y="9380"/>
                    <a:pt x="204215" y="5961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F04295B-40A8-4C79-BEA8-DA30B7992E0B}"/>
                </a:ext>
              </a:extLst>
            </p:cNvPr>
            <p:cNvSpPr/>
            <p:nvPr/>
          </p:nvSpPr>
          <p:spPr>
            <a:xfrm>
              <a:off x="3978999" y="1433285"/>
              <a:ext cx="547875" cy="710861"/>
            </a:xfrm>
            <a:custGeom>
              <a:avLst/>
              <a:gdLst>
                <a:gd name="connsiteX0" fmla="*/ 546807 w 547875"/>
                <a:gd name="connsiteY0" fmla="*/ 19041 h 710861"/>
                <a:gd name="connsiteX1" fmla="*/ 546807 w 547875"/>
                <a:gd name="connsiteY1" fmla="*/ 466 h 710861"/>
                <a:gd name="connsiteX2" fmla="*/ 538687 w 547875"/>
                <a:gd name="connsiteY2" fmla="*/ 2935 h 710861"/>
                <a:gd name="connsiteX3" fmla="*/ 524163 w 547875"/>
                <a:gd name="connsiteY3" fmla="*/ 13776 h 710861"/>
                <a:gd name="connsiteX4" fmla="*/ 509457 w 547875"/>
                <a:gd name="connsiteY4" fmla="*/ 24999 h 710861"/>
                <a:gd name="connsiteX5" fmla="*/ 494891 w 547875"/>
                <a:gd name="connsiteY5" fmla="*/ 36254 h 710861"/>
                <a:gd name="connsiteX6" fmla="*/ 457976 w 547875"/>
                <a:gd name="connsiteY6" fmla="*/ 54416 h 710861"/>
                <a:gd name="connsiteX7" fmla="*/ 441241 w 547875"/>
                <a:gd name="connsiteY7" fmla="*/ 61774 h 710861"/>
                <a:gd name="connsiteX8" fmla="*/ 424502 w 547875"/>
                <a:gd name="connsiteY8" fmla="*/ 69122 h 710861"/>
                <a:gd name="connsiteX9" fmla="*/ 399147 w 547875"/>
                <a:gd name="connsiteY9" fmla="*/ 83833 h 710861"/>
                <a:gd name="connsiteX10" fmla="*/ 386272 w 547875"/>
                <a:gd name="connsiteY10" fmla="*/ 93022 h 710861"/>
                <a:gd name="connsiteX11" fmla="*/ 364621 w 547875"/>
                <a:gd name="connsiteY11" fmla="*/ 108608 h 710861"/>
                <a:gd name="connsiteX12" fmla="*/ 332493 w 547875"/>
                <a:gd name="connsiteY12" fmla="*/ 142270 h 710861"/>
                <a:gd name="connsiteX13" fmla="*/ 304992 w 547875"/>
                <a:gd name="connsiteY13" fmla="*/ 168794 h 710861"/>
                <a:gd name="connsiteX14" fmla="*/ 296185 w 547875"/>
                <a:gd name="connsiteY14" fmla="*/ 175761 h 710861"/>
                <a:gd name="connsiteX15" fmla="*/ 283309 w 547875"/>
                <a:gd name="connsiteY15" fmla="*/ 184960 h 710861"/>
                <a:gd name="connsiteX16" fmla="*/ 248954 w 547875"/>
                <a:gd name="connsiteY16" fmla="*/ 217098 h 710861"/>
                <a:gd name="connsiteX17" fmla="*/ 228157 w 547875"/>
                <a:gd name="connsiteY17" fmla="*/ 243789 h 710861"/>
                <a:gd name="connsiteX18" fmla="*/ 194172 w 547875"/>
                <a:gd name="connsiteY18" fmla="*/ 280693 h 710861"/>
                <a:gd name="connsiteX19" fmla="*/ 168045 w 547875"/>
                <a:gd name="connsiteY19" fmla="*/ 312333 h 710861"/>
                <a:gd name="connsiteX20" fmla="*/ 147639 w 547875"/>
                <a:gd name="connsiteY20" fmla="*/ 337177 h 710861"/>
                <a:gd name="connsiteX21" fmla="*/ 139900 w 547875"/>
                <a:gd name="connsiteY21" fmla="*/ 350428 h 710861"/>
                <a:gd name="connsiteX22" fmla="*/ 106812 w 547875"/>
                <a:gd name="connsiteY22" fmla="*/ 416809 h 710861"/>
                <a:gd name="connsiteX23" fmla="*/ 73906 w 547875"/>
                <a:gd name="connsiteY23" fmla="*/ 477103 h 710861"/>
                <a:gd name="connsiteX24" fmla="*/ 64519 w 547875"/>
                <a:gd name="connsiteY24" fmla="*/ 499355 h 710861"/>
                <a:gd name="connsiteX25" fmla="*/ 44295 w 547875"/>
                <a:gd name="connsiteY25" fmla="*/ 547160 h 710861"/>
                <a:gd name="connsiteX26" fmla="*/ 35107 w 547875"/>
                <a:gd name="connsiteY26" fmla="*/ 571059 h 710861"/>
                <a:gd name="connsiteX27" fmla="*/ 25913 w 547875"/>
                <a:gd name="connsiteY27" fmla="*/ 594965 h 710861"/>
                <a:gd name="connsiteX28" fmla="*/ 9050 w 547875"/>
                <a:gd name="connsiteY28" fmla="*/ 654400 h 710861"/>
                <a:gd name="connsiteX29" fmla="*/ -74 w 547875"/>
                <a:gd name="connsiteY29" fmla="*/ 687719 h 710861"/>
                <a:gd name="connsiteX30" fmla="*/ 54600 w 547875"/>
                <a:gd name="connsiteY30" fmla="*/ 679534 h 710861"/>
                <a:gd name="connsiteX31" fmla="*/ 99834 w 547875"/>
                <a:gd name="connsiteY31" fmla="*/ 683404 h 710861"/>
                <a:gd name="connsiteX32" fmla="*/ 151316 w 547875"/>
                <a:gd name="connsiteY32" fmla="*/ 700144 h 710861"/>
                <a:gd name="connsiteX33" fmla="*/ 176332 w 547875"/>
                <a:gd name="connsiteY33" fmla="*/ 709241 h 710861"/>
                <a:gd name="connsiteX34" fmla="*/ 187367 w 547875"/>
                <a:gd name="connsiteY34" fmla="*/ 699666 h 710861"/>
                <a:gd name="connsiteX35" fmla="*/ 202416 w 547875"/>
                <a:gd name="connsiteY35" fmla="*/ 664828 h 710861"/>
                <a:gd name="connsiteX36" fmla="*/ 224480 w 547875"/>
                <a:gd name="connsiteY36" fmla="*/ 617023 h 710861"/>
                <a:gd name="connsiteX37" fmla="*/ 253511 w 547875"/>
                <a:gd name="connsiteY37" fmla="*/ 573281 h 710861"/>
                <a:gd name="connsiteX38" fmla="*/ 274121 w 547875"/>
                <a:gd name="connsiteY38" fmla="*/ 530607 h 710861"/>
                <a:gd name="connsiteX39" fmla="*/ 304992 w 547875"/>
                <a:gd name="connsiteY39" fmla="*/ 481353 h 710861"/>
                <a:gd name="connsiteX40" fmla="*/ 308674 w 547875"/>
                <a:gd name="connsiteY40" fmla="*/ 475836 h 710861"/>
                <a:gd name="connsiteX41" fmla="*/ 312732 w 547875"/>
                <a:gd name="connsiteY41" fmla="*/ 466261 h 710861"/>
                <a:gd name="connsiteX42" fmla="*/ 335177 w 547875"/>
                <a:gd name="connsiteY42" fmla="*/ 440139 h 710861"/>
                <a:gd name="connsiteX43" fmla="*/ 357241 w 547875"/>
                <a:gd name="connsiteY43" fmla="*/ 418075 h 710861"/>
                <a:gd name="connsiteX44" fmla="*/ 362565 w 547875"/>
                <a:gd name="connsiteY44" fmla="*/ 410915 h 710861"/>
                <a:gd name="connsiteX45" fmla="*/ 377834 w 547875"/>
                <a:gd name="connsiteY45" fmla="*/ 387526 h 710861"/>
                <a:gd name="connsiteX46" fmla="*/ 400076 w 547875"/>
                <a:gd name="connsiteY46" fmla="*/ 361243 h 710861"/>
                <a:gd name="connsiteX47" fmla="*/ 418984 w 547875"/>
                <a:gd name="connsiteY47" fmla="*/ 341621 h 710861"/>
                <a:gd name="connsiteX48" fmla="*/ 426718 w 547875"/>
                <a:gd name="connsiteY48" fmla="*/ 337177 h 710861"/>
                <a:gd name="connsiteX49" fmla="*/ 496974 w 547875"/>
                <a:gd name="connsiteY49" fmla="*/ 267313 h 710861"/>
                <a:gd name="connsiteX50" fmla="*/ 518463 w 547875"/>
                <a:gd name="connsiteY50" fmla="*/ 251341 h 710861"/>
                <a:gd name="connsiteX51" fmla="*/ 529396 w 547875"/>
                <a:gd name="connsiteY51" fmla="*/ 243290 h 710861"/>
                <a:gd name="connsiteX52" fmla="*/ 535112 w 547875"/>
                <a:gd name="connsiteY52" fmla="*/ 200997 h 710861"/>
                <a:gd name="connsiteX53" fmla="*/ 538880 w 547875"/>
                <a:gd name="connsiteY53" fmla="*/ 131831 h 710861"/>
                <a:gd name="connsiteX54" fmla="*/ 542557 w 547875"/>
                <a:gd name="connsiteY54" fmla="*/ 69315 h 710861"/>
                <a:gd name="connsiteX55" fmla="*/ 546807 w 547875"/>
                <a:gd name="connsiteY55" fmla="*/ 19041 h 71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47875" h="710861">
                  <a:moveTo>
                    <a:pt x="546807" y="19041"/>
                  </a:moveTo>
                  <a:cubicBezTo>
                    <a:pt x="548133" y="9488"/>
                    <a:pt x="548133" y="1131"/>
                    <a:pt x="546807" y="466"/>
                  </a:cubicBezTo>
                  <a:cubicBezTo>
                    <a:pt x="544397" y="-742"/>
                    <a:pt x="544397" y="-742"/>
                    <a:pt x="538687" y="2935"/>
                  </a:cubicBezTo>
                  <a:cubicBezTo>
                    <a:pt x="535552" y="4958"/>
                    <a:pt x="529010" y="9831"/>
                    <a:pt x="524163" y="13776"/>
                  </a:cubicBezTo>
                  <a:cubicBezTo>
                    <a:pt x="519322" y="17710"/>
                    <a:pt x="512710" y="22766"/>
                    <a:pt x="509457" y="24999"/>
                  </a:cubicBezTo>
                  <a:cubicBezTo>
                    <a:pt x="506210" y="27237"/>
                    <a:pt x="499657" y="32298"/>
                    <a:pt x="494891" y="36254"/>
                  </a:cubicBezTo>
                  <a:cubicBezTo>
                    <a:pt x="483942" y="45335"/>
                    <a:pt x="471040" y="49194"/>
                    <a:pt x="457976" y="54416"/>
                  </a:cubicBezTo>
                  <a:cubicBezTo>
                    <a:pt x="448788" y="58093"/>
                    <a:pt x="448788" y="58093"/>
                    <a:pt x="441241" y="61774"/>
                  </a:cubicBezTo>
                  <a:cubicBezTo>
                    <a:pt x="433695" y="65451"/>
                    <a:pt x="433695" y="65451"/>
                    <a:pt x="424502" y="69122"/>
                  </a:cubicBezTo>
                  <a:cubicBezTo>
                    <a:pt x="414921" y="72959"/>
                    <a:pt x="407278" y="77403"/>
                    <a:pt x="399147" y="83833"/>
                  </a:cubicBezTo>
                  <a:cubicBezTo>
                    <a:pt x="394301" y="87671"/>
                    <a:pt x="388515" y="91809"/>
                    <a:pt x="386272" y="93022"/>
                  </a:cubicBezTo>
                  <a:cubicBezTo>
                    <a:pt x="378538" y="97262"/>
                    <a:pt x="371630" y="103284"/>
                    <a:pt x="364621" y="108608"/>
                  </a:cubicBezTo>
                  <a:cubicBezTo>
                    <a:pt x="356151" y="121693"/>
                    <a:pt x="343673" y="131493"/>
                    <a:pt x="332493" y="142270"/>
                  </a:cubicBezTo>
                  <a:lnTo>
                    <a:pt x="304992" y="168794"/>
                  </a:lnTo>
                  <a:lnTo>
                    <a:pt x="296185" y="175761"/>
                  </a:lnTo>
                  <a:cubicBezTo>
                    <a:pt x="291338" y="179598"/>
                    <a:pt x="285552" y="183736"/>
                    <a:pt x="283309" y="184960"/>
                  </a:cubicBezTo>
                  <a:cubicBezTo>
                    <a:pt x="271727" y="191299"/>
                    <a:pt x="253398" y="203777"/>
                    <a:pt x="248954" y="217098"/>
                  </a:cubicBezTo>
                  <a:cubicBezTo>
                    <a:pt x="245600" y="227167"/>
                    <a:pt x="234790" y="236001"/>
                    <a:pt x="228157" y="243789"/>
                  </a:cubicBezTo>
                  <a:cubicBezTo>
                    <a:pt x="217283" y="256541"/>
                    <a:pt x="205754" y="268580"/>
                    <a:pt x="194172" y="280693"/>
                  </a:cubicBezTo>
                  <a:cubicBezTo>
                    <a:pt x="170836" y="305108"/>
                    <a:pt x="170836" y="305108"/>
                    <a:pt x="168045" y="312333"/>
                  </a:cubicBezTo>
                  <a:cubicBezTo>
                    <a:pt x="164073" y="322621"/>
                    <a:pt x="155287" y="329529"/>
                    <a:pt x="147639" y="337177"/>
                  </a:cubicBezTo>
                  <a:cubicBezTo>
                    <a:pt x="145245" y="341734"/>
                    <a:pt x="142766" y="346135"/>
                    <a:pt x="139900" y="350428"/>
                  </a:cubicBezTo>
                  <a:cubicBezTo>
                    <a:pt x="126353" y="370753"/>
                    <a:pt x="117181" y="394889"/>
                    <a:pt x="106812" y="416809"/>
                  </a:cubicBezTo>
                  <a:cubicBezTo>
                    <a:pt x="96872" y="437799"/>
                    <a:pt x="86696" y="457749"/>
                    <a:pt x="73906" y="477103"/>
                  </a:cubicBezTo>
                  <a:cubicBezTo>
                    <a:pt x="66746" y="487944"/>
                    <a:pt x="66746" y="487944"/>
                    <a:pt x="64519" y="499355"/>
                  </a:cubicBezTo>
                  <a:cubicBezTo>
                    <a:pt x="61218" y="516336"/>
                    <a:pt x="51783" y="531772"/>
                    <a:pt x="44295" y="547160"/>
                  </a:cubicBezTo>
                  <a:cubicBezTo>
                    <a:pt x="40458" y="555038"/>
                    <a:pt x="36325" y="565794"/>
                    <a:pt x="35107" y="571059"/>
                  </a:cubicBezTo>
                  <a:cubicBezTo>
                    <a:pt x="33883" y="576319"/>
                    <a:pt x="29745" y="587086"/>
                    <a:pt x="25913" y="594965"/>
                  </a:cubicBezTo>
                  <a:cubicBezTo>
                    <a:pt x="16982" y="613304"/>
                    <a:pt x="14406" y="634858"/>
                    <a:pt x="9050" y="654400"/>
                  </a:cubicBezTo>
                  <a:lnTo>
                    <a:pt x="-74" y="687719"/>
                  </a:lnTo>
                  <a:cubicBezTo>
                    <a:pt x="17583" y="680667"/>
                    <a:pt x="35536" y="679534"/>
                    <a:pt x="54600" y="679534"/>
                  </a:cubicBezTo>
                  <a:cubicBezTo>
                    <a:pt x="73412" y="679534"/>
                    <a:pt x="93775" y="681273"/>
                    <a:pt x="99834" y="683404"/>
                  </a:cubicBezTo>
                  <a:cubicBezTo>
                    <a:pt x="116880" y="689383"/>
                    <a:pt x="134018" y="694954"/>
                    <a:pt x="151316" y="700144"/>
                  </a:cubicBezTo>
                  <a:cubicBezTo>
                    <a:pt x="161433" y="703176"/>
                    <a:pt x="172693" y="707271"/>
                    <a:pt x="176332" y="709241"/>
                  </a:cubicBezTo>
                  <a:cubicBezTo>
                    <a:pt x="181930" y="712268"/>
                    <a:pt x="183653" y="710765"/>
                    <a:pt x="187367" y="699666"/>
                  </a:cubicBezTo>
                  <a:cubicBezTo>
                    <a:pt x="191424" y="687526"/>
                    <a:pt x="196786" y="676287"/>
                    <a:pt x="202416" y="664828"/>
                  </a:cubicBezTo>
                  <a:cubicBezTo>
                    <a:pt x="210161" y="649049"/>
                    <a:pt x="217438" y="633135"/>
                    <a:pt x="224480" y="617023"/>
                  </a:cubicBezTo>
                  <a:cubicBezTo>
                    <a:pt x="231817" y="600235"/>
                    <a:pt x="240694" y="586103"/>
                    <a:pt x="253511" y="573281"/>
                  </a:cubicBezTo>
                  <a:cubicBezTo>
                    <a:pt x="262291" y="560110"/>
                    <a:pt x="268023" y="545158"/>
                    <a:pt x="274121" y="530607"/>
                  </a:cubicBezTo>
                  <a:cubicBezTo>
                    <a:pt x="281930" y="511968"/>
                    <a:pt x="290796" y="495549"/>
                    <a:pt x="304992" y="481353"/>
                  </a:cubicBezTo>
                  <a:lnTo>
                    <a:pt x="308674" y="475836"/>
                  </a:lnTo>
                  <a:cubicBezTo>
                    <a:pt x="310692" y="472809"/>
                    <a:pt x="312522" y="468494"/>
                    <a:pt x="312732" y="466261"/>
                  </a:cubicBezTo>
                  <a:cubicBezTo>
                    <a:pt x="313118" y="462204"/>
                    <a:pt x="313118" y="462204"/>
                    <a:pt x="335177" y="440139"/>
                  </a:cubicBezTo>
                  <a:lnTo>
                    <a:pt x="357241" y="418075"/>
                  </a:lnTo>
                  <a:lnTo>
                    <a:pt x="362565" y="410915"/>
                  </a:lnTo>
                  <a:cubicBezTo>
                    <a:pt x="368168" y="403369"/>
                    <a:pt x="373621" y="395952"/>
                    <a:pt x="377834" y="387526"/>
                  </a:cubicBezTo>
                  <a:cubicBezTo>
                    <a:pt x="381162" y="380870"/>
                    <a:pt x="381162" y="380870"/>
                    <a:pt x="400076" y="361243"/>
                  </a:cubicBezTo>
                  <a:lnTo>
                    <a:pt x="418984" y="341621"/>
                  </a:lnTo>
                  <a:cubicBezTo>
                    <a:pt x="421566" y="340140"/>
                    <a:pt x="424142" y="338658"/>
                    <a:pt x="426718" y="337177"/>
                  </a:cubicBezTo>
                  <a:cubicBezTo>
                    <a:pt x="450140" y="313889"/>
                    <a:pt x="473557" y="290596"/>
                    <a:pt x="496974" y="267313"/>
                  </a:cubicBezTo>
                  <a:cubicBezTo>
                    <a:pt x="504133" y="261989"/>
                    <a:pt x="511298" y="256665"/>
                    <a:pt x="518463" y="251341"/>
                  </a:cubicBezTo>
                  <a:cubicBezTo>
                    <a:pt x="525623" y="246016"/>
                    <a:pt x="525623" y="246016"/>
                    <a:pt x="529396" y="243290"/>
                  </a:cubicBezTo>
                  <a:cubicBezTo>
                    <a:pt x="531479" y="241787"/>
                    <a:pt x="534050" y="222750"/>
                    <a:pt x="535112" y="200997"/>
                  </a:cubicBezTo>
                  <a:cubicBezTo>
                    <a:pt x="537039" y="161436"/>
                    <a:pt x="537039" y="161436"/>
                    <a:pt x="538880" y="131831"/>
                  </a:cubicBezTo>
                  <a:cubicBezTo>
                    <a:pt x="540716" y="102221"/>
                    <a:pt x="540716" y="102221"/>
                    <a:pt x="542557" y="69315"/>
                  </a:cubicBezTo>
                  <a:cubicBezTo>
                    <a:pt x="544397" y="36409"/>
                    <a:pt x="544397" y="36409"/>
                    <a:pt x="546807" y="19041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79006B6-41DB-4083-A9FA-78BBAEC6181C}"/>
                </a:ext>
              </a:extLst>
            </p:cNvPr>
            <p:cNvSpPr/>
            <p:nvPr/>
          </p:nvSpPr>
          <p:spPr>
            <a:xfrm>
              <a:off x="5306736" y="1098206"/>
              <a:ext cx="301529" cy="614101"/>
            </a:xfrm>
            <a:custGeom>
              <a:avLst/>
              <a:gdLst>
                <a:gd name="connsiteX0" fmla="*/ 148063 w 301529"/>
                <a:gd name="connsiteY0" fmla="*/ 428 h 614101"/>
                <a:gd name="connsiteX1" fmla="*/ 108212 w 301529"/>
                <a:gd name="connsiteY1" fmla="*/ -254 h 614101"/>
                <a:gd name="connsiteX2" fmla="*/ 62984 w 301529"/>
                <a:gd name="connsiteY2" fmla="*/ 45243 h 614101"/>
                <a:gd name="connsiteX3" fmla="*/ 54788 w 301529"/>
                <a:gd name="connsiteY3" fmla="*/ 68794 h 614101"/>
                <a:gd name="connsiteX4" fmla="*/ 32053 w 301529"/>
                <a:gd name="connsiteY4" fmla="*/ 97605 h 614101"/>
                <a:gd name="connsiteX5" fmla="*/ 20836 w 301529"/>
                <a:gd name="connsiteY5" fmla="*/ 136608 h 614101"/>
                <a:gd name="connsiteX6" fmla="*/ 10960 w 301529"/>
                <a:gd name="connsiteY6" fmla="*/ 183607 h 614101"/>
                <a:gd name="connsiteX7" fmla="*/ 3602 w 301529"/>
                <a:gd name="connsiteY7" fmla="*/ 207512 h 614101"/>
                <a:gd name="connsiteX8" fmla="*/ -74 w 301529"/>
                <a:gd name="connsiteY8" fmla="*/ 277757 h 614101"/>
                <a:gd name="connsiteX9" fmla="*/ 5250 w 301529"/>
                <a:gd name="connsiteY9" fmla="*/ 354593 h 614101"/>
                <a:gd name="connsiteX10" fmla="*/ 16660 w 301529"/>
                <a:gd name="connsiteY10" fmla="*/ 415461 h 614101"/>
                <a:gd name="connsiteX11" fmla="*/ 38343 w 301529"/>
                <a:gd name="connsiteY11" fmla="*/ 475938 h 614101"/>
                <a:gd name="connsiteX12" fmla="*/ 63756 w 301529"/>
                <a:gd name="connsiteY12" fmla="*/ 534611 h 614101"/>
                <a:gd name="connsiteX13" fmla="*/ 71287 w 301529"/>
                <a:gd name="connsiteY13" fmla="*/ 556342 h 614101"/>
                <a:gd name="connsiteX14" fmla="*/ 89492 w 301529"/>
                <a:gd name="connsiteY14" fmla="*/ 580473 h 614101"/>
                <a:gd name="connsiteX15" fmla="*/ 139653 w 301529"/>
                <a:gd name="connsiteY15" fmla="*/ 608124 h 614101"/>
                <a:gd name="connsiteX16" fmla="*/ 198686 w 301529"/>
                <a:gd name="connsiteY16" fmla="*/ 608317 h 614101"/>
                <a:gd name="connsiteX17" fmla="*/ 222618 w 301529"/>
                <a:gd name="connsiteY17" fmla="*/ 595340 h 614101"/>
                <a:gd name="connsiteX18" fmla="*/ 246297 w 301529"/>
                <a:gd name="connsiteY18" fmla="*/ 558870 h 614101"/>
                <a:gd name="connsiteX19" fmla="*/ 253650 w 301529"/>
                <a:gd name="connsiteY19" fmla="*/ 544159 h 614101"/>
                <a:gd name="connsiteX20" fmla="*/ 297779 w 301529"/>
                <a:gd name="connsiteY20" fmla="*/ 413422 h 614101"/>
                <a:gd name="connsiteX21" fmla="*/ 301455 w 301529"/>
                <a:gd name="connsiteY21" fmla="*/ 330301 h 614101"/>
                <a:gd name="connsiteX22" fmla="*/ 295744 w 301529"/>
                <a:gd name="connsiteY22" fmla="*/ 232867 h 614101"/>
                <a:gd name="connsiteX23" fmla="*/ 263043 w 301529"/>
                <a:gd name="connsiteY23" fmla="*/ 128815 h 614101"/>
                <a:gd name="connsiteX24" fmla="*/ 237603 w 301529"/>
                <a:gd name="connsiteY24" fmla="*/ 59165 h 614101"/>
                <a:gd name="connsiteX25" fmla="*/ 218716 w 301529"/>
                <a:gd name="connsiteY25" fmla="*/ 40198 h 614101"/>
                <a:gd name="connsiteX26" fmla="*/ 185220 w 301529"/>
                <a:gd name="connsiteY26" fmla="*/ 13491 h 614101"/>
                <a:gd name="connsiteX27" fmla="*/ 148063 w 301529"/>
                <a:gd name="connsiteY27" fmla="*/ 428 h 614101"/>
                <a:gd name="connsiteX28" fmla="*/ 162012 w 301529"/>
                <a:gd name="connsiteY28" fmla="*/ 200154 h 614101"/>
                <a:gd name="connsiteX29" fmla="*/ 140576 w 301529"/>
                <a:gd name="connsiteY29" fmla="*/ 197857 h 614101"/>
                <a:gd name="connsiteX30" fmla="*/ 126128 w 301529"/>
                <a:gd name="connsiteY30" fmla="*/ 206917 h 614101"/>
                <a:gd name="connsiteX31" fmla="*/ 101412 w 301529"/>
                <a:gd name="connsiteY31" fmla="*/ 236001 h 614101"/>
                <a:gd name="connsiteX32" fmla="*/ 91853 w 301529"/>
                <a:gd name="connsiteY32" fmla="*/ 282657 h 614101"/>
                <a:gd name="connsiteX33" fmla="*/ 86733 w 301529"/>
                <a:gd name="connsiteY33" fmla="*/ 297599 h 614101"/>
                <a:gd name="connsiteX34" fmla="*/ 86733 w 301529"/>
                <a:gd name="connsiteY34" fmla="*/ 313336 h 614101"/>
                <a:gd name="connsiteX35" fmla="*/ 91853 w 301529"/>
                <a:gd name="connsiteY35" fmla="*/ 345737 h 614101"/>
                <a:gd name="connsiteX36" fmla="*/ 95106 w 301529"/>
                <a:gd name="connsiteY36" fmla="*/ 369492 h 614101"/>
                <a:gd name="connsiteX37" fmla="*/ 107638 w 301529"/>
                <a:gd name="connsiteY37" fmla="*/ 399569 h 614101"/>
                <a:gd name="connsiteX38" fmla="*/ 119988 w 301529"/>
                <a:gd name="connsiteY38" fmla="*/ 419604 h 614101"/>
                <a:gd name="connsiteX39" fmla="*/ 158819 w 301529"/>
                <a:gd name="connsiteY39" fmla="*/ 429974 h 614101"/>
                <a:gd name="connsiteX40" fmla="*/ 197333 w 301529"/>
                <a:gd name="connsiteY40" fmla="*/ 418338 h 614101"/>
                <a:gd name="connsiteX41" fmla="*/ 218716 w 301529"/>
                <a:gd name="connsiteY41" fmla="*/ 377703 h 614101"/>
                <a:gd name="connsiteX42" fmla="*/ 224233 w 301529"/>
                <a:gd name="connsiteY42" fmla="*/ 326222 h 614101"/>
                <a:gd name="connsiteX43" fmla="*/ 218716 w 301529"/>
                <a:gd name="connsiteY43" fmla="*/ 273700 h 614101"/>
                <a:gd name="connsiteX44" fmla="*/ 209522 w 301529"/>
                <a:gd name="connsiteY44" fmla="*/ 247959 h 614101"/>
                <a:gd name="connsiteX45" fmla="*/ 177990 w 301529"/>
                <a:gd name="connsiteY45" fmla="*/ 209021 h 614101"/>
                <a:gd name="connsiteX46" fmla="*/ 162012 w 301529"/>
                <a:gd name="connsiteY46" fmla="*/ 200154 h 61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01529" h="614101">
                  <a:moveTo>
                    <a:pt x="148063" y="428"/>
                  </a:moveTo>
                  <a:cubicBezTo>
                    <a:pt x="124571" y="-254"/>
                    <a:pt x="124571" y="-254"/>
                    <a:pt x="108212" y="-254"/>
                  </a:cubicBezTo>
                  <a:cubicBezTo>
                    <a:pt x="83663" y="-254"/>
                    <a:pt x="68238" y="23098"/>
                    <a:pt x="62984" y="45243"/>
                  </a:cubicBezTo>
                  <a:cubicBezTo>
                    <a:pt x="58556" y="63915"/>
                    <a:pt x="58556" y="63915"/>
                    <a:pt x="54788" y="68794"/>
                  </a:cubicBezTo>
                  <a:cubicBezTo>
                    <a:pt x="47312" y="78476"/>
                    <a:pt x="39669" y="88041"/>
                    <a:pt x="32053" y="97605"/>
                  </a:cubicBezTo>
                  <a:cubicBezTo>
                    <a:pt x="29294" y="101083"/>
                    <a:pt x="24239" y="118633"/>
                    <a:pt x="20836" y="136608"/>
                  </a:cubicBezTo>
                  <a:cubicBezTo>
                    <a:pt x="14637" y="169282"/>
                    <a:pt x="14637" y="169282"/>
                    <a:pt x="10960" y="183607"/>
                  </a:cubicBezTo>
                  <a:cubicBezTo>
                    <a:pt x="7279" y="197938"/>
                    <a:pt x="7279" y="197938"/>
                    <a:pt x="3602" y="207512"/>
                  </a:cubicBezTo>
                  <a:cubicBezTo>
                    <a:pt x="1584" y="212772"/>
                    <a:pt x="-74" y="244384"/>
                    <a:pt x="-74" y="277757"/>
                  </a:cubicBezTo>
                  <a:cubicBezTo>
                    <a:pt x="-74" y="320823"/>
                    <a:pt x="1471" y="343118"/>
                    <a:pt x="5250" y="354593"/>
                  </a:cubicBezTo>
                  <a:cubicBezTo>
                    <a:pt x="11755" y="374344"/>
                    <a:pt x="13869" y="394975"/>
                    <a:pt x="16660" y="415461"/>
                  </a:cubicBezTo>
                  <a:cubicBezTo>
                    <a:pt x="19574" y="436838"/>
                    <a:pt x="27904" y="457201"/>
                    <a:pt x="38343" y="475938"/>
                  </a:cubicBezTo>
                  <a:cubicBezTo>
                    <a:pt x="48879" y="494857"/>
                    <a:pt x="58261" y="513529"/>
                    <a:pt x="63756" y="534611"/>
                  </a:cubicBezTo>
                  <a:cubicBezTo>
                    <a:pt x="66478" y="545066"/>
                    <a:pt x="69870" y="554850"/>
                    <a:pt x="71287" y="556342"/>
                  </a:cubicBezTo>
                  <a:cubicBezTo>
                    <a:pt x="78146" y="563609"/>
                    <a:pt x="83760" y="572326"/>
                    <a:pt x="89492" y="580473"/>
                  </a:cubicBezTo>
                  <a:cubicBezTo>
                    <a:pt x="100446" y="596037"/>
                    <a:pt x="122237" y="602832"/>
                    <a:pt x="139653" y="608124"/>
                  </a:cubicBezTo>
                  <a:cubicBezTo>
                    <a:pt x="158046" y="613717"/>
                    <a:pt x="180700" y="617474"/>
                    <a:pt x="198686" y="608317"/>
                  </a:cubicBezTo>
                  <a:cubicBezTo>
                    <a:pt x="209522" y="602800"/>
                    <a:pt x="209522" y="602800"/>
                    <a:pt x="222618" y="595340"/>
                  </a:cubicBezTo>
                  <a:cubicBezTo>
                    <a:pt x="237238" y="586999"/>
                    <a:pt x="241236" y="573791"/>
                    <a:pt x="246297" y="558870"/>
                  </a:cubicBezTo>
                  <a:cubicBezTo>
                    <a:pt x="248605" y="552043"/>
                    <a:pt x="251332" y="546596"/>
                    <a:pt x="253650" y="544159"/>
                  </a:cubicBezTo>
                  <a:cubicBezTo>
                    <a:pt x="287130" y="508935"/>
                    <a:pt x="285461" y="457818"/>
                    <a:pt x="297779" y="413422"/>
                  </a:cubicBezTo>
                  <a:cubicBezTo>
                    <a:pt x="299797" y="406138"/>
                    <a:pt x="301455" y="368730"/>
                    <a:pt x="301455" y="330301"/>
                  </a:cubicBezTo>
                  <a:cubicBezTo>
                    <a:pt x="301455" y="281455"/>
                    <a:pt x="299738" y="252151"/>
                    <a:pt x="295744" y="232867"/>
                  </a:cubicBezTo>
                  <a:cubicBezTo>
                    <a:pt x="288338" y="197079"/>
                    <a:pt x="279300" y="161763"/>
                    <a:pt x="263043" y="128815"/>
                  </a:cubicBezTo>
                  <a:cubicBezTo>
                    <a:pt x="251911" y="106267"/>
                    <a:pt x="243490" y="83640"/>
                    <a:pt x="237603" y="59165"/>
                  </a:cubicBezTo>
                  <a:cubicBezTo>
                    <a:pt x="235354" y="49816"/>
                    <a:pt x="226085" y="45109"/>
                    <a:pt x="218716" y="40198"/>
                  </a:cubicBezTo>
                  <a:cubicBezTo>
                    <a:pt x="206752" y="32223"/>
                    <a:pt x="195868" y="23147"/>
                    <a:pt x="185220" y="13491"/>
                  </a:cubicBezTo>
                  <a:cubicBezTo>
                    <a:pt x="172972" y="2403"/>
                    <a:pt x="169118" y="1040"/>
                    <a:pt x="148063" y="428"/>
                  </a:cubicBezTo>
                  <a:close/>
                  <a:moveTo>
                    <a:pt x="162012" y="200154"/>
                  </a:moveTo>
                  <a:cubicBezTo>
                    <a:pt x="156205" y="195367"/>
                    <a:pt x="146582" y="190853"/>
                    <a:pt x="140576" y="197857"/>
                  </a:cubicBezTo>
                  <a:cubicBezTo>
                    <a:pt x="138595" y="200170"/>
                    <a:pt x="134533" y="202714"/>
                    <a:pt x="126128" y="206917"/>
                  </a:cubicBezTo>
                  <a:cubicBezTo>
                    <a:pt x="112281" y="213846"/>
                    <a:pt x="107617" y="221864"/>
                    <a:pt x="101412" y="236001"/>
                  </a:cubicBezTo>
                  <a:cubicBezTo>
                    <a:pt x="94902" y="250841"/>
                    <a:pt x="91853" y="266518"/>
                    <a:pt x="91853" y="282657"/>
                  </a:cubicBezTo>
                  <a:cubicBezTo>
                    <a:pt x="91853" y="288384"/>
                    <a:pt x="89546" y="295109"/>
                    <a:pt x="86733" y="297599"/>
                  </a:cubicBezTo>
                  <a:cubicBezTo>
                    <a:pt x="82364" y="301464"/>
                    <a:pt x="82364" y="303761"/>
                    <a:pt x="86733" y="313336"/>
                  </a:cubicBezTo>
                  <a:cubicBezTo>
                    <a:pt x="89546" y="319497"/>
                    <a:pt x="91853" y="334080"/>
                    <a:pt x="91853" y="345737"/>
                  </a:cubicBezTo>
                  <a:cubicBezTo>
                    <a:pt x="91853" y="357394"/>
                    <a:pt x="93319" y="368086"/>
                    <a:pt x="95106" y="369492"/>
                  </a:cubicBezTo>
                  <a:cubicBezTo>
                    <a:pt x="103001" y="375696"/>
                    <a:pt x="106591" y="390166"/>
                    <a:pt x="107638" y="399569"/>
                  </a:cubicBezTo>
                  <a:cubicBezTo>
                    <a:pt x="108239" y="404877"/>
                    <a:pt x="113794" y="413894"/>
                    <a:pt x="119988" y="419604"/>
                  </a:cubicBezTo>
                  <a:cubicBezTo>
                    <a:pt x="130250" y="429056"/>
                    <a:pt x="133695" y="429974"/>
                    <a:pt x="158819" y="429974"/>
                  </a:cubicBezTo>
                  <a:cubicBezTo>
                    <a:pt x="185005" y="429974"/>
                    <a:pt x="186926" y="429394"/>
                    <a:pt x="197333" y="418338"/>
                  </a:cubicBezTo>
                  <a:cubicBezTo>
                    <a:pt x="208588" y="406375"/>
                    <a:pt x="211808" y="392034"/>
                    <a:pt x="218716" y="377703"/>
                  </a:cubicBezTo>
                  <a:cubicBezTo>
                    <a:pt x="222580" y="369685"/>
                    <a:pt x="224233" y="354276"/>
                    <a:pt x="224233" y="326222"/>
                  </a:cubicBezTo>
                  <a:cubicBezTo>
                    <a:pt x="224233" y="298630"/>
                    <a:pt x="222516" y="282298"/>
                    <a:pt x="218716" y="273700"/>
                  </a:cubicBezTo>
                  <a:cubicBezTo>
                    <a:pt x="213198" y="261210"/>
                    <a:pt x="213198" y="261210"/>
                    <a:pt x="209522" y="247959"/>
                  </a:cubicBezTo>
                  <a:cubicBezTo>
                    <a:pt x="204187" y="228734"/>
                    <a:pt x="197016" y="215864"/>
                    <a:pt x="177990" y="209021"/>
                  </a:cubicBezTo>
                  <a:cubicBezTo>
                    <a:pt x="171201" y="206573"/>
                    <a:pt x="166891" y="204174"/>
                    <a:pt x="162012" y="200154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A5A0734-96FF-4A24-B5BC-F7EC3FD140C4}"/>
                </a:ext>
              </a:extLst>
            </p:cNvPr>
            <p:cNvSpPr/>
            <p:nvPr/>
          </p:nvSpPr>
          <p:spPr>
            <a:xfrm>
              <a:off x="5023332" y="1046730"/>
              <a:ext cx="278164" cy="610738"/>
            </a:xfrm>
            <a:custGeom>
              <a:avLst/>
              <a:gdLst>
                <a:gd name="connsiteX0" fmla="*/ 205727 w 278164"/>
                <a:gd name="connsiteY0" fmla="*/ 26947 h 610738"/>
                <a:gd name="connsiteX1" fmla="*/ 178166 w 278164"/>
                <a:gd name="connsiteY1" fmla="*/ -254 h 610738"/>
                <a:gd name="connsiteX2" fmla="*/ 133292 w 278164"/>
                <a:gd name="connsiteY2" fmla="*/ -254 h 610738"/>
                <a:gd name="connsiteX3" fmla="*/ 86577 w 278164"/>
                <a:gd name="connsiteY3" fmla="*/ 7298 h 610738"/>
                <a:gd name="connsiteX4" fmla="*/ 64513 w 278164"/>
                <a:gd name="connsiteY4" fmla="*/ 49387 h 610738"/>
                <a:gd name="connsiteX5" fmla="*/ 55705 w 278164"/>
                <a:gd name="connsiteY5" fmla="*/ 58199 h 610738"/>
                <a:gd name="connsiteX6" fmla="*/ 31612 w 278164"/>
                <a:gd name="connsiteY6" fmla="*/ 95168 h 610738"/>
                <a:gd name="connsiteX7" fmla="*/ 13224 w 278164"/>
                <a:gd name="connsiteY7" fmla="*/ 150514 h 610738"/>
                <a:gd name="connsiteX8" fmla="*/ 11196 w 278164"/>
                <a:gd name="connsiteY8" fmla="*/ 193182 h 610738"/>
                <a:gd name="connsiteX9" fmla="*/ 4584 w 278164"/>
                <a:gd name="connsiteY9" fmla="*/ 248743 h 610738"/>
                <a:gd name="connsiteX10" fmla="*/ 2555 w 278164"/>
                <a:gd name="connsiteY10" fmla="*/ 288803 h 610738"/>
                <a:gd name="connsiteX11" fmla="*/ 11196 w 278164"/>
                <a:gd name="connsiteY11" fmla="*/ 367849 h 610738"/>
                <a:gd name="connsiteX12" fmla="*/ 22231 w 278164"/>
                <a:gd name="connsiteY12" fmla="*/ 446139 h 610738"/>
                <a:gd name="connsiteX13" fmla="*/ 38965 w 278164"/>
                <a:gd name="connsiteY13" fmla="*/ 485132 h 610738"/>
                <a:gd name="connsiteX14" fmla="*/ 69654 w 278164"/>
                <a:gd name="connsiteY14" fmla="*/ 528879 h 610738"/>
                <a:gd name="connsiteX15" fmla="*/ 78596 w 278164"/>
                <a:gd name="connsiteY15" fmla="*/ 546848 h 610738"/>
                <a:gd name="connsiteX16" fmla="*/ 100762 w 278164"/>
                <a:gd name="connsiteY16" fmla="*/ 580473 h 610738"/>
                <a:gd name="connsiteX17" fmla="*/ 142185 w 278164"/>
                <a:gd name="connsiteY17" fmla="*/ 606289 h 610738"/>
                <a:gd name="connsiteX18" fmla="*/ 209435 w 278164"/>
                <a:gd name="connsiteY18" fmla="*/ 599387 h 610738"/>
                <a:gd name="connsiteX19" fmla="*/ 235176 w 278164"/>
                <a:gd name="connsiteY19" fmla="*/ 582652 h 610738"/>
                <a:gd name="connsiteX20" fmla="*/ 244885 w 278164"/>
                <a:gd name="connsiteY20" fmla="*/ 569519 h 610738"/>
                <a:gd name="connsiteX21" fmla="*/ 277791 w 278164"/>
                <a:gd name="connsiteY21" fmla="*/ 492103 h 610738"/>
                <a:gd name="connsiteX22" fmla="*/ 274120 w 278164"/>
                <a:gd name="connsiteY22" fmla="*/ 459015 h 610738"/>
                <a:gd name="connsiteX23" fmla="*/ 263085 w 278164"/>
                <a:gd name="connsiteY23" fmla="*/ 408956 h 610738"/>
                <a:gd name="connsiteX24" fmla="*/ 257568 w 278164"/>
                <a:gd name="connsiteY24" fmla="*/ 324387 h 610738"/>
                <a:gd name="connsiteX25" fmla="*/ 262892 w 278164"/>
                <a:gd name="connsiteY25" fmla="*/ 247959 h 610738"/>
                <a:gd name="connsiteX26" fmla="*/ 276980 w 278164"/>
                <a:gd name="connsiteY26" fmla="*/ 188534 h 610738"/>
                <a:gd name="connsiteX27" fmla="*/ 263085 w 278164"/>
                <a:gd name="connsiteY27" fmla="*/ 122551 h 610738"/>
                <a:gd name="connsiteX28" fmla="*/ 205727 w 278164"/>
                <a:gd name="connsiteY28" fmla="*/ 26947 h 610738"/>
                <a:gd name="connsiteX29" fmla="*/ 158577 w 278164"/>
                <a:gd name="connsiteY29" fmla="*/ 200154 h 610738"/>
                <a:gd name="connsiteX30" fmla="*/ 138042 w 278164"/>
                <a:gd name="connsiteY30" fmla="*/ 200814 h 610738"/>
                <a:gd name="connsiteX31" fmla="*/ 125784 w 278164"/>
                <a:gd name="connsiteY31" fmla="*/ 208478 h 610738"/>
                <a:gd name="connsiteX32" fmla="*/ 102039 w 278164"/>
                <a:gd name="connsiteY32" fmla="*/ 243172 h 610738"/>
                <a:gd name="connsiteX33" fmla="*/ 94499 w 278164"/>
                <a:gd name="connsiteY33" fmla="*/ 257008 h 610738"/>
                <a:gd name="connsiteX34" fmla="*/ 88418 w 278164"/>
                <a:gd name="connsiteY34" fmla="*/ 314661 h 610738"/>
                <a:gd name="connsiteX35" fmla="*/ 92094 w 278164"/>
                <a:gd name="connsiteY35" fmla="*/ 369234 h 610738"/>
                <a:gd name="connsiteX36" fmla="*/ 101073 w 278164"/>
                <a:gd name="connsiteY36" fmla="*/ 383774 h 610738"/>
                <a:gd name="connsiteX37" fmla="*/ 132278 w 278164"/>
                <a:gd name="connsiteY37" fmla="*/ 420979 h 610738"/>
                <a:gd name="connsiteX38" fmla="*/ 193897 w 278164"/>
                <a:gd name="connsiteY38" fmla="*/ 418338 h 610738"/>
                <a:gd name="connsiteX39" fmla="*/ 215280 w 278164"/>
                <a:gd name="connsiteY39" fmla="*/ 377703 h 610738"/>
                <a:gd name="connsiteX40" fmla="*/ 220798 w 278164"/>
                <a:gd name="connsiteY40" fmla="*/ 314066 h 610738"/>
                <a:gd name="connsiteX41" fmla="*/ 215087 w 278164"/>
                <a:gd name="connsiteY41" fmla="*/ 255645 h 610738"/>
                <a:gd name="connsiteX42" fmla="*/ 202544 w 278164"/>
                <a:gd name="connsiteY42" fmla="*/ 235298 h 610738"/>
                <a:gd name="connsiteX43" fmla="*/ 174334 w 278164"/>
                <a:gd name="connsiteY43" fmla="*/ 208956 h 610738"/>
                <a:gd name="connsiteX44" fmla="*/ 158577 w 278164"/>
                <a:gd name="connsiteY44" fmla="*/ 200154 h 610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78164" h="610738">
                  <a:moveTo>
                    <a:pt x="205727" y="26947"/>
                  </a:moveTo>
                  <a:lnTo>
                    <a:pt x="178166" y="-254"/>
                  </a:lnTo>
                  <a:lnTo>
                    <a:pt x="133292" y="-254"/>
                  </a:lnTo>
                  <a:cubicBezTo>
                    <a:pt x="91085" y="-254"/>
                    <a:pt x="88310" y="197"/>
                    <a:pt x="86577" y="7298"/>
                  </a:cubicBezTo>
                  <a:cubicBezTo>
                    <a:pt x="82793" y="22852"/>
                    <a:pt x="75864" y="38041"/>
                    <a:pt x="64513" y="49387"/>
                  </a:cubicBezTo>
                  <a:lnTo>
                    <a:pt x="55705" y="58199"/>
                  </a:lnTo>
                  <a:cubicBezTo>
                    <a:pt x="48900" y="71166"/>
                    <a:pt x="40339" y="83425"/>
                    <a:pt x="31612" y="95168"/>
                  </a:cubicBezTo>
                  <a:cubicBezTo>
                    <a:pt x="20395" y="110260"/>
                    <a:pt x="16482" y="132228"/>
                    <a:pt x="13224" y="150514"/>
                  </a:cubicBezTo>
                  <a:cubicBezTo>
                    <a:pt x="11196" y="161924"/>
                    <a:pt x="11196" y="161924"/>
                    <a:pt x="11196" y="193182"/>
                  </a:cubicBezTo>
                  <a:cubicBezTo>
                    <a:pt x="11196" y="211811"/>
                    <a:pt x="8523" y="234251"/>
                    <a:pt x="4584" y="248743"/>
                  </a:cubicBezTo>
                  <a:cubicBezTo>
                    <a:pt x="-1073" y="269513"/>
                    <a:pt x="-1363" y="275331"/>
                    <a:pt x="2555" y="288803"/>
                  </a:cubicBezTo>
                  <a:cubicBezTo>
                    <a:pt x="10230" y="315220"/>
                    <a:pt x="11196" y="340364"/>
                    <a:pt x="11196" y="367849"/>
                  </a:cubicBezTo>
                  <a:cubicBezTo>
                    <a:pt x="11196" y="395222"/>
                    <a:pt x="14770" y="420034"/>
                    <a:pt x="22231" y="446139"/>
                  </a:cubicBezTo>
                  <a:cubicBezTo>
                    <a:pt x="25907" y="459015"/>
                    <a:pt x="25907" y="459015"/>
                    <a:pt x="38965" y="485132"/>
                  </a:cubicBezTo>
                  <a:cubicBezTo>
                    <a:pt x="47209" y="501619"/>
                    <a:pt x="56714" y="515949"/>
                    <a:pt x="69654" y="528879"/>
                  </a:cubicBezTo>
                  <a:cubicBezTo>
                    <a:pt x="73411" y="534525"/>
                    <a:pt x="77045" y="540112"/>
                    <a:pt x="78596" y="546848"/>
                  </a:cubicBezTo>
                  <a:cubicBezTo>
                    <a:pt x="81473" y="559391"/>
                    <a:pt x="93527" y="570200"/>
                    <a:pt x="100762" y="580473"/>
                  </a:cubicBezTo>
                  <a:cubicBezTo>
                    <a:pt x="109822" y="593349"/>
                    <a:pt x="127845" y="600755"/>
                    <a:pt x="142185" y="606289"/>
                  </a:cubicBezTo>
                  <a:cubicBezTo>
                    <a:pt x="163949" y="614688"/>
                    <a:pt x="189411" y="609493"/>
                    <a:pt x="209435" y="599387"/>
                  </a:cubicBezTo>
                  <a:cubicBezTo>
                    <a:pt x="221168" y="593472"/>
                    <a:pt x="232755" y="585937"/>
                    <a:pt x="235176" y="582652"/>
                  </a:cubicBezTo>
                  <a:cubicBezTo>
                    <a:pt x="239561" y="576684"/>
                    <a:pt x="239561" y="576684"/>
                    <a:pt x="244885" y="569519"/>
                  </a:cubicBezTo>
                  <a:cubicBezTo>
                    <a:pt x="262269" y="546139"/>
                    <a:pt x="270717" y="520377"/>
                    <a:pt x="277791" y="492103"/>
                  </a:cubicBezTo>
                  <a:cubicBezTo>
                    <a:pt x="278805" y="488062"/>
                    <a:pt x="277152" y="473168"/>
                    <a:pt x="274120" y="459015"/>
                  </a:cubicBezTo>
                  <a:cubicBezTo>
                    <a:pt x="268602" y="433274"/>
                    <a:pt x="268602" y="433274"/>
                    <a:pt x="263085" y="408956"/>
                  </a:cubicBezTo>
                  <a:cubicBezTo>
                    <a:pt x="259392" y="392699"/>
                    <a:pt x="257568" y="364694"/>
                    <a:pt x="257568" y="324387"/>
                  </a:cubicBezTo>
                  <a:cubicBezTo>
                    <a:pt x="257568" y="281675"/>
                    <a:pt x="259119" y="259407"/>
                    <a:pt x="262892" y="247959"/>
                  </a:cubicBezTo>
                  <a:cubicBezTo>
                    <a:pt x="269257" y="228616"/>
                    <a:pt x="274173" y="208725"/>
                    <a:pt x="276980" y="188534"/>
                  </a:cubicBezTo>
                  <a:cubicBezTo>
                    <a:pt x="279922" y="167313"/>
                    <a:pt x="269686" y="142356"/>
                    <a:pt x="263085" y="122551"/>
                  </a:cubicBezTo>
                  <a:cubicBezTo>
                    <a:pt x="250923" y="86076"/>
                    <a:pt x="233190" y="54056"/>
                    <a:pt x="205727" y="26947"/>
                  </a:cubicBezTo>
                  <a:close/>
                  <a:moveTo>
                    <a:pt x="158577" y="200154"/>
                  </a:moveTo>
                  <a:cubicBezTo>
                    <a:pt x="153022" y="195576"/>
                    <a:pt x="141241" y="190166"/>
                    <a:pt x="138042" y="200814"/>
                  </a:cubicBezTo>
                  <a:cubicBezTo>
                    <a:pt x="137028" y="204212"/>
                    <a:pt x="131505" y="207652"/>
                    <a:pt x="125784" y="208478"/>
                  </a:cubicBezTo>
                  <a:cubicBezTo>
                    <a:pt x="111051" y="210582"/>
                    <a:pt x="104267" y="230366"/>
                    <a:pt x="102039" y="243172"/>
                  </a:cubicBezTo>
                  <a:cubicBezTo>
                    <a:pt x="101234" y="247819"/>
                    <a:pt x="97842" y="254045"/>
                    <a:pt x="94499" y="257008"/>
                  </a:cubicBezTo>
                  <a:cubicBezTo>
                    <a:pt x="89373" y="261532"/>
                    <a:pt x="88418" y="270662"/>
                    <a:pt x="88418" y="314661"/>
                  </a:cubicBezTo>
                  <a:cubicBezTo>
                    <a:pt x="88418" y="345533"/>
                    <a:pt x="89926" y="367882"/>
                    <a:pt x="92094" y="369234"/>
                  </a:cubicBezTo>
                  <a:cubicBezTo>
                    <a:pt x="95771" y="371521"/>
                    <a:pt x="95771" y="371521"/>
                    <a:pt x="101073" y="383774"/>
                  </a:cubicBezTo>
                  <a:cubicBezTo>
                    <a:pt x="107938" y="399633"/>
                    <a:pt x="119429" y="409842"/>
                    <a:pt x="132278" y="420979"/>
                  </a:cubicBezTo>
                  <a:cubicBezTo>
                    <a:pt x="148798" y="435303"/>
                    <a:pt x="179122" y="434037"/>
                    <a:pt x="193897" y="418338"/>
                  </a:cubicBezTo>
                  <a:cubicBezTo>
                    <a:pt x="205152" y="406375"/>
                    <a:pt x="208373" y="392034"/>
                    <a:pt x="215280" y="377703"/>
                  </a:cubicBezTo>
                  <a:cubicBezTo>
                    <a:pt x="219386" y="369191"/>
                    <a:pt x="220798" y="352923"/>
                    <a:pt x="220798" y="314066"/>
                  </a:cubicBezTo>
                  <a:cubicBezTo>
                    <a:pt x="220798" y="272025"/>
                    <a:pt x="219687" y="260668"/>
                    <a:pt x="215087" y="255645"/>
                  </a:cubicBezTo>
                  <a:cubicBezTo>
                    <a:pt x="209382" y="249419"/>
                    <a:pt x="209382" y="249419"/>
                    <a:pt x="202544" y="235298"/>
                  </a:cubicBezTo>
                  <a:cubicBezTo>
                    <a:pt x="195889" y="221542"/>
                    <a:pt x="188890" y="214221"/>
                    <a:pt x="174334" y="208956"/>
                  </a:cubicBezTo>
                  <a:cubicBezTo>
                    <a:pt x="167733" y="206568"/>
                    <a:pt x="163428" y="204163"/>
                    <a:pt x="158577" y="200154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CA317BA-B326-4545-A9BF-C8D59546BF9D}"/>
                </a:ext>
              </a:extLst>
            </p:cNvPr>
            <p:cNvSpPr/>
            <p:nvPr/>
          </p:nvSpPr>
          <p:spPr>
            <a:xfrm>
              <a:off x="6130394" y="1462230"/>
              <a:ext cx="697681" cy="286692"/>
            </a:xfrm>
            <a:custGeom>
              <a:avLst/>
              <a:gdLst>
                <a:gd name="connsiteX0" fmla="*/ 150242 w 697681"/>
                <a:gd name="connsiteY0" fmla="*/ 5178 h 286692"/>
                <a:gd name="connsiteX1" fmla="*/ 113365 w 697681"/>
                <a:gd name="connsiteY1" fmla="*/ -254 h 286692"/>
                <a:gd name="connsiteX2" fmla="*/ 84753 w 697681"/>
                <a:gd name="connsiteY2" fmla="*/ 3487 h 286692"/>
                <a:gd name="connsiteX3" fmla="*/ 56538 w 697681"/>
                <a:gd name="connsiteY3" fmla="*/ 16293 h 286692"/>
                <a:gd name="connsiteX4" fmla="*/ 37093 w 697681"/>
                <a:gd name="connsiteY4" fmla="*/ 22755 h 286692"/>
                <a:gd name="connsiteX5" fmla="*/ 26251 w 697681"/>
                <a:gd name="connsiteY5" fmla="*/ 30725 h 286692"/>
                <a:gd name="connsiteX6" fmla="*/ 25666 w 697681"/>
                <a:gd name="connsiteY6" fmla="*/ 43966 h 286692"/>
                <a:gd name="connsiteX7" fmla="*/ 18308 w 697681"/>
                <a:gd name="connsiteY7" fmla="*/ 60089 h 286692"/>
                <a:gd name="connsiteX8" fmla="*/ -74 w 697681"/>
                <a:gd name="connsiteY8" fmla="*/ 121402 h 286692"/>
                <a:gd name="connsiteX9" fmla="*/ 5443 w 697681"/>
                <a:gd name="connsiteY9" fmla="*/ 150862 h 286692"/>
                <a:gd name="connsiteX10" fmla="*/ 10961 w 697681"/>
                <a:gd name="connsiteY10" fmla="*/ 170930 h 286692"/>
                <a:gd name="connsiteX11" fmla="*/ 39991 w 697681"/>
                <a:gd name="connsiteY11" fmla="*/ 205285 h 286692"/>
                <a:gd name="connsiteX12" fmla="*/ 89572 w 697681"/>
                <a:gd name="connsiteY12" fmla="*/ 221692 h 286692"/>
                <a:gd name="connsiteX13" fmla="*/ 143142 w 697681"/>
                <a:gd name="connsiteY13" fmla="*/ 244084 h 286692"/>
                <a:gd name="connsiteX14" fmla="*/ 217374 w 697681"/>
                <a:gd name="connsiteY14" fmla="*/ 260824 h 286692"/>
                <a:gd name="connsiteX15" fmla="*/ 265066 w 697681"/>
                <a:gd name="connsiteY15" fmla="*/ 268182 h 286692"/>
                <a:gd name="connsiteX16" fmla="*/ 311030 w 697681"/>
                <a:gd name="connsiteY16" fmla="*/ 275535 h 286692"/>
                <a:gd name="connsiteX17" fmla="*/ 360676 w 697681"/>
                <a:gd name="connsiteY17" fmla="*/ 281047 h 286692"/>
                <a:gd name="connsiteX18" fmla="*/ 470986 w 697681"/>
                <a:gd name="connsiteY18" fmla="*/ 279217 h 286692"/>
                <a:gd name="connsiteX19" fmla="*/ 518791 w 697681"/>
                <a:gd name="connsiteY19" fmla="*/ 267989 h 286692"/>
                <a:gd name="connsiteX20" fmla="*/ 561948 w 697681"/>
                <a:gd name="connsiteY20" fmla="*/ 257690 h 286692"/>
                <a:gd name="connsiteX21" fmla="*/ 594661 w 697681"/>
                <a:gd name="connsiteY21" fmla="*/ 245200 h 286692"/>
                <a:gd name="connsiteX22" fmla="*/ 697607 w 697681"/>
                <a:gd name="connsiteY22" fmla="*/ 149741 h 286692"/>
                <a:gd name="connsiteX23" fmla="*/ 679901 w 697681"/>
                <a:gd name="connsiteY23" fmla="*/ 142769 h 286692"/>
                <a:gd name="connsiteX24" fmla="*/ 656538 w 697681"/>
                <a:gd name="connsiteY24" fmla="*/ 124301 h 286692"/>
                <a:gd name="connsiteX25" fmla="*/ 636524 w 697681"/>
                <a:gd name="connsiteY25" fmla="*/ 113674 h 286692"/>
                <a:gd name="connsiteX26" fmla="*/ 615431 w 697681"/>
                <a:gd name="connsiteY26" fmla="*/ 99644 h 286692"/>
                <a:gd name="connsiteX27" fmla="*/ 594193 w 697681"/>
                <a:gd name="connsiteY27" fmla="*/ 83607 h 286692"/>
                <a:gd name="connsiteX28" fmla="*/ 555727 w 697681"/>
                <a:gd name="connsiteY28" fmla="*/ 44975 h 286692"/>
                <a:gd name="connsiteX29" fmla="*/ 545906 w 697681"/>
                <a:gd name="connsiteY29" fmla="*/ 40257 h 286692"/>
                <a:gd name="connsiteX30" fmla="*/ 529611 w 697681"/>
                <a:gd name="connsiteY30" fmla="*/ 47728 h 286692"/>
                <a:gd name="connsiteX31" fmla="*/ 515034 w 697681"/>
                <a:gd name="connsiteY31" fmla="*/ 54990 h 286692"/>
                <a:gd name="connsiteX32" fmla="*/ 475339 w 697681"/>
                <a:gd name="connsiteY32" fmla="*/ 73302 h 286692"/>
                <a:gd name="connsiteX33" fmla="*/ 446319 w 697681"/>
                <a:gd name="connsiteY33" fmla="*/ 76968 h 286692"/>
                <a:gd name="connsiteX34" fmla="*/ 400747 w 697681"/>
                <a:gd name="connsiteY34" fmla="*/ 90209 h 286692"/>
                <a:gd name="connsiteX35" fmla="*/ 367272 w 697681"/>
                <a:gd name="connsiteY35" fmla="*/ 84885 h 286692"/>
                <a:gd name="connsiteX36" fmla="*/ 319457 w 697681"/>
                <a:gd name="connsiteY36" fmla="*/ 76968 h 286692"/>
                <a:gd name="connsiteX37" fmla="*/ 229364 w 697681"/>
                <a:gd name="connsiteY37" fmla="*/ 54711 h 286692"/>
                <a:gd name="connsiteX38" fmla="*/ 190946 w 697681"/>
                <a:gd name="connsiteY38" fmla="*/ 30811 h 286692"/>
                <a:gd name="connsiteX39" fmla="*/ 150242 w 697681"/>
                <a:gd name="connsiteY39" fmla="*/ 5178 h 28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97681" h="286692">
                  <a:moveTo>
                    <a:pt x="150242" y="5178"/>
                  </a:moveTo>
                  <a:cubicBezTo>
                    <a:pt x="143523" y="2059"/>
                    <a:pt x="127835" y="-254"/>
                    <a:pt x="113365" y="-254"/>
                  </a:cubicBezTo>
                  <a:cubicBezTo>
                    <a:pt x="99513" y="-254"/>
                    <a:pt x="86637" y="1426"/>
                    <a:pt x="84753" y="3487"/>
                  </a:cubicBezTo>
                  <a:cubicBezTo>
                    <a:pt x="77808" y="11076"/>
                    <a:pt x="66269" y="14345"/>
                    <a:pt x="56538" y="16293"/>
                  </a:cubicBezTo>
                  <a:cubicBezTo>
                    <a:pt x="47349" y="18129"/>
                    <a:pt x="47349" y="18129"/>
                    <a:pt x="37093" y="22755"/>
                  </a:cubicBezTo>
                  <a:cubicBezTo>
                    <a:pt x="26847" y="27381"/>
                    <a:pt x="26847" y="27381"/>
                    <a:pt x="26251" y="30725"/>
                  </a:cubicBezTo>
                  <a:cubicBezTo>
                    <a:pt x="25666" y="34069"/>
                    <a:pt x="25666" y="34069"/>
                    <a:pt x="25666" y="43966"/>
                  </a:cubicBezTo>
                  <a:cubicBezTo>
                    <a:pt x="25666" y="49403"/>
                    <a:pt x="22360" y="56659"/>
                    <a:pt x="18308" y="60089"/>
                  </a:cubicBezTo>
                  <a:cubicBezTo>
                    <a:pt x="2142" y="73785"/>
                    <a:pt x="-74" y="102124"/>
                    <a:pt x="-74" y="121402"/>
                  </a:cubicBezTo>
                  <a:cubicBezTo>
                    <a:pt x="-74" y="138631"/>
                    <a:pt x="1573" y="147449"/>
                    <a:pt x="5443" y="150862"/>
                  </a:cubicBezTo>
                  <a:cubicBezTo>
                    <a:pt x="8669" y="153718"/>
                    <a:pt x="10961" y="162053"/>
                    <a:pt x="10961" y="170930"/>
                  </a:cubicBezTo>
                  <a:cubicBezTo>
                    <a:pt x="10961" y="190542"/>
                    <a:pt x="24008" y="197293"/>
                    <a:pt x="39991" y="205285"/>
                  </a:cubicBezTo>
                  <a:cubicBezTo>
                    <a:pt x="56232" y="213405"/>
                    <a:pt x="71421" y="219234"/>
                    <a:pt x="89572" y="221692"/>
                  </a:cubicBezTo>
                  <a:cubicBezTo>
                    <a:pt x="109758" y="224435"/>
                    <a:pt x="126133" y="233538"/>
                    <a:pt x="143142" y="244084"/>
                  </a:cubicBezTo>
                  <a:cubicBezTo>
                    <a:pt x="165356" y="257861"/>
                    <a:pt x="191773" y="260824"/>
                    <a:pt x="217374" y="260824"/>
                  </a:cubicBezTo>
                  <a:cubicBezTo>
                    <a:pt x="233196" y="260824"/>
                    <a:pt x="251445" y="263642"/>
                    <a:pt x="265066" y="268182"/>
                  </a:cubicBezTo>
                  <a:cubicBezTo>
                    <a:pt x="278076" y="272519"/>
                    <a:pt x="296936" y="275535"/>
                    <a:pt x="311030" y="275535"/>
                  </a:cubicBezTo>
                  <a:cubicBezTo>
                    <a:pt x="324180" y="275535"/>
                    <a:pt x="346518" y="278015"/>
                    <a:pt x="360676" y="281047"/>
                  </a:cubicBezTo>
                  <a:cubicBezTo>
                    <a:pt x="396877" y="288803"/>
                    <a:pt x="435075" y="288191"/>
                    <a:pt x="470986" y="279217"/>
                  </a:cubicBezTo>
                  <a:cubicBezTo>
                    <a:pt x="500403" y="271859"/>
                    <a:pt x="500403" y="271859"/>
                    <a:pt x="518791" y="267989"/>
                  </a:cubicBezTo>
                  <a:cubicBezTo>
                    <a:pt x="537173" y="264125"/>
                    <a:pt x="537173" y="264125"/>
                    <a:pt x="561948" y="257690"/>
                  </a:cubicBezTo>
                  <a:cubicBezTo>
                    <a:pt x="575575" y="254152"/>
                    <a:pt x="590292" y="248539"/>
                    <a:pt x="594661" y="245200"/>
                  </a:cubicBezTo>
                  <a:cubicBezTo>
                    <a:pt x="631972" y="216744"/>
                    <a:pt x="664036" y="182507"/>
                    <a:pt x="697607" y="149741"/>
                  </a:cubicBezTo>
                  <a:lnTo>
                    <a:pt x="679901" y="142769"/>
                  </a:lnTo>
                  <a:cubicBezTo>
                    <a:pt x="669532" y="138690"/>
                    <a:pt x="661411" y="134198"/>
                    <a:pt x="656538" y="124301"/>
                  </a:cubicBezTo>
                  <a:cubicBezTo>
                    <a:pt x="650403" y="119481"/>
                    <a:pt x="644022" y="116121"/>
                    <a:pt x="636524" y="113674"/>
                  </a:cubicBezTo>
                  <a:cubicBezTo>
                    <a:pt x="630427" y="111688"/>
                    <a:pt x="620927" y="105376"/>
                    <a:pt x="615431" y="99644"/>
                  </a:cubicBezTo>
                  <a:cubicBezTo>
                    <a:pt x="605438" y="89227"/>
                    <a:pt x="605438" y="89227"/>
                    <a:pt x="594193" y="83607"/>
                  </a:cubicBezTo>
                  <a:cubicBezTo>
                    <a:pt x="578173" y="75594"/>
                    <a:pt x="563768" y="61044"/>
                    <a:pt x="555727" y="44975"/>
                  </a:cubicBezTo>
                  <a:cubicBezTo>
                    <a:pt x="552314" y="38148"/>
                    <a:pt x="550199" y="37128"/>
                    <a:pt x="545906" y="40257"/>
                  </a:cubicBezTo>
                  <a:cubicBezTo>
                    <a:pt x="542889" y="42447"/>
                    <a:pt x="535558" y="45812"/>
                    <a:pt x="529611" y="47728"/>
                  </a:cubicBezTo>
                  <a:cubicBezTo>
                    <a:pt x="518791" y="51227"/>
                    <a:pt x="518791" y="51227"/>
                    <a:pt x="515034" y="54990"/>
                  </a:cubicBezTo>
                  <a:cubicBezTo>
                    <a:pt x="505234" y="64801"/>
                    <a:pt x="488263" y="69519"/>
                    <a:pt x="475339" y="73302"/>
                  </a:cubicBezTo>
                  <a:cubicBezTo>
                    <a:pt x="468474" y="75320"/>
                    <a:pt x="455422" y="76968"/>
                    <a:pt x="446319" y="76968"/>
                  </a:cubicBezTo>
                  <a:cubicBezTo>
                    <a:pt x="429171" y="76968"/>
                    <a:pt x="416344" y="84976"/>
                    <a:pt x="400747" y="90209"/>
                  </a:cubicBezTo>
                  <a:cubicBezTo>
                    <a:pt x="396190" y="91738"/>
                    <a:pt x="382472" y="89554"/>
                    <a:pt x="367272" y="84885"/>
                  </a:cubicBezTo>
                  <a:cubicBezTo>
                    <a:pt x="353076" y="80527"/>
                    <a:pt x="331618" y="76968"/>
                    <a:pt x="319457" y="76968"/>
                  </a:cubicBezTo>
                  <a:cubicBezTo>
                    <a:pt x="288204" y="76968"/>
                    <a:pt x="257461" y="67908"/>
                    <a:pt x="229364" y="54711"/>
                  </a:cubicBezTo>
                  <a:cubicBezTo>
                    <a:pt x="214744" y="47852"/>
                    <a:pt x="203591" y="40209"/>
                    <a:pt x="190946" y="30811"/>
                  </a:cubicBezTo>
                  <a:cubicBezTo>
                    <a:pt x="178087" y="21252"/>
                    <a:pt x="164809" y="11935"/>
                    <a:pt x="150242" y="5178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54D6211-E798-4264-8C96-A338BB29B575}"/>
                </a:ext>
              </a:extLst>
            </p:cNvPr>
            <p:cNvSpPr/>
            <p:nvPr/>
          </p:nvSpPr>
          <p:spPr>
            <a:xfrm>
              <a:off x="4358014" y="3510410"/>
              <a:ext cx="455973" cy="400815"/>
            </a:xfrm>
            <a:custGeom>
              <a:avLst/>
              <a:gdLst>
                <a:gd name="connsiteX0" fmla="*/ 220176 w 455973"/>
                <a:gd name="connsiteY0" fmla="*/ 6911 h 400815"/>
                <a:gd name="connsiteX1" fmla="*/ 163370 w 455973"/>
                <a:gd name="connsiteY1" fmla="*/ -254 h 400815"/>
                <a:gd name="connsiteX2" fmla="*/ 80824 w 455973"/>
                <a:gd name="connsiteY2" fmla="*/ 22004 h 400815"/>
                <a:gd name="connsiteX3" fmla="*/ 45809 w 455973"/>
                <a:gd name="connsiteY3" fmla="*/ 48517 h 400815"/>
                <a:gd name="connsiteX4" fmla="*/ -74 w 455973"/>
                <a:gd name="connsiteY4" fmla="*/ 171123 h 400815"/>
                <a:gd name="connsiteX5" fmla="*/ 7086 w 455973"/>
                <a:gd name="connsiteY5" fmla="*/ 235094 h 400815"/>
                <a:gd name="connsiteX6" fmla="*/ 62818 w 455973"/>
                <a:gd name="connsiteY6" fmla="*/ 297980 h 400815"/>
                <a:gd name="connsiteX7" fmla="*/ 77888 w 455973"/>
                <a:gd name="connsiteY7" fmla="*/ 311854 h 400815"/>
                <a:gd name="connsiteX8" fmla="*/ 141499 w 455973"/>
                <a:gd name="connsiteY8" fmla="*/ 345404 h 400815"/>
                <a:gd name="connsiteX9" fmla="*/ 205851 w 455973"/>
                <a:gd name="connsiteY9" fmla="*/ 369304 h 400815"/>
                <a:gd name="connsiteX10" fmla="*/ 277931 w 455973"/>
                <a:gd name="connsiteY10" fmla="*/ 389527 h 400815"/>
                <a:gd name="connsiteX11" fmla="*/ 314825 w 455973"/>
                <a:gd name="connsiteY11" fmla="*/ 395044 h 400815"/>
                <a:gd name="connsiteX12" fmla="*/ 394585 w 455973"/>
                <a:gd name="connsiteY12" fmla="*/ 400562 h 400815"/>
                <a:gd name="connsiteX13" fmla="*/ 454015 w 455973"/>
                <a:gd name="connsiteY13" fmla="*/ 400562 h 400815"/>
                <a:gd name="connsiteX14" fmla="*/ 454955 w 455973"/>
                <a:gd name="connsiteY14" fmla="*/ 385663 h 400815"/>
                <a:gd name="connsiteX15" fmla="*/ 455899 w 455973"/>
                <a:gd name="connsiteY15" fmla="*/ 359729 h 400815"/>
                <a:gd name="connsiteX16" fmla="*/ 437699 w 455973"/>
                <a:gd name="connsiteY16" fmla="*/ 315987 h 400815"/>
                <a:gd name="connsiteX17" fmla="*/ 426611 w 455973"/>
                <a:gd name="connsiteY17" fmla="*/ 292157 h 400815"/>
                <a:gd name="connsiteX18" fmla="*/ 414481 w 455973"/>
                <a:gd name="connsiteY18" fmla="*/ 272492 h 400815"/>
                <a:gd name="connsiteX19" fmla="*/ 399443 w 455973"/>
                <a:gd name="connsiteY19" fmla="*/ 263035 h 400815"/>
                <a:gd name="connsiteX20" fmla="*/ 375736 w 455973"/>
                <a:gd name="connsiteY20" fmla="*/ 244508 h 400815"/>
                <a:gd name="connsiteX21" fmla="*/ 350387 w 455973"/>
                <a:gd name="connsiteY21" fmla="*/ 227966 h 400815"/>
                <a:gd name="connsiteX22" fmla="*/ 330760 w 455973"/>
                <a:gd name="connsiteY22" fmla="*/ 215611 h 400815"/>
                <a:gd name="connsiteX23" fmla="*/ 327083 w 455973"/>
                <a:gd name="connsiteY23" fmla="*/ 204383 h 400815"/>
                <a:gd name="connsiteX24" fmla="*/ 345149 w 455973"/>
                <a:gd name="connsiteY24" fmla="*/ 184278 h 400815"/>
                <a:gd name="connsiteX25" fmla="*/ 349260 w 455973"/>
                <a:gd name="connsiteY25" fmla="*/ 137348 h 400815"/>
                <a:gd name="connsiteX26" fmla="*/ 343743 w 455973"/>
                <a:gd name="connsiteY26" fmla="*/ 95592 h 400815"/>
                <a:gd name="connsiteX27" fmla="*/ 333159 w 455973"/>
                <a:gd name="connsiteY27" fmla="*/ 79517 h 400815"/>
                <a:gd name="connsiteX28" fmla="*/ 296899 w 455973"/>
                <a:gd name="connsiteY28" fmla="*/ 44261 h 400815"/>
                <a:gd name="connsiteX29" fmla="*/ 271952 w 455973"/>
                <a:gd name="connsiteY29" fmla="*/ 27049 h 400815"/>
                <a:gd name="connsiteX30" fmla="*/ 220176 w 455973"/>
                <a:gd name="connsiteY30" fmla="*/ 6911 h 40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55973" h="400815">
                  <a:moveTo>
                    <a:pt x="220176" y="6911"/>
                  </a:moveTo>
                  <a:cubicBezTo>
                    <a:pt x="204660" y="1882"/>
                    <a:pt x="187796" y="-254"/>
                    <a:pt x="163370" y="-254"/>
                  </a:cubicBezTo>
                  <a:cubicBezTo>
                    <a:pt x="135542" y="-254"/>
                    <a:pt x="102057" y="1131"/>
                    <a:pt x="80824" y="22004"/>
                  </a:cubicBezTo>
                  <a:cubicBezTo>
                    <a:pt x="69961" y="32690"/>
                    <a:pt x="59613" y="41610"/>
                    <a:pt x="45809" y="48517"/>
                  </a:cubicBezTo>
                  <a:cubicBezTo>
                    <a:pt x="-589" y="71719"/>
                    <a:pt x="-74" y="125530"/>
                    <a:pt x="-74" y="171123"/>
                  </a:cubicBezTo>
                  <a:cubicBezTo>
                    <a:pt x="-74" y="212965"/>
                    <a:pt x="1048" y="223013"/>
                    <a:pt x="7086" y="235094"/>
                  </a:cubicBezTo>
                  <a:cubicBezTo>
                    <a:pt x="19290" y="259487"/>
                    <a:pt x="43743" y="278900"/>
                    <a:pt x="62818" y="297980"/>
                  </a:cubicBezTo>
                  <a:lnTo>
                    <a:pt x="77888" y="311854"/>
                  </a:lnTo>
                  <a:cubicBezTo>
                    <a:pt x="96448" y="328938"/>
                    <a:pt x="116424" y="340461"/>
                    <a:pt x="141499" y="345404"/>
                  </a:cubicBezTo>
                  <a:cubicBezTo>
                    <a:pt x="164235" y="349886"/>
                    <a:pt x="186036" y="357121"/>
                    <a:pt x="205851" y="369304"/>
                  </a:cubicBezTo>
                  <a:cubicBezTo>
                    <a:pt x="226461" y="381981"/>
                    <a:pt x="253753" y="389527"/>
                    <a:pt x="277931" y="389527"/>
                  </a:cubicBezTo>
                  <a:cubicBezTo>
                    <a:pt x="287045" y="389527"/>
                    <a:pt x="303640" y="392012"/>
                    <a:pt x="314825" y="395044"/>
                  </a:cubicBezTo>
                  <a:cubicBezTo>
                    <a:pt x="328962" y="398882"/>
                    <a:pt x="353253" y="400562"/>
                    <a:pt x="394585" y="400562"/>
                  </a:cubicBezTo>
                  <a:lnTo>
                    <a:pt x="454015" y="400562"/>
                  </a:lnTo>
                  <a:lnTo>
                    <a:pt x="454955" y="385663"/>
                  </a:lnTo>
                  <a:cubicBezTo>
                    <a:pt x="455899" y="370758"/>
                    <a:pt x="455899" y="370758"/>
                    <a:pt x="455899" y="359729"/>
                  </a:cubicBezTo>
                  <a:cubicBezTo>
                    <a:pt x="455899" y="343730"/>
                    <a:pt x="444564" y="329705"/>
                    <a:pt x="437699" y="315987"/>
                  </a:cubicBezTo>
                  <a:cubicBezTo>
                    <a:pt x="433830" y="308248"/>
                    <a:pt x="433830" y="308248"/>
                    <a:pt x="426611" y="292157"/>
                  </a:cubicBezTo>
                  <a:cubicBezTo>
                    <a:pt x="419387" y="276061"/>
                    <a:pt x="419387" y="276061"/>
                    <a:pt x="414481" y="272492"/>
                  </a:cubicBezTo>
                  <a:cubicBezTo>
                    <a:pt x="409565" y="268917"/>
                    <a:pt x="409565" y="268917"/>
                    <a:pt x="399443" y="263035"/>
                  </a:cubicBezTo>
                  <a:cubicBezTo>
                    <a:pt x="389326" y="257153"/>
                    <a:pt x="389326" y="257153"/>
                    <a:pt x="375736" y="244508"/>
                  </a:cubicBezTo>
                  <a:cubicBezTo>
                    <a:pt x="368270" y="237568"/>
                    <a:pt x="356860" y="230119"/>
                    <a:pt x="350387" y="227966"/>
                  </a:cubicBezTo>
                  <a:cubicBezTo>
                    <a:pt x="343904" y="225820"/>
                    <a:pt x="335080" y="220259"/>
                    <a:pt x="330760" y="215611"/>
                  </a:cubicBezTo>
                  <a:cubicBezTo>
                    <a:pt x="325312" y="209750"/>
                    <a:pt x="324185" y="206315"/>
                    <a:pt x="327083" y="204383"/>
                  </a:cubicBezTo>
                  <a:cubicBezTo>
                    <a:pt x="335526" y="198769"/>
                    <a:pt x="341059" y="193713"/>
                    <a:pt x="345149" y="184278"/>
                  </a:cubicBezTo>
                  <a:cubicBezTo>
                    <a:pt x="347414" y="179072"/>
                    <a:pt x="349260" y="157958"/>
                    <a:pt x="349260" y="137348"/>
                  </a:cubicBezTo>
                  <a:cubicBezTo>
                    <a:pt x="349260" y="108398"/>
                    <a:pt x="348004" y="98903"/>
                    <a:pt x="343743" y="95592"/>
                  </a:cubicBezTo>
                  <a:cubicBezTo>
                    <a:pt x="338225" y="91298"/>
                    <a:pt x="338225" y="91298"/>
                    <a:pt x="333159" y="79517"/>
                  </a:cubicBezTo>
                  <a:cubicBezTo>
                    <a:pt x="326402" y="63797"/>
                    <a:pt x="312442" y="50820"/>
                    <a:pt x="296899" y="44261"/>
                  </a:cubicBezTo>
                  <a:cubicBezTo>
                    <a:pt x="286937" y="40059"/>
                    <a:pt x="280357" y="33494"/>
                    <a:pt x="271952" y="27049"/>
                  </a:cubicBezTo>
                  <a:cubicBezTo>
                    <a:pt x="257595" y="16035"/>
                    <a:pt x="237109" y="12407"/>
                    <a:pt x="220176" y="6911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343879C-2461-4249-96D6-B14C7EE002E7}"/>
                </a:ext>
              </a:extLst>
            </p:cNvPr>
            <p:cNvSpPr/>
            <p:nvPr/>
          </p:nvSpPr>
          <p:spPr>
            <a:xfrm>
              <a:off x="6012521" y="3598672"/>
              <a:ext cx="480820" cy="377667"/>
            </a:xfrm>
            <a:custGeom>
              <a:avLst/>
              <a:gdLst>
                <a:gd name="connsiteX0" fmla="*/ 355331 w 480820"/>
                <a:gd name="connsiteY0" fmla="*/ 7099 h 377667"/>
                <a:gd name="connsiteX1" fmla="*/ 296685 w 480820"/>
                <a:gd name="connsiteY1" fmla="*/ -254 h 377667"/>
                <a:gd name="connsiteX2" fmla="*/ 243068 w 480820"/>
                <a:gd name="connsiteY2" fmla="*/ 3482 h 377667"/>
                <a:gd name="connsiteX3" fmla="*/ 213012 w 480820"/>
                <a:gd name="connsiteY3" fmla="*/ 16293 h 377667"/>
                <a:gd name="connsiteX4" fmla="*/ 165588 w 480820"/>
                <a:gd name="connsiteY4" fmla="*/ 51222 h 377667"/>
                <a:gd name="connsiteX5" fmla="*/ 152718 w 480820"/>
                <a:gd name="connsiteY5" fmla="*/ 71451 h 377667"/>
                <a:gd name="connsiteX6" fmla="*/ 128818 w 480820"/>
                <a:gd name="connsiteY6" fmla="*/ 152279 h 377667"/>
                <a:gd name="connsiteX7" fmla="*/ 132489 w 480820"/>
                <a:gd name="connsiteY7" fmla="*/ 174343 h 377667"/>
                <a:gd name="connsiteX8" fmla="*/ 139847 w 480820"/>
                <a:gd name="connsiteY8" fmla="*/ 185636 h 377667"/>
                <a:gd name="connsiteX9" fmla="*/ 137819 w 480820"/>
                <a:gd name="connsiteY9" fmla="*/ 194636 h 377667"/>
                <a:gd name="connsiteX10" fmla="*/ 124755 w 480820"/>
                <a:gd name="connsiteY10" fmla="*/ 198308 h 377667"/>
                <a:gd name="connsiteX11" fmla="*/ 102691 w 480820"/>
                <a:gd name="connsiteY11" fmla="*/ 205859 h 377667"/>
                <a:gd name="connsiteX12" fmla="*/ 62937 w 480820"/>
                <a:gd name="connsiteY12" fmla="*/ 223785 h 377667"/>
                <a:gd name="connsiteX13" fmla="*/ 33707 w 480820"/>
                <a:gd name="connsiteY13" fmla="*/ 245849 h 377667"/>
                <a:gd name="connsiteX14" fmla="*/ 20531 w 480820"/>
                <a:gd name="connsiteY14" fmla="*/ 271853 h 377667"/>
                <a:gd name="connsiteX15" fmla="*/ 7655 w 480820"/>
                <a:gd name="connsiteY15" fmla="*/ 300895 h 377667"/>
                <a:gd name="connsiteX16" fmla="*/ 1666 w 480820"/>
                <a:gd name="connsiteY16" fmla="*/ 335588 h 377667"/>
                <a:gd name="connsiteX17" fmla="*/ 668 w 480820"/>
                <a:gd name="connsiteY17" fmla="*/ 363357 h 377667"/>
                <a:gd name="connsiteX18" fmla="*/ 50786 w 480820"/>
                <a:gd name="connsiteY18" fmla="*/ 367457 h 377667"/>
                <a:gd name="connsiteX19" fmla="*/ 120118 w 480820"/>
                <a:gd name="connsiteY19" fmla="*/ 372975 h 377667"/>
                <a:gd name="connsiteX20" fmla="*/ 171481 w 480820"/>
                <a:gd name="connsiteY20" fmla="*/ 372975 h 377667"/>
                <a:gd name="connsiteX21" fmla="*/ 221127 w 480820"/>
                <a:gd name="connsiteY21" fmla="*/ 367457 h 377667"/>
                <a:gd name="connsiteX22" fmla="*/ 272227 w 480820"/>
                <a:gd name="connsiteY22" fmla="*/ 361951 h 377667"/>
                <a:gd name="connsiteX23" fmla="*/ 306705 w 480820"/>
                <a:gd name="connsiteY23" fmla="*/ 354330 h 377667"/>
                <a:gd name="connsiteX24" fmla="*/ 325474 w 480820"/>
                <a:gd name="connsiteY24" fmla="*/ 350648 h 377667"/>
                <a:gd name="connsiteX25" fmla="*/ 339032 w 480820"/>
                <a:gd name="connsiteY25" fmla="*/ 338765 h 377667"/>
                <a:gd name="connsiteX26" fmla="*/ 368449 w 480820"/>
                <a:gd name="connsiteY26" fmla="*/ 323866 h 377667"/>
                <a:gd name="connsiteX27" fmla="*/ 430584 w 480820"/>
                <a:gd name="connsiteY27" fmla="*/ 288062 h 377667"/>
                <a:gd name="connsiteX28" fmla="*/ 463688 w 480820"/>
                <a:gd name="connsiteY28" fmla="*/ 226839 h 377667"/>
                <a:gd name="connsiteX29" fmla="*/ 475045 w 480820"/>
                <a:gd name="connsiteY29" fmla="*/ 196671 h 377667"/>
                <a:gd name="connsiteX30" fmla="*/ 476692 w 480820"/>
                <a:gd name="connsiteY30" fmla="*/ 163958 h 377667"/>
                <a:gd name="connsiteX31" fmla="*/ 468959 w 480820"/>
                <a:gd name="connsiteY31" fmla="*/ 123313 h 377667"/>
                <a:gd name="connsiteX32" fmla="*/ 460629 w 480820"/>
                <a:gd name="connsiteY32" fmla="*/ 89763 h 377667"/>
                <a:gd name="connsiteX33" fmla="*/ 428652 w 480820"/>
                <a:gd name="connsiteY33" fmla="*/ 51345 h 377667"/>
                <a:gd name="connsiteX34" fmla="*/ 383471 w 480820"/>
                <a:gd name="connsiteY34" fmla="*/ 20351 h 377667"/>
                <a:gd name="connsiteX35" fmla="*/ 355331 w 480820"/>
                <a:gd name="connsiteY35" fmla="*/ 7099 h 37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80820" h="377667">
                  <a:moveTo>
                    <a:pt x="355331" y="7099"/>
                  </a:moveTo>
                  <a:cubicBezTo>
                    <a:pt x="347780" y="513"/>
                    <a:pt x="341635" y="-254"/>
                    <a:pt x="296685" y="-254"/>
                  </a:cubicBezTo>
                  <a:cubicBezTo>
                    <a:pt x="267348" y="-254"/>
                    <a:pt x="245064" y="1303"/>
                    <a:pt x="243068" y="3482"/>
                  </a:cubicBezTo>
                  <a:cubicBezTo>
                    <a:pt x="235838" y="11377"/>
                    <a:pt x="223129" y="14602"/>
                    <a:pt x="213012" y="16293"/>
                  </a:cubicBezTo>
                  <a:cubicBezTo>
                    <a:pt x="190899" y="19980"/>
                    <a:pt x="173241" y="29711"/>
                    <a:pt x="165588" y="51222"/>
                  </a:cubicBezTo>
                  <a:cubicBezTo>
                    <a:pt x="163355" y="57507"/>
                    <a:pt x="157564" y="66609"/>
                    <a:pt x="152718" y="71451"/>
                  </a:cubicBezTo>
                  <a:cubicBezTo>
                    <a:pt x="132248" y="91926"/>
                    <a:pt x="128818" y="125014"/>
                    <a:pt x="128818" y="152279"/>
                  </a:cubicBezTo>
                  <a:cubicBezTo>
                    <a:pt x="128818" y="163153"/>
                    <a:pt x="130471" y="173077"/>
                    <a:pt x="132489" y="174343"/>
                  </a:cubicBezTo>
                  <a:cubicBezTo>
                    <a:pt x="136166" y="176635"/>
                    <a:pt x="136166" y="176635"/>
                    <a:pt x="139847" y="185636"/>
                  </a:cubicBezTo>
                  <a:cubicBezTo>
                    <a:pt x="142815" y="192898"/>
                    <a:pt x="142424" y="194636"/>
                    <a:pt x="137819" y="194636"/>
                  </a:cubicBezTo>
                  <a:cubicBezTo>
                    <a:pt x="134679" y="194636"/>
                    <a:pt x="128802" y="196290"/>
                    <a:pt x="124755" y="198308"/>
                  </a:cubicBezTo>
                  <a:cubicBezTo>
                    <a:pt x="117402" y="201989"/>
                    <a:pt x="117402" y="201989"/>
                    <a:pt x="102691" y="205859"/>
                  </a:cubicBezTo>
                  <a:cubicBezTo>
                    <a:pt x="94603" y="207984"/>
                    <a:pt x="76714" y="216057"/>
                    <a:pt x="62937" y="223785"/>
                  </a:cubicBezTo>
                  <a:cubicBezTo>
                    <a:pt x="49154" y="231519"/>
                    <a:pt x="36010" y="241449"/>
                    <a:pt x="33707" y="245849"/>
                  </a:cubicBezTo>
                  <a:cubicBezTo>
                    <a:pt x="29532" y="253857"/>
                    <a:pt x="29532" y="253857"/>
                    <a:pt x="20531" y="271853"/>
                  </a:cubicBezTo>
                  <a:cubicBezTo>
                    <a:pt x="11530" y="289860"/>
                    <a:pt x="11530" y="289860"/>
                    <a:pt x="7655" y="300895"/>
                  </a:cubicBezTo>
                  <a:cubicBezTo>
                    <a:pt x="3791" y="311919"/>
                    <a:pt x="3791" y="311919"/>
                    <a:pt x="1666" y="335588"/>
                  </a:cubicBezTo>
                  <a:cubicBezTo>
                    <a:pt x="-449" y="359256"/>
                    <a:pt x="-449" y="359256"/>
                    <a:pt x="668" y="363357"/>
                  </a:cubicBezTo>
                  <a:cubicBezTo>
                    <a:pt x="1419" y="366121"/>
                    <a:pt x="17853" y="367457"/>
                    <a:pt x="50786" y="367457"/>
                  </a:cubicBezTo>
                  <a:cubicBezTo>
                    <a:pt x="82854" y="367457"/>
                    <a:pt x="106813" y="369368"/>
                    <a:pt x="120118" y="372975"/>
                  </a:cubicBezTo>
                  <a:cubicBezTo>
                    <a:pt x="139703" y="378288"/>
                    <a:pt x="152031" y="379469"/>
                    <a:pt x="171481" y="372975"/>
                  </a:cubicBezTo>
                  <a:cubicBezTo>
                    <a:pt x="181292" y="369706"/>
                    <a:pt x="201515" y="367457"/>
                    <a:pt x="221127" y="367457"/>
                  </a:cubicBezTo>
                  <a:cubicBezTo>
                    <a:pt x="240094" y="367457"/>
                    <a:pt x="261906" y="365112"/>
                    <a:pt x="272227" y="361951"/>
                  </a:cubicBezTo>
                  <a:cubicBezTo>
                    <a:pt x="282124" y="358913"/>
                    <a:pt x="297641" y="355489"/>
                    <a:pt x="306705" y="354330"/>
                  </a:cubicBezTo>
                  <a:cubicBezTo>
                    <a:pt x="323177" y="352231"/>
                    <a:pt x="323177" y="352231"/>
                    <a:pt x="325474" y="350648"/>
                  </a:cubicBezTo>
                  <a:cubicBezTo>
                    <a:pt x="326934" y="349649"/>
                    <a:pt x="331861" y="345334"/>
                    <a:pt x="339032" y="338765"/>
                  </a:cubicBezTo>
                  <a:cubicBezTo>
                    <a:pt x="345225" y="333097"/>
                    <a:pt x="358466" y="326388"/>
                    <a:pt x="368449" y="323866"/>
                  </a:cubicBezTo>
                  <a:cubicBezTo>
                    <a:pt x="393014" y="317651"/>
                    <a:pt x="412443" y="305967"/>
                    <a:pt x="430584" y="288062"/>
                  </a:cubicBezTo>
                  <a:cubicBezTo>
                    <a:pt x="448531" y="270356"/>
                    <a:pt x="458514" y="251195"/>
                    <a:pt x="463688" y="226839"/>
                  </a:cubicBezTo>
                  <a:cubicBezTo>
                    <a:pt x="465787" y="217007"/>
                    <a:pt x="470896" y="203433"/>
                    <a:pt x="475045" y="196671"/>
                  </a:cubicBezTo>
                  <a:cubicBezTo>
                    <a:pt x="482312" y="184858"/>
                    <a:pt x="482376" y="183602"/>
                    <a:pt x="476692" y="163958"/>
                  </a:cubicBezTo>
                  <a:cubicBezTo>
                    <a:pt x="470789" y="143536"/>
                    <a:pt x="470789" y="143536"/>
                    <a:pt x="468959" y="123313"/>
                  </a:cubicBezTo>
                  <a:cubicBezTo>
                    <a:pt x="467939" y="112193"/>
                    <a:pt x="464198" y="97100"/>
                    <a:pt x="460629" y="89763"/>
                  </a:cubicBezTo>
                  <a:cubicBezTo>
                    <a:pt x="457065" y="82442"/>
                    <a:pt x="442670" y="65150"/>
                    <a:pt x="428652" y="51345"/>
                  </a:cubicBezTo>
                  <a:cubicBezTo>
                    <a:pt x="408493" y="31493"/>
                    <a:pt x="399041" y="25004"/>
                    <a:pt x="383471" y="20351"/>
                  </a:cubicBezTo>
                  <a:cubicBezTo>
                    <a:pt x="372630" y="17109"/>
                    <a:pt x="359969" y="11146"/>
                    <a:pt x="355331" y="7099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8C96764-428E-44D1-824A-96286E4A9C1F}"/>
                </a:ext>
              </a:extLst>
            </p:cNvPr>
            <p:cNvSpPr/>
            <p:nvPr/>
          </p:nvSpPr>
          <p:spPr>
            <a:xfrm>
              <a:off x="4766166" y="2182974"/>
              <a:ext cx="1101175" cy="231665"/>
            </a:xfrm>
            <a:custGeom>
              <a:avLst/>
              <a:gdLst>
                <a:gd name="connsiteX0" fmla="*/ 18120 w 1101175"/>
                <a:gd name="connsiteY0" fmla="*/ 12429 h 231665"/>
                <a:gd name="connsiteX1" fmla="*/ -74 w 1101175"/>
                <a:gd name="connsiteY1" fmla="*/ -254 h 231665"/>
                <a:gd name="connsiteX2" fmla="*/ 4627 w 1101175"/>
                <a:gd name="connsiteY2" fmla="*/ 20286 h 231665"/>
                <a:gd name="connsiteX3" fmla="*/ 34232 w 1101175"/>
                <a:gd name="connsiteY3" fmla="*/ 64602 h 231665"/>
                <a:gd name="connsiteX4" fmla="*/ 72468 w 1101175"/>
                <a:gd name="connsiteY4" fmla="*/ 94851 h 231665"/>
                <a:gd name="connsiteX5" fmla="*/ 99663 w 1101175"/>
                <a:gd name="connsiteY5" fmla="*/ 116535 h 231665"/>
                <a:gd name="connsiteX6" fmla="*/ 119435 w 1101175"/>
                <a:gd name="connsiteY6" fmla="*/ 133967 h 231665"/>
                <a:gd name="connsiteX7" fmla="*/ 134141 w 1101175"/>
                <a:gd name="connsiteY7" fmla="*/ 144996 h 231665"/>
                <a:gd name="connsiteX8" fmla="*/ 170911 w 1101175"/>
                <a:gd name="connsiteY8" fmla="*/ 161548 h 231665"/>
                <a:gd name="connsiteX9" fmla="*/ 204005 w 1101175"/>
                <a:gd name="connsiteY9" fmla="*/ 174220 h 231665"/>
                <a:gd name="connsiteX10" fmla="*/ 240780 w 1101175"/>
                <a:gd name="connsiteY10" fmla="*/ 187284 h 231665"/>
                <a:gd name="connsiteX11" fmla="*/ 279391 w 1101175"/>
                <a:gd name="connsiteY11" fmla="*/ 200154 h 231665"/>
                <a:gd name="connsiteX12" fmla="*/ 357107 w 1101175"/>
                <a:gd name="connsiteY12" fmla="*/ 216701 h 231665"/>
                <a:gd name="connsiteX13" fmla="*/ 404793 w 1101175"/>
                <a:gd name="connsiteY13" fmla="*/ 224059 h 231665"/>
                <a:gd name="connsiteX14" fmla="*/ 559237 w 1101175"/>
                <a:gd name="connsiteY14" fmla="*/ 231412 h 231665"/>
                <a:gd name="connsiteX15" fmla="*/ 709618 w 1101175"/>
                <a:gd name="connsiteY15" fmla="*/ 225895 h 231665"/>
                <a:gd name="connsiteX16" fmla="*/ 778028 w 1101175"/>
                <a:gd name="connsiteY16" fmla="*/ 216701 h 231665"/>
                <a:gd name="connsiteX17" fmla="*/ 805158 w 1101175"/>
                <a:gd name="connsiteY17" fmla="*/ 211183 h 231665"/>
                <a:gd name="connsiteX18" fmla="*/ 841934 w 1101175"/>
                <a:gd name="connsiteY18" fmla="*/ 205671 h 231665"/>
                <a:gd name="connsiteX19" fmla="*/ 878768 w 1101175"/>
                <a:gd name="connsiteY19" fmla="*/ 198512 h 231665"/>
                <a:gd name="connsiteX20" fmla="*/ 913703 w 1101175"/>
                <a:gd name="connsiteY20" fmla="*/ 187477 h 231665"/>
                <a:gd name="connsiteX21" fmla="*/ 964454 w 1101175"/>
                <a:gd name="connsiteY21" fmla="*/ 170544 h 231665"/>
                <a:gd name="connsiteX22" fmla="*/ 999389 w 1101175"/>
                <a:gd name="connsiteY22" fmla="*/ 165220 h 231665"/>
                <a:gd name="connsiteX23" fmla="*/ 1098036 w 1101175"/>
                <a:gd name="connsiteY23" fmla="*/ 137627 h 231665"/>
                <a:gd name="connsiteX24" fmla="*/ 1093501 w 1101175"/>
                <a:gd name="connsiteY24" fmla="*/ 133774 h 231665"/>
                <a:gd name="connsiteX25" fmla="*/ 1062055 w 1101175"/>
                <a:gd name="connsiteY25" fmla="*/ 106380 h 231665"/>
                <a:gd name="connsiteX26" fmla="*/ 1056645 w 1101175"/>
                <a:gd name="connsiteY26" fmla="*/ 94073 h 231665"/>
                <a:gd name="connsiteX27" fmla="*/ 1050886 w 1101175"/>
                <a:gd name="connsiteY27" fmla="*/ 79877 h 231665"/>
                <a:gd name="connsiteX28" fmla="*/ 1035300 w 1101175"/>
                <a:gd name="connsiteY28" fmla="*/ 71124 h 231665"/>
                <a:gd name="connsiteX29" fmla="*/ 1010354 w 1101175"/>
                <a:gd name="connsiteY29" fmla="*/ 80843 h 231665"/>
                <a:gd name="connsiteX30" fmla="*/ 951514 w 1101175"/>
                <a:gd name="connsiteY30" fmla="*/ 88003 h 231665"/>
                <a:gd name="connsiteX31" fmla="*/ 889417 w 1101175"/>
                <a:gd name="connsiteY31" fmla="*/ 80650 h 231665"/>
                <a:gd name="connsiteX32" fmla="*/ 861835 w 1101175"/>
                <a:gd name="connsiteY32" fmla="*/ 71451 h 231665"/>
                <a:gd name="connsiteX33" fmla="*/ 842476 w 1101175"/>
                <a:gd name="connsiteY33" fmla="*/ 64275 h 231665"/>
                <a:gd name="connsiteX34" fmla="*/ 804842 w 1101175"/>
                <a:gd name="connsiteY34" fmla="*/ 45710 h 231665"/>
                <a:gd name="connsiteX35" fmla="*/ 786304 w 1101175"/>
                <a:gd name="connsiteY35" fmla="*/ 33645 h 231665"/>
                <a:gd name="connsiteX36" fmla="*/ 768979 w 1101175"/>
                <a:gd name="connsiteY36" fmla="*/ 21290 h 231665"/>
                <a:gd name="connsiteX37" fmla="*/ 690071 w 1101175"/>
                <a:gd name="connsiteY37" fmla="*/ 55424 h 231665"/>
                <a:gd name="connsiteX38" fmla="*/ 587893 w 1101175"/>
                <a:gd name="connsiteY38" fmla="*/ 97192 h 231665"/>
                <a:gd name="connsiteX39" fmla="*/ 538628 w 1101175"/>
                <a:gd name="connsiteY39" fmla="*/ 109874 h 231665"/>
                <a:gd name="connsiteX40" fmla="*/ 479799 w 1101175"/>
                <a:gd name="connsiteY40" fmla="*/ 126421 h 231665"/>
                <a:gd name="connsiteX41" fmla="*/ 385644 w 1101175"/>
                <a:gd name="connsiteY41" fmla="*/ 128449 h 231665"/>
                <a:gd name="connsiteX42" fmla="*/ 248133 w 1101175"/>
                <a:gd name="connsiteY42" fmla="*/ 115579 h 231665"/>
                <a:gd name="connsiteX43" fmla="*/ 140039 w 1101175"/>
                <a:gd name="connsiteY43" fmla="*/ 75326 h 231665"/>
                <a:gd name="connsiteX44" fmla="*/ 58760 w 1101175"/>
                <a:gd name="connsiteY44" fmla="*/ 36522 h 231665"/>
                <a:gd name="connsiteX45" fmla="*/ 28962 w 1101175"/>
                <a:gd name="connsiteY45" fmla="*/ 21429 h 231665"/>
                <a:gd name="connsiteX46" fmla="*/ 18120 w 1101175"/>
                <a:gd name="connsiteY46" fmla="*/ 12429 h 23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101175" h="231665">
                  <a:moveTo>
                    <a:pt x="18120" y="12429"/>
                  </a:moveTo>
                  <a:cubicBezTo>
                    <a:pt x="12173" y="8011"/>
                    <a:pt x="6082" y="3857"/>
                    <a:pt x="-74" y="-254"/>
                  </a:cubicBezTo>
                  <a:lnTo>
                    <a:pt x="4627" y="20286"/>
                  </a:lnTo>
                  <a:cubicBezTo>
                    <a:pt x="8765" y="38357"/>
                    <a:pt x="12324" y="43681"/>
                    <a:pt x="34232" y="64602"/>
                  </a:cubicBezTo>
                  <a:cubicBezTo>
                    <a:pt x="47929" y="77687"/>
                    <a:pt x="65136" y="91298"/>
                    <a:pt x="72468" y="94851"/>
                  </a:cubicBezTo>
                  <a:cubicBezTo>
                    <a:pt x="79799" y="98415"/>
                    <a:pt x="92036" y="108172"/>
                    <a:pt x="99663" y="116535"/>
                  </a:cubicBezTo>
                  <a:cubicBezTo>
                    <a:pt x="113531" y="131745"/>
                    <a:pt x="113531" y="131745"/>
                    <a:pt x="119435" y="133967"/>
                  </a:cubicBezTo>
                  <a:cubicBezTo>
                    <a:pt x="125333" y="136189"/>
                    <a:pt x="125333" y="136189"/>
                    <a:pt x="134141" y="144996"/>
                  </a:cubicBezTo>
                  <a:cubicBezTo>
                    <a:pt x="145299" y="156160"/>
                    <a:pt x="155604" y="158221"/>
                    <a:pt x="170911" y="161548"/>
                  </a:cubicBezTo>
                  <a:cubicBezTo>
                    <a:pt x="180218" y="163572"/>
                    <a:pt x="195117" y="169272"/>
                    <a:pt x="204005" y="174220"/>
                  </a:cubicBezTo>
                  <a:cubicBezTo>
                    <a:pt x="212893" y="179174"/>
                    <a:pt x="229445" y="185051"/>
                    <a:pt x="240780" y="187284"/>
                  </a:cubicBezTo>
                  <a:cubicBezTo>
                    <a:pt x="252115" y="189522"/>
                    <a:pt x="269494" y="195313"/>
                    <a:pt x="279391" y="200154"/>
                  </a:cubicBezTo>
                  <a:cubicBezTo>
                    <a:pt x="304150" y="212273"/>
                    <a:pt x="329504" y="216701"/>
                    <a:pt x="357107" y="216701"/>
                  </a:cubicBezTo>
                  <a:cubicBezTo>
                    <a:pt x="372929" y="216701"/>
                    <a:pt x="391177" y="219519"/>
                    <a:pt x="404793" y="224059"/>
                  </a:cubicBezTo>
                  <a:cubicBezTo>
                    <a:pt x="425226" y="230870"/>
                    <a:pt x="436669" y="231412"/>
                    <a:pt x="559237" y="231412"/>
                  </a:cubicBezTo>
                  <a:cubicBezTo>
                    <a:pt x="666456" y="231412"/>
                    <a:pt x="695041" y="230360"/>
                    <a:pt x="709618" y="225895"/>
                  </a:cubicBezTo>
                  <a:cubicBezTo>
                    <a:pt x="731709" y="219127"/>
                    <a:pt x="754928" y="216701"/>
                    <a:pt x="778028" y="216701"/>
                  </a:cubicBezTo>
                  <a:cubicBezTo>
                    <a:pt x="787216" y="216701"/>
                    <a:pt x="787216" y="216701"/>
                    <a:pt x="805158" y="211183"/>
                  </a:cubicBezTo>
                  <a:cubicBezTo>
                    <a:pt x="815029" y="208151"/>
                    <a:pt x="831581" y="205671"/>
                    <a:pt x="841934" y="205671"/>
                  </a:cubicBezTo>
                  <a:cubicBezTo>
                    <a:pt x="852287" y="205671"/>
                    <a:pt x="868871" y="202451"/>
                    <a:pt x="878768" y="198512"/>
                  </a:cubicBezTo>
                  <a:cubicBezTo>
                    <a:pt x="888665" y="194572"/>
                    <a:pt x="904391" y="189608"/>
                    <a:pt x="913703" y="187477"/>
                  </a:cubicBezTo>
                  <a:cubicBezTo>
                    <a:pt x="931312" y="183451"/>
                    <a:pt x="947988" y="177999"/>
                    <a:pt x="964454" y="170544"/>
                  </a:cubicBezTo>
                  <a:cubicBezTo>
                    <a:pt x="970922" y="167618"/>
                    <a:pt x="986637" y="165220"/>
                    <a:pt x="999389" y="165220"/>
                  </a:cubicBezTo>
                  <a:cubicBezTo>
                    <a:pt x="1035880" y="165220"/>
                    <a:pt x="1065114" y="150519"/>
                    <a:pt x="1098036" y="137627"/>
                  </a:cubicBezTo>
                  <a:cubicBezTo>
                    <a:pt x="1102689" y="135808"/>
                    <a:pt x="1102689" y="135808"/>
                    <a:pt x="1093501" y="133774"/>
                  </a:cubicBezTo>
                  <a:cubicBezTo>
                    <a:pt x="1076906" y="130102"/>
                    <a:pt x="1065334" y="124210"/>
                    <a:pt x="1062055" y="106380"/>
                  </a:cubicBezTo>
                  <a:cubicBezTo>
                    <a:pt x="1060327" y="96966"/>
                    <a:pt x="1060327" y="96966"/>
                    <a:pt x="1056645" y="94073"/>
                  </a:cubicBezTo>
                  <a:cubicBezTo>
                    <a:pt x="1052963" y="91180"/>
                    <a:pt x="1052963" y="91180"/>
                    <a:pt x="1050886" y="79877"/>
                  </a:cubicBezTo>
                  <a:cubicBezTo>
                    <a:pt x="1048895" y="69068"/>
                    <a:pt x="1048208" y="68681"/>
                    <a:pt x="1035300" y="71124"/>
                  </a:cubicBezTo>
                  <a:cubicBezTo>
                    <a:pt x="1027872" y="72524"/>
                    <a:pt x="1016644" y="76898"/>
                    <a:pt x="1010354" y="80843"/>
                  </a:cubicBezTo>
                  <a:cubicBezTo>
                    <a:pt x="1000548" y="86972"/>
                    <a:pt x="992122" y="88003"/>
                    <a:pt x="951514" y="88003"/>
                  </a:cubicBezTo>
                  <a:cubicBezTo>
                    <a:pt x="911476" y="88003"/>
                    <a:pt x="901836" y="86860"/>
                    <a:pt x="889417" y="80650"/>
                  </a:cubicBezTo>
                  <a:cubicBezTo>
                    <a:pt x="881328" y="76603"/>
                    <a:pt x="868914" y="72460"/>
                    <a:pt x="861835" y="71451"/>
                  </a:cubicBezTo>
                  <a:cubicBezTo>
                    <a:pt x="854756" y="70442"/>
                    <a:pt x="846050" y="67216"/>
                    <a:pt x="842476" y="64275"/>
                  </a:cubicBezTo>
                  <a:cubicBezTo>
                    <a:pt x="831989" y="55639"/>
                    <a:pt x="817991" y="48995"/>
                    <a:pt x="804842" y="45710"/>
                  </a:cubicBezTo>
                  <a:cubicBezTo>
                    <a:pt x="797489" y="43875"/>
                    <a:pt x="797489" y="43875"/>
                    <a:pt x="786304" y="33645"/>
                  </a:cubicBezTo>
                  <a:cubicBezTo>
                    <a:pt x="775119" y="23415"/>
                    <a:pt x="775119" y="23415"/>
                    <a:pt x="768979" y="21290"/>
                  </a:cubicBezTo>
                  <a:cubicBezTo>
                    <a:pt x="765308" y="20012"/>
                    <a:pt x="733631" y="33720"/>
                    <a:pt x="690071" y="55424"/>
                  </a:cubicBezTo>
                  <a:cubicBezTo>
                    <a:pt x="631650" y="84536"/>
                    <a:pt x="611508" y="92769"/>
                    <a:pt x="587893" y="97192"/>
                  </a:cubicBezTo>
                  <a:cubicBezTo>
                    <a:pt x="558470" y="102709"/>
                    <a:pt x="558470" y="102709"/>
                    <a:pt x="538628" y="109874"/>
                  </a:cubicBezTo>
                  <a:cubicBezTo>
                    <a:pt x="519349" y="116830"/>
                    <a:pt x="499840" y="122170"/>
                    <a:pt x="479799" y="126421"/>
                  </a:cubicBezTo>
                  <a:cubicBezTo>
                    <a:pt x="474528" y="127537"/>
                    <a:pt x="432161" y="128449"/>
                    <a:pt x="385644" y="128449"/>
                  </a:cubicBezTo>
                  <a:cubicBezTo>
                    <a:pt x="301525" y="128449"/>
                    <a:pt x="300784" y="128380"/>
                    <a:pt x="248133" y="115579"/>
                  </a:cubicBezTo>
                  <a:cubicBezTo>
                    <a:pt x="203575" y="104743"/>
                    <a:pt x="186465" y="98372"/>
                    <a:pt x="140039" y="75326"/>
                  </a:cubicBezTo>
                  <a:cubicBezTo>
                    <a:pt x="109705" y="60260"/>
                    <a:pt x="73128" y="42801"/>
                    <a:pt x="58760" y="36522"/>
                  </a:cubicBezTo>
                  <a:cubicBezTo>
                    <a:pt x="41338" y="28911"/>
                    <a:pt x="31409" y="23877"/>
                    <a:pt x="28962" y="21429"/>
                  </a:cubicBezTo>
                  <a:cubicBezTo>
                    <a:pt x="26504" y="18977"/>
                    <a:pt x="22892" y="15976"/>
                    <a:pt x="18120" y="12429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54909F9-0DC9-405E-A921-33D1F2750F29}"/>
                </a:ext>
              </a:extLst>
            </p:cNvPr>
            <p:cNvSpPr/>
            <p:nvPr/>
          </p:nvSpPr>
          <p:spPr>
            <a:xfrm>
              <a:off x="6049496" y="804013"/>
              <a:ext cx="203628" cy="2041444"/>
            </a:xfrm>
            <a:custGeom>
              <a:avLst/>
              <a:gdLst>
                <a:gd name="connsiteX0" fmla="*/ 84565 w 203628"/>
                <a:gd name="connsiteY0" fmla="*/ 17946 h 2041444"/>
                <a:gd name="connsiteX1" fmla="*/ 86406 w 203628"/>
                <a:gd name="connsiteY1" fmla="*/ -254 h 2041444"/>
                <a:gd name="connsiteX2" fmla="*/ 57751 w 203628"/>
                <a:gd name="connsiteY2" fmla="*/ 16191 h 2041444"/>
                <a:gd name="connsiteX3" fmla="*/ 37952 w 203628"/>
                <a:gd name="connsiteY3" fmla="*/ 30081 h 2041444"/>
                <a:gd name="connsiteX4" fmla="*/ 26160 w 203628"/>
                <a:gd name="connsiteY4" fmla="*/ 60974 h 2041444"/>
                <a:gd name="connsiteX5" fmla="*/ 47725 w 203628"/>
                <a:gd name="connsiteY5" fmla="*/ 112284 h 2041444"/>
                <a:gd name="connsiteX6" fmla="*/ 51407 w 203628"/>
                <a:gd name="connsiteY6" fmla="*/ 211570 h 2041444"/>
                <a:gd name="connsiteX7" fmla="*/ 49566 w 203628"/>
                <a:gd name="connsiteY7" fmla="*/ 323721 h 2041444"/>
                <a:gd name="connsiteX8" fmla="*/ 47725 w 203628"/>
                <a:gd name="connsiteY8" fmla="*/ 369685 h 2041444"/>
                <a:gd name="connsiteX9" fmla="*/ 45895 w 203628"/>
                <a:gd name="connsiteY9" fmla="*/ 415654 h 2041444"/>
                <a:gd name="connsiteX10" fmla="*/ 44054 w 203628"/>
                <a:gd name="connsiteY10" fmla="*/ 461618 h 2041444"/>
                <a:gd name="connsiteX11" fmla="*/ 29343 w 203628"/>
                <a:gd name="connsiteY11" fmla="*/ 599510 h 2041444"/>
                <a:gd name="connsiteX12" fmla="*/ 7279 w 203628"/>
                <a:gd name="connsiteY12" fmla="*/ 829330 h 2041444"/>
                <a:gd name="connsiteX13" fmla="*/ -74 w 203628"/>
                <a:gd name="connsiteY13" fmla="*/ 1103283 h 2041444"/>
                <a:gd name="connsiteX14" fmla="*/ 1761 w 203628"/>
                <a:gd name="connsiteY14" fmla="*/ 1292656 h 2041444"/>
                <a:gd name="connsiteX15" fmla="*/ 5443 w 203628"/>
                <a:gd name="connsiteY15" fmla="*/ 1338432 h 2041444"/>
                <a:gd name="connsiteX16" fmla="*/ 10767 w 203628"/>
                <a:gd name="connsiteY16" fmla="*/ 1389527 h 2041444"/>
                <a:gd name="connsiteX17" fmla="*/ 14889 w 203628"/>
                <a:gd name="connsiteY17" fmla="*/ 1439785 h 2041444"/>
                <a:gd name="connsiteX18" fmla="*/ 40378 w 203628"/>
                <a:gd name="connsiteY18" fmla="*/ 1625438 h 2041444"/>
                <a:gd name="connsiteX19" fmla="*/ 82665 w 203628"/>
                <a:gd name="connsiteY19" fmla="*/ 1865719 h 2041444"/>
                <a:gd name="connsiteX20" fmla="*/ 100860 w 203628"/>
                <a:gd name="connsiteY20" fmla="*/ 1951946 h 2041444"/>
                <a:gd name="connsiteX21" fmla="*/ 110048 w 203628"/>
                <a:gd name="connsiteY21" fmla="*/ 1994615 h 2041444"/>
                <a:gd name="connsiteX22" fmla="*/ 120514 w 203628"/>
                <a:gd name="connsiteY22" fmla="*/ 2020860 h 2041444"/>
                <a:gd name="connsiteX23" fmla="*/ 130776 w 203628"/>
                <a:gd name="connsiteY23" fmla="*/ 2041191 h 2041444"/>
                <a:gd name="connsiteX24" fmla="*/ 140163 w 203628"/>
                <a:gd name="connsiteY24" fmla="*/ 2031004 h 2041444"/>
                <a:gd name="connsiteX25" fmla="*/ 154048 w 203628"/>
                <a:gd name="connsiteY25" fmla="*/ 2011806 h 2041444"/>
                <a:gd name="connsiteX26" fmla="*/ 172103 w 203628"/>
                <a:gd name="connsiteY26" fmla="*/ 1996504 h 2041444"/>
                <a:gd name="connsiteX27" fmla="*/ 203554 w 203628"/>
                <a:gd name="connsiteY27" fmla="*/ 1970076 h 2041444"/>
                <a:gd name="connsiteX28" fmla="*/ 154370 w 203628"/>
                <a:gd name="connsiteY28" fmla="*/ 1821789 h 2041444"/>
                <a:gd name="connsiteX29" fmla="*/ 125140 w 203628"/>
                <a:gd name="connsiteY29" fmla="*/ 1713502 h 2041444"/>
                <a:gd name="connsiteX30" fmla="*/ 106758 w 203628"/>
                <a:gd name="connsiteY30" fmla="*/ 1606868 h 2041444"/>
                <a:gd name="connsiteX31" fmla="*/ 80824 w 203628"/>
                <a:gd name="connsiteY31" fmla="*/ 1396692 h 2041444"/>
                <a:gd name="connsiteX32" fmla="*/ 78983 w 203628"/>
                <a:gd name="connsiteY32" fmla="*/ 1356246 h 2041444"/>
                <a:gd name="connsiteX33" fmla="*/ 77148 w 203628"/>
                <a:gd name="connsiteY33" fmla="*/ 1315794 h 2041444"/>
                <a:gd name="connsiteX34" fmla="*/ 75307 w 203628"/>
                <a:gd name="connsiteY34" fmla="*/ 1275347 h 2041444"/>
                <a:gd name="connsiteX35" fmla="*/ 73466 w 203628"/>
                <a:gd name="connsiteY35" fmla="*/ 1234901 h 2041444"/>
                <a:gd name="connsiteX36" fmla="*/ 71630 w 203628"/>
                <a:gd name="connsiteY36" fmla="*/ 1194443 h 2041444"/>
                <a:gd name="connsiteX37" fmla="*/ 69795 w 203628"/>
                <a:gd name="connsiteY37" fmla="*/ 1153997 h 2041444"/>
                <a:gd name="connsiteX38" fmla="*/ 67959 w 203628"/>
                <a:gd name="connsiteY38" fmla="*/ 1113550 h 2041444"/>
                <a:gd name="connsiteX39" fmla="*/ 66118 w 203628"/>
                <a:gd name="connsiteY39" fmla="*/ 1071268 h 2041444"/>
                <a:gd name="connsiteX40" fmla="*/ 64278 w 203628"/>
                <a:gd name="connsiteY40" fmla="*/ 1028975 h 2041444"/>
                <a:gd name="connsiteX41" fmla="*/ 62442 w 203628"/>
                <a:gd name="connsiteY41" fmla="*/ 986688 h 2041444"/>
                <a:gd name="connsiteX42" fmla="*/ 60601 w 203628"/>
                <a:gd name="connsiteY42" fmla="*/ 944400 h 2041444"/>
                <a:gd name="connsiteX43" fmla="*/ 58760 w 203628"/>
                <a:gd name="connsiteY43" fmla="*/ 902118 h 2041444"/>
                <a:gd name="connsiteX44" fmla="*/ 56925 w 203628"/>
                <a:gd name="connsiteY44" fmla="*/ 869019 h 2041444"/>
                <a:gd name="connsiteX45" fmla="*/ 51407 w 203628"/>
                <a:gd name="connsiteY45" fmla="*/ 760539 h 2041444"/>
                <a:gd name="connsiteX46" fmla="*/ 55084 w 203628"/>
                <a:gd name="connsiteY46" fmla="*/ 723769 h 2041444"/>
                <a:gd name="connsiteX47" fmla="*/ 58760 w 203628"/>
                <a:gd name="connsiteY47" fmla="*/ 668611 h 2041444"/>
                <a:gd name="connsiteX48" fmla="*/ 60601 w 203628"/>
                <a:gd name="connsiteY48" fmla="*/ 609783 h 2041444"/>
                <a:gd name="connsiteX49" fmla="*/ 62442 w 203628"/>
                <a:gd name="connsiteY49" fmla="*/ 569325 h 2041444"/>
                <a:gd name="connsiteX50" fmla="*/ 64278 w 203628"/>
                <a:gd name="connsiteY50" fmla="*/ 528879 h 2041444"/>
                <a:gd name="connsiteX51" fmla="*/ 66118 w 203628"/>
                <a:gd name="connsiteY51" fmla="*/ 488432 h 2041444"/>
                <a:gd name="connsiteX52" fmla="*/ 67959 w 203628"/>
                <a:gd name="connsiteY52" fmla="*/ 455339 h 2041444"/>
                <a:gd name="connsiteX53" fmla="*/ 71630 w 203628"/>
                <a:gd name="connsiteY53" fmla="*/ 394851 h 2041444"/>
                <a:gd name="connsiteX54" fmla="*/ 76955 w 203628"/>
                <a:gd name="connsiteY54" fmla="*/ 325374 h 2041444"/>
                <a:gd name="connsiteX55" fmla="*/ 80824 w 203628"/>
                <a:gd name="connsiteY55" fmla="*/ 128074 h 2041444"/>
                <a:gd name="connsiteX56" fmla="*/ 84565 w 203628"/>
                <a:gd name="connsiteY56" fmla="*/ 17946 h 204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03628" h="2041444">
                  <a:moveTo>
                    <a:pt x="84565" y="17946"/>
                  </a:moveTo>
                  <a:cubicBezTo>
                    <a:pt x="86626" y="7942"/>
                    <a:pt x="88311" y="-254"/>
                    <a:pt x="86406" y="-254"/>
                  </a:cubicBezTo>
                  <a:cubicBezTo>
                    <a:pt x="75602" y="-254"/>
                    <a:pt x="64696" y="8978"/>
                    <a:pt x="57751" y="16191"/>
                  </a:cubicBezTo>
                  <a:cubicBezTo>
                    <a:pt x="49008" y="25288"/>
                    <a:pt x="49008" y="25288"/>
                    <a:pt x="37952" y="30081"/>
                  </a:cubicBezTo>
                  <a:cubicBezTo>
                    <a:pt x="26010" y="35266"/>
                    <a:pt x="16118" y="49682"/>
                    <a:pt x="26160" y="60974"/>
                  </a:cubicBezTo>
                  <a:cubicBezTo>
                    <a:pt x="39089" y="75519"/>
                    <a:pt x="44323" y="93515"/>
                    <a:pt x="47725" y="112284"/>
                  </a:cubicBezTo>
                  <a:cubicBezTo>
                    <a:pt x="49754" y="123415"/>
                    <a:pt x="51407" y="168091"/>
                    <a:pt x="51407" y="211570"/>
                  </a:cubicBezTo>
                  <a:cubicBezTo>
                    <a:pt x="51407" y="290633"/>
                    <a:pt x="51407" y="290633"/>
                    <a:pt x="49566" y="323721"/>
                  </a:cubicBezTo>
                  <a:cubicBezTo>
                    <a:pt x="47725" y="356820"/>
                    <a:pt x="47725" y="356820"/>
                    <a:pt x="47725" y="369685"/>
                  </a:cubicBezTo>
                  <a:cubicBezTo>
                    <a:pt x="47725" y="382561"/>
                    <a:pt x="47725" y="382561"/>
                    <a:pt x="45895" y="415654"/>
                  </a:cubicBezTo>
                  <a:cubicBezTo>
                    <a:pt x="44054" y="448748"/>
                    <a:pt x="44054" y="448748"/>
                    <a:pt x="44054" y="461618"/>
                  </a:cubicBezTo>
                  <a:cubicBezTo>
                    <a:pt x="44054" y="474488"/>
                    <a:pt x="44054" y="474488"/>
                    <a:pt x="29343" y="599510"/>
                  </a:cubicBezTo>
                  <a:cubicBezTo>
                    <a:pt x="21254" y="668273"/>
                    <a:pt x="11325" y="771698"/>
                    <a:pt x="7279" y="829330"/>
                  </a:cubicBezTo>
                  <a:cubicBezTo>
                    <a:pt x="1557" y="910974"/>
                    <a:pt x="-74" y="971515"/>
                    <a:pt x="-74" y="1103283"/>
                  </a:cubicBezTo>
                  <a:cubicBezTo>
                    <a:pt x="-74" y="1272433"/>
                    <a:pt x="-74" y="1272433"/>
                    <a:pt x="1761" y="1292656"/>
                  </a:cubicBezTo>
                  <a:cubicBezTo>
                    <a:pt x="3602" y="1312879"/>
                    <a:pt x="3602" y="1312879"/>
                    <a:pt x="5443" y="1338432"/>
                  </a:cubicBezTo>
                  <a:cubicBezTo>
                    <a:pt x="7279" y="1363980"/>
                    <a:pt x="7279" y="1363980"/>
                    <a:pt x="10767" y="1389527"/>
                  </a:cubicBezTo>
                  <a:cubicBezTo>
                    <a:pt x="14250" y="1415075"/>
                    <a:pt x="14250" y="1415075"/>
                    <a:pt x="14889" y="1439785"/>
                  </a:cubicBezTo>
                  <a:cubicBezTo>
                    <a:pt x="16488" y="1501786"/>
                    <a:pt x="30626" y="1564506"/>
                    <a:pt x="40378" y="1625438"/>
                  </a:cubicBezTo>
                  <a:cubicBezTo>
                    <a:pt x="53232" y="1705789"/>
                    <a:pt x="67793" y="1785738"/>
                    <a:pt x="82665" y="1865719"/>
                  </a:cubicBezTo>
                  <a:cubicBezTo>
                    <a:pt x="91859" y="1915176"/>
                    <a:pt x="91859" y="1915176"/>
                    <a:pt x="100860" y="1951946"/>
                  </a:cubicBezTo>
                  <a:cubicBezTo>
                    <a:pt x="109855" y="1988722"/>
                    <a:pt x="109855" y="1988722"/>
                    <a:pt x="110048" y="1994615"/>
                  </a:cubicBezTo>
                  <a:cubicBezTo>
                    <a:pt x="110241" y="2000513"/>
                    <a:pt x="110241" y="2000513"/>
                    <a:pt x="120514" y="2020860"/>
                  </a:cubicBezTo>
                  <a:lnTo>
                    <a:pt x="130776" y="2041191"/>
                  </a:lnTo>
                  <a:lnTo>
                    <a:pt x="140163" y="2031004"/>
                  </a:lnTo>
                  <a:cubicBezTo>
                    <a:pt x="149545" y="2020817"/>
                    <a:pt x="149545" y="2020817"/>
                    <a:pt x="154048" y="2011806"/>
                  </a:cubicBezTo>
                  <a:cubicBezTo>
                    <a:pt x="156522" y="2006847"/>
                    <a:pt x="164653" y="1999960"/>
                    <a:pt x="172103" y="1996504"/>
                  </a:cubicBezTo>
                  <a:cubicBezTo>
                    <a:pt x="185054" y="1990493"/>
                    <a:pt x="194285" y="1980505"/>
                    <a:pt x="203554" y="1970076"/>
                  </a:cubicBezTo>
                  <a:cubicBezTo>
                    <a:pt x="188537" y="1920034"/>
                    <a:pt x="173069" y="1870613"/>
                    <a:pt x="154370" y="1821789"/>
                  </a:cubicBezTo>
                  <a:cubicBezTo>
                    <a:pt x="136003" y="1773844"/>
                    <a:pt x="131533" y="1757271"/>
                    <a:pt x="125140" y="1713502"/>
                  </a:cubicBezTo>
                  <a:cubicBezTo>
                    <a:pt x="117600" y="1661833"/>
                    <a:pt x="117600" y="1661833"/>
                    <a:pt x="106758" y="1606868"/>
                  </a:cubicBezTo>
                  <a:cubicBezTo>
                    <a:pt x="93163" y="1537911"/>
                    <a:pt x="80824" y="1467238"/>
                    <a:pt x="80824" y="1396692"/>
                  </a:cubicBezTo>
                  <a:cubicBezTo>
                    <a:pt x="80824" y="1389334"/>
                    <a:pt x="80824" y="1389334"/>
                    <a:pt x="78983" y="1356246"/>
                  </a:cubicBezTo>
                  <a:cubicBezTo>
                    <a:pt x="77148" y="1323147"/>
                    <a:pt x="77148" y="1323147"/>
                    <a:pt x="77148" y="1315794"/>
                  </a:cubicBezTo>
                  <a:cubicBezTo>
                    <a:pt x="77148" y="1308441"/>
                    <a:pt x="77148" y="1308441"/>
                    <a:pt x="75307" y="1275347"/>
                  </a:cubicBezTo>
                  <a:cubicBezTo>
                    <a:pt x="73466" y="1242248"/>
                    <a:pt x="73466" y="1242248"/>
                    <a:pt x="73466" y="1234901"/>
                  </a:cubicBezTo>
                  <a:cubicBezTo>
                    <a:pt x="73466" y="1227542"/>
                    <a:pt x="73466" y="1227542"/>
                    <a:pt x="71630" y="1194443"/>
                  </a:cubicBezTo>
                  <a:cubicBezTo>
                    <a:pt x="69795" y="1161355"/>
                    <a:pt x="69795" y="1161355"/>
                    <a:pt x="69795" y="1153997"/>
                  </a:cubicBezTo>
                  <a:cubicBezTo>
                    <a:pt x="69795" y="1146644"/>
                    <a:pt x="69795" y="1146644"/>
                    <a:pt x="67959" y="1113550"/>
                  </a:cubicBezTo>
                  <a:cubicBezTo>
                    <a:pt x="66118" y="1080457"/>
                    <a:pt x="66118" y="1080457"/>
                    <a:pt x="66118" y="1071268"/>
                  </a:cubicBezTo>
                  <a:cubicBezTo>
                    <a:pt x="66118" y="1062069"/>
                    <a:pt x="66118" y="1062069"/>
                    <a:pt x="64278" y="1028975"/>
                  </a:cubicBezTo>
                  <a:cubicBezTo>
                    <a:pt x="62442" y="995882"/>
                    <a:pt x="62442" y="995882"/>
                    <a:pt x="62442" y="986688"/>
                  </a:cubicBezTo>
                  <a:cubicBezTo>
                    <a:pt x="62442" y="977494"/>
                    <a:pt x="62442" y="977494"/>
                    <a:pt x="60601" y="944400"/>
                  </a:cubicBezTo>
                  <a:cubicBezTo>
                    <a:pt x="58760" y="911307"/>
                    <a:pt x="58760" y="911307"/>
                    <a:pt x="58760" y="902118"/>
                  </a:cubicBezTo>
                  <a:cubicBezTo>
                    <a:pt x="58760" y="892919"/>
                    <a:pt x="58760" y="892919"/>
                    <a:pt x="56925" y="869019"/>
                  </a:cubicBezTo>
                  <a:cubicBezTo>
                    <a:pt x="54155" y="833017"/>
                    <a:pt x="51407" y="796649"/>
                    <a:pt x="51407" y="760539"/>
                  </a:cubicBezTo>
                  <a:cubicBezTo>
                    <a:pt x="51407" y="753192"/>
                    <a:pt x="51407" y="753192"/>
                    <a:pt x="55084" y="723769"/>
                  </a:cubicBezTo>
                  <a:cubicBezTo>
                    <a:pt x="57101" y="707593"/>
                    <a:pt x="58760" y="682765"/>
                    <a:pt x="58760" y="668611"/>
                  </a:cubicBezTo>
                  <a:cubicBezTo>
                    <a:pt x="58760" y="642871"/>
                    <a:pt x="58760" y="642871"/>
                    <a:pt x="60601" y="609783"/>
                  </a:cubicBezTo>
                  <a:cubicBezTo>
                    <a:pt x="62442" y="576684"/>
                    <a:pt x="62442" y="576684"/>
                    <a:pt x="62442" y="569325"/>
                  </a:cubicBezTo>
                  <a:cubicBezTo>
                    <a:pt x="62442" y="561978"/>
                    <a:pt x="62442" y="561978"/>
                    <a:pt x="64278" y="528879"/>
                  </a:cubicBezTo>
                  <a:cubicBezTo>
                    <a:pt x="66118" y="495785"/>
                    <a:pt x="66118" y="495785"/>
                    <a:pt x="66118" y="488432"/>
                  </a:cubicBezTo>
                  <a:cubicBezTo>
                    <a:pt x="66118" y="481079"/>
                    <a:pt x="66118" y="481079"/>
                    <a:pt x="67959" y="455339"/>
                  </a:cubicBezTo>
                  <a:cubicBezTo>
                    <a:pt x="69795" y="429598"/>
                    <a:pt x="69795" y="429598"/>
                    <a:pt x="71630" y="394851"/>
                  </a:cubicBezTo>
                  <a:cubicBezTo>
                    <a:pt x="73466" y="360110"/>
                    <a:pt x="73466" y="360110"/>
                    <a:pt x="76955" y="325374"/>
                  </a:cubicBezTo>
                  <a:cubicBezTo>
                    <a:pt x="83513" y="259976"/>
                    <a:pt x="80824" y="193692"/>
                    <a:pt x="80824" y="128074"/>
                  </a:cubicBezTo>
                  <a:cubicBezTo>
                    <a:pt x="80824" y="77505"/>
                    <a:pt x="82515" y="27950"/>
                    <a:pt x="84565" y="17946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8A93EB9-AA7F-442B-B909-2CD45B623ED7}"/>
                </a:ext>
              </a:extLst>
            </p:cNvPr>
            <p:cNvSpPr/>
            <p:nvPr/>
          </p:nvSpPr>
          <p:spPr>
            <a:xfrm>
              <a:off x="4795445" y="565163"/>
              <a:ext cx="1466959" cy="271129"/>
            </a:xfrm>
            <a:custGeom>
              <a:avLst/>
              <a:gdLst>
                <a:gd name="connsiteX0" fmla="*/ 390731 w 1466959"/>
                <a:gd name="connsiteY0" fmla="*/ 6313 h 271129"/>
                <a:gd name="connsiteX1" fmla="*/ 341676 w 1466959"/>
                <a:gd name="connsiteY1" fmla="*/ 5298 h 271129"/>
                <a:gd name="connsiteX2" fmla="*/ 303059 w 1466959"/>
                <a:gd name="connsiteY2" fmla="*/ 10623 h 271129"/>
                <a:gd name="connsiteX3" fmla="*/ 240296 w 1466959"/>
                <a:gd name="connsiteY3" fmla="*/ 26617 h 271129"/>
                <a:gd name="connsiteX4" fmla="*/ 163719 w 1466959"/>
                <a:gd name="connsiteY4" fmla="*/ 36551 h 271129"/>
                <a:gd name="connsiteX5" fmla="*/ 146442 w 1466959"/>
                <a:gd name="connsiteY5" fmla="*/ 45766 h 271129"/>
                <a:gd name="connsiteX6" fmla="*/ 113354 w 1466959"/>
                <a:gd name="connsiteY6" fmla="*/ 58631 h 271129"/>
                <a:gd name="connsiteX7" fmla="*/ 55045 w 1466959"/>
                <a:gd name="connsiteY7" fmla="*/ 86192 h 271129"/>
                <a:gd name="connsiteX8" fmla="*/ 30040 w 1466959"/>
                <a:gd name="connsiteY8" fmla="*/ 104209 h 271129"/>
                <a:gd name="connsiteX9" fmla="*/ 11024 w 1466959"/>
                <a:gd name="connsiteY9" fmla="*/ 115458 h 271129"/>
                <a:gd name="connsiteX10" fmla="*/ 1879 w 1466959"/>
                <a:gd name="connsiteY10" fmla="*/ 124448 h 271129"/>
                <a:gd name="connsiteX11" fmla="*/ 61722 w 1466959"/>
                <a:gd name="connsiteY11" fmla="*/ 135075 h 271129"/>
                <a:gd name="connsiteX12" fmla="*/ 184317 w 1466959"/>
                <a:gd name="connsiteY12" fmla="*/ 142997 h 271129"/>
                <a:gd name="connsiteX13" fmla="*/ 268447 w 1466959"/>
                <a:gd name="connsiteY13" fmla="*/ 148514 h 271129"/>
                <a:gd name="connsiteX14" fmla="*/ 353027 w 1466959"/>
                <a:gd name="connsiteY14" fmla="*/ 154032 h 271129"/>
                <a:gd name="connsiteX15" fmla="*/ 433985 w 1466959"/>
                <a:gd name="connsiteY15" fmla="*/ 159549 h 271129"/>
                <a:gd name="connsiteX16" fmla="*/ 481784 w 1466959"/>
                <a:gd name="connsiteY16" fmla="*/ 166897 h 271129"/>
                <a:gd name="connsiteX17" fmla="*/ 570422 w 1466959"/>
                <a:gd name="connsiteY17" fmla="*/ 168738 h 271129"/>
                <a:gd name="connsiteX18" fmla="*/ 651320 w 1466959"/>
                <a:gd name="connsiteY18" fmla="*/ 174255 h 271129"/>
                <a:gd name="connsiteX19" fmla="*/ 717508 w 1466959"/>
                <a:gd name="connsiteY19" fmla="*/ 179772 h 271129"/>
                <a:gd name="connsiteX20" fmla="*/ 777802 w 1466959"/>
                <a:gd name="connsiteY20" fmla="*/ 185290 h 271129"/>
                <a:gd name="connsiteX21" fmla="*/ 829283 w 1466959"/>
                <a:gd name="connsiteY21" fmla="*/ 194478 h 271129"/>
                <a:gd name="connsiteX22" fmla="*/ 874012 w 1466959"/>
                <a:gd name="connsiteY22" fmla="*/ 201837 h 271129"/>
                <a:gd name="connsiteX23" fmla="*/ 932852 w 1466959"/>
                <a:gd name="connsiteY23" fmla="*/ 205513 h 271129"/>
                <a:gd name="connsiteX24" fmla="*/ 1000649 w 1466959"/>
                <a:gd name="connsiteY24" fmla="*/ 212861 h 271129"/>
                <a:gd name="connsiteX25" fmla="*/ 1059489 w 1466959"/>
                <a:gd name="connsiteY25" fmla="*/ 220219 h 271129"/>
                <a:gd name="connsiteX26" fmla="*/ 1116101 w 1466959"/>
                <a:gd name="connsiteY26" fmla="*/ 225736 h 271129"/>
                <a:gd name="connsiteX27" fmla="*/ 1161684 w 1466959"/>
                <a:gd name="connsiteY27" fmla="*/ 233095 h 271129"/>
                <a:gd name="connsiteX28" fmla="*/ 1200290 w 1466959"/>
                <a:gd name="connsiteY28" fmla="*/ 240254 h 271129"/>
                <a:gd name="connsiteX29" fmla="*/ 1220900 w 1466959"/>
                <a:gd name="connsiteY29" fmla="*/ 247607 h 271129"/>
                <a:gd name="connsiteX30" fmla="*/ 1241037 w 1466959"/>
                <a:gd name="connsiteY30" fmla="*/ 261046 h 271129"/>
                <a:gd name="connsiteX31" fmla="*/ 1258373 w 1466959"/>
                <a:gd name="connsiteY31" fmla="*/ 270750 h 271129"/>
                <a:gd name="connsiteX32" fmla="*/ 1281397 w 1466959"/>
                <a:gd name="connsiteY32" fmla="*/ 246502 h 271129"/>
                <a:gd name="connsiteX33" fmla="*/ 1291010 w 1466959"/>
                <a:gd name="connsiteY33" fmla="*/ 230760 h 271129"/>
                <a:gd name="connsiteX34" fmla="*/ 1323379 w 1466959"/>
                <a:gd name="connsiteY34" fmla="*/ 207590 h 271129"/>
                <a:gd name="connsiteX35" fmla="*/ 1293635 w 1466959"/>
                <a:gd name="connsiteY35" fmla="*/ 205513 h 271129"/>
                <a:gd name="connsiteX36" fmla="*/ 1265028 w 1466959"/>
                <a:gd name="connsiteY36" fmla="*/ 201837 h 271129"/>
                <a:gd name="connsiteX37" fmla="*/ 1222741 w 1466959"/>
                <a:gd name="connsiteY37" fmla="*/ 196319 h 271129"/>
                <a:gd name="connsiteX38" fmla="*/ 1181907 w 1466959"/>
                <a:gd name="connsiteY38" fmla="*/ 194478 h 271129"/>
                <a:gd name="connsiteX39" fmla="*/ 1150649 w 1466959"/>
                <a:gd name="connsiteY39" fmla="*/ 187120 h 271129"/>
                <a:gd name="connsiteX40" fmla="*/ 1108362 w 1466959"/>
                <a:gd name="connsiteY40" fmla="*/ 179772 h 271129"/>
                <a:gd name="connsiteX41" fmla="*/ 1062398 w 1466959"/>
                <a:gd name="connsiteY41" fmla="*/ 174255 h 271129"/>
                <a:gd name="connsiteX42" fmla="*/ 985176 w 1466959"/>
                <a:gd name="connsiteY42" fmla="*/ 168738 h 271129"/>
                <a:gd name="connsiteX43" fmla="*/ 913853 w 1466959"/>
                <a:gd name="connsiteY43" fmla="*/ 163220 h 271129"/>
                <a:gd name="connsiteX44" fmla="*/ 851342 w 1466959"/>
                <a:gd name="connsiteY44" fmla="*/ 155873 h 271129"/>
                <a:gd name="connsiteX45" fmla="*/ 792127 w 1466959"/>
                <a:gd name="connsiteY45" fmla="*/ 154032 h 271129"/>
                <a:gd name="connsiteX46" fmla="*/ 749839 w 1466959"/>
                <a:gd name="connsiteY46" fmla="*/ 148514 h 271129"/>
                <a:gd name="connsiteX47" fmla="*/ 672617 w 1466959"/>
                <a:gd name="connsiteY47" fmla="*/ 142997 h 271129"/>
                <a:gd name="connsiteX48" fmla="*/ 601294 w 1466959"/>
                <a:gd name="connsiteY48" fmla="*/ 137485 h 271129"/>
                <a:gd name="connsiteX49" fmla="*/ 538783 w 1466959"/>
                <a:gd name="connsiteY49" fmla="*/ 130132 h 271129"/>
                <a:gd name="connsiteX50" fmla="*/ 459344 w 1466959"/>
                <a:gd name="connsiteY50" fmla="*/ 128291 h 271129"/>
                <a:gd name="connsiteX51" fmla="*/ 396828 w 1466959"/>
                <a:gd name="connsiteY51" fmla="*/ 122774 h 271129"/>
                <a:gd name="connsiteX52" fmla="*/ 323283 w 1466959"/>
                <a:gd name="connsiteY52" fmla="*/ 117256 h 271129"/>
                <a:gd name="connsiteX53" fmla="*/ 253419 w 1466959"/>
                <a:gd name="connsiteY53" fmla="*/ 109909 h 271129"/>
                <a:gd name="connsiteX54" fmla="*/ 172907 w 1466959"/>
                <a:gd name="connsiteY54" fmla="*/ 102550 h 271129"/>
                <a:gd name="connsiteX55" fmla="*/ 172907 w 1466959"/>
                <a:gd name="connsiteY55" fmla="*/ 76810 h 271129"/>
                <a:gd name="connsiteX56" fmla="*/ 292840 w 1466959"/>
                <a:gd name="connsiteY56" fmla="*/ 76810 h 271129"/>
                <a:gd name="connsiteX57" fmla="*/ 284919 w 1466959"/>
                <a:gd name="connsiteY57" fmla="*/ 69451 h 271129"/>
                <a:gd name="connsiteX58" fmla="*/ 239094 w 1466959"/>
                <a:gd name="connsiteY58" fmla="*/ 62104 h 271129"/>
                <a:gd name="connsiteX59" fmla="*/ 239094 w 1466959"/>
                <a:gd name="connsiteY59" fmla="*/ 36363 h 271129"/>
                <a:gd name="connsiteX60" fmla="*/ 296286 w 1466959"/>
                <a:gd name="connsiteY60" fmla="*/ 36363 h 271129"/>
                <a:gd name="connsiteX61" fmla="*/ 368474 w 1466959"/>
                <a:gd name="connsiteY61" fmla="*/ 43711 h 271129"/>
                <a:gd name="connsiteX62" fmla="*/ 465919 w 1466959"/>
                <a:gd name="connsiteY62" fmla="*/ 51069 h 271129"/>
                <a:gd name="connsiteX63" fmla="*/ 574098 w 1466959"/>
                <a:gd name="connsiteY63" fmla="*/ 56586 h 271129"/>
                <a:gd name="connsiteX64" fmla="*/ 678902 w 1466959"/>
                <a:gd name="connsiteY64" fmla="*/ 62104 h 271129"/>
                <a:gd name="connsiteX65" fmla="*/ 787860 w 1466959"/>
                <a:gd name="connsiteY65" fmla="*/ 69451 h 271129"/>
                <a:gd name="connsiteX66" fmla="*/ 872435 w 1466959"/>
                <a:gd name="connsiteY66" fmla="*/ 76810 h 271129"/>
                <a:gd name="connsiteX67" fmla="*/ 946951 w 1466959"/>
                <a:gd name="connsiteY67" fmla="*/ 82327 h 271129"/>
                <a:gd name="connsiteX68" fmla="*/ 1009468 w 1466959"/>
                <a:gd name="connsiteY68" fmla="*/ 89686 h 271129"/>
                <a:gd name="connsiteX69" fmla="*/ 1066842 w 1466959"/>
                <a:gd name="connsiteY69" fmla="*/ 91516 h 271129"/>
                <a:gd name="connsiteX70" fmla="*/ 1107289 w 1466959"/>
                <a:gd name="connsiteY70" fmla="*/ 97033 h 271129"/>
                <a:gd name="connsiteX71" fmla="*/ 1178993 w 1466959"/>
                <a:gd name="connsiteY71" fmla="*/ 102550 h 271129"/>
                <a:gd name="connsiteX72" fmla="*/ 1247021 w 1466959"/>
                <a:gd name="connsiteY72" fmla="*/ 109909 h 271129"/>
                <a:gd name="connsiteX73" fmla="*/ 1305861 w 1466959"/>
                <a:gd name="connsiteY73" fmla="*/ 117256 h 271129"/>
                <a:gd name="connsiteX74" fmla="*/ 1355952 w 1466959"/>
                <a:gd name="connsiteY74" fmla="*/ 122774 h 271129"/>
                <a:gd name="connsiteX75" fmla="*/ 1395073 w 1466959"/>
                <a:gd name="connsiteY75" fmla="*/ 128291 h 271129"/>
                <a:gd name="connsiteX76" fmla="*/ 1429417 w 1466959"/>
                <a:gd name="connsiteY76" fmla="*/ 136218 h 271129"/>
                <a:gd name="connsiteX77" fmla="*/ 1452415 w 1466959"/>
                <a:gd name="connsiteY77" fmla="*/ 138059 h 271129"/>
                <a:gd name="connsiteX78" fmla="*/ 1466885 w 1466959"/>
                <a:gd name="connsiteY78" fmla="*/ 131968 h 271129"/>
                <a:gd name="connsiteX79" fmla="*/ 1442561 w 1466959"/>
                <a:gd name="connsiteY79" fmla="*/ 128291 h 271129"/>
                <a:gd name="connsiteX80" fmla="*/ 1409886 w 1466959"/>
                <a:gd name="connsiteY80" fmla="*/ 122774 h 271129"/>
                <a:gd name="connsiteX81" fmla="*/ 1369439 w 1466959"/>
                <a:gd name="connsiteY81" fmla="*/ 115415 h 271129"/>
                <a:gd name="connsiteX82" fmla="*/ 1334892 w 1466959"/>
                <a:gd name="connsiteY82" fmla="*/ 109909 h 271129"/>
                <a:gd name="connsiteX83" fmla="*/ 1295556 w 1466959"/>
                <a:gd name="connsiteY83" fmla="*/ 104053 h 271129"/>
                <a:gd name="connsiteX84" fmla="*/ 1243694 w 1466959"/>
                <a:gd name="connsiteY84" fmla="*/ 96706 h 271129"/>
                <a:gd name="connsiteX85" fmla="*/ 1192937 w 1466959"/>
                <a:gd name="connsiteY85" fmla="*/ 89686 h 271129"/>
                <a:gd name="connsiteX86" fmla="*/ 1148701 w 1466959"/>
                <a:gd name="connsiteY86" fmla="*/ 82327 h 271129"/>
                <a:gd name="connsiteX87" fmla="*/ 1076997 w 1466959"/>
                <a:gd name="connsiteY87" fmla="*/ 76810 h 271129"/>
                <a:gd name="connsiteX88" fmla="*/ 1005786 w 1466959"/>
                <a:gd name="connsiteY88" fmla="*/ 71292 h 271129"/>
                <a:gd name="connsiteX89" fmla="*/ 951009 w 1466959"/>
                <a:gd name="connsiteY89" fmla="*/ 63945 h 271129"/>
                <a:gd name="connsiteX90" fmla="*/ 786996 w 1466959"/>
                <a:gd name="connsiteY90" fmla="*/ 43711 h 271129"/>
                <a:gd name="connsiteX91" fmla="*/ 731838 w 1466959"/>
                <a:gd name="connsiteY91" fmla="*/ 38204 h 271129"/>
                <a:gd name="connsiteX92" fmla="*/ 674458 w 1466959"/>
                <a:gd name="connsiteY92" fmla="*/ 36363 h 271129"/>
                <a:gd name="connsiteX93" fmla="*/ 632171 w 1466959"/>
                <a:gd name="connsiteY93" fmla="*/ 30846 h 271129"/>
                <a:gd name="connsiteX94" fmla="*/ 569655 w 1466959"/>
                <a:gd name="connsiteY94" fmla="*/ 25329 h 271129"/>
                <a:gd name="connsiteX95" fmla="*/ 518560 w 1466959"/>
                <a:gd name="connsiteY95" fmla="*/ 19811 h 271129"/>
                <a:gd name="connsiteX96" fmla="*/ 470760 w 1466959"/>
                <a:gd name="connsiteY96" fmla="*/ 12464 h 271129"/>
                <a:gd name="connsiteX97" fmla="*/ 416746 w 1466959"/>
                <a:gd name="connsiteY97" fmla="*/ 10623 h 271129"/>
                <a:gd name="connsiteX98" fmla="*/ 390731 w 1466959"/>
                <a:gd name="connsiteY98" fmla="*/ 6313 h 27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6959" h="271129">
                  <a:moveTo>
                    <a:pt x="390731" y="6313"/>
                  </a:moveTo>
                  <a:cubicBezTo>
                    <a:pt x="376363" y="-4980"/>
                    <a:pt x="357305" y="769"/>
                    <a:pt x="341676" y="5298"/>
                  </a:cubicBezTo>
                  <a:cubicBezTo>
                    <a:pt x="331559" y="8223"/>
                    <a:pt x="314180" y="10623"/>
                    <a:pt x="303059" y="10623"/>
                  </a:cubicBezTo>
                  <a:cubicBezTo>
                    <a:pt x="280518" y="10623"/>
                    <a:pt x="261432" y="19795"/>
                    <a:pt x="240296" y="26617"/>
                  </a:cubicBezTo>
                  <a:cubicBezTo>
                    <a:pt x="214878" y="34817"/>
                    <a:pt x="189856" y="34297"/>
                    <a:pt x="163719" y="36551"/>
                  </a:cubicBezTo>
                  <a:cubicBezTo>
                    <a:pt x="162495" y="36664"/>
                    <a:pt x="154723" y="40802"/>
                    <a:pt x="146442" y="45766"/>
                  </a:cubicBezTo>
                  <a:cubicBezTo>
                    <a:pt x="138177" y="50726"/>
                    <a:pt x="123277" y="56522"/>
                    <a:pt x="113354" y="58631"/>
                  </a:cubicBezTo>
                  <a:cubicBezTo>
                    <a:pt x="91719" y="63247"/>
                    <a:pt x="74372" y="76364"/>
                    <a:pt x="55045" y="86192"/>
                  </a:cubicBezTo>
                  <a:cubicBezTo>
                    <a:pt x="45417" y="91092"/>
                    <a:pt x="38456" y="97720"/>
                    <a:pt x="30040" y="104209"/>
                  </a:cubicBezTo>
                  <a:cubicBezTo>
                    <a:pt x="26503" y="106935"/>
                    <a:pt x="17953" y="111996"/>
                    <a:pt x="11024" y="115458"/>
                  </a:cubicBezTo>
                  <a:cubicBezTo>
                    <a:pt x="-1556" y="121759"/>
                    <a:pt x="-1556" y="121759"/>
                    <a:pt x="1879" y="124448"/>
                  </a:cubicBezTo>
                  <a:cubicBezTo>
                    <a:pt x="5314" y="127153"/>
                    <a:pt x="5314" y="127153"/>
                    <a:pt x="61722" y="135075"/>
                  </a:cubicBezTo>
                  <a:cubicBezTo>
                    <a:pt x="102523" y="140807"/>
                    <a:pt x="136454" y="142997"/>
                    <a:pt x="184317" y="142997"/>
                  </a:cubicBezTo>
                  <a:cubicBezTo>
                    <a:pt x="232729" y="142997"/>
                    <a:pt x="255330" y="144478"/>
                    <a:pt x="268447" y="148514"/>
                  </a:cubicBezTo>
                  <a:cubicBezTo>
                    <a:pt x="281591" y="152556"/>
                    <a:pt x="304219" y="154032"/>
                    <a:pt x="353027" y="154032"/>
                  </a:cubicBezTo>
                  <a:cubicBezTo>
                    <a:pt x="403440" y="154032"/>
                    <a:pt x="423148" y="155379"/>
                    <a:pt x="433985" y="159549"/>
                  </a:cubicBezTo>
                  <a:cubicBezTo>
                    <a:pt x="441864" y="162582"/>
                    <a:pt x="463375" y="165888"/>
                    <a:pt x="481784" y="166897"/>
                  </a:cubicBezTo>
                  <a:cubicBezTo>
                    <a:pt x="515264" y="168738"/>
                    <a:pt x="515264" y="168738"/>
                    <a:pt x="570422" y="168738"/>
                  </a:cubicBezTo>
                  <a:cubicBezTo>
                    <a:pt x="605560" y="168738"/>
                    <a:pt x="634929" y="170740"/>
                    <a:pt x="651320" y="174255"/>
                  </a:cubicBezTo>
                  <a:cubicBezTo>
                    <a:pt x="665479" y="177287"/>
                    <a:pt x="695266" y="179772"/>
                    <a:pt x="717508" y="179772"/>
                  </a:cubicBezTo>
                  <a:cubicBezTo>
                    <a:pt x="742196" y="179772"/>
                    <a:pt x="765694" y="181919"/>
                    <a:pt x="777802" y="185290"/>
                  </a:cubicBezTo>
                  <a:cubicBezTo>
                    <a:pt x="797644" y="190802"/>
                    <a:pt x="797644" y="190802"/>
                    <a:pt x="829283" y="194478"/>
                  </a:cubicBezTo>
                  <a:cubicBezTo>
                    <a:pt x="860917" y="198155"/>
                    <a:pt x="860917" y="198155"/>
                    <a:pt x="874012" y="201837"/>
                  </a:cubicBezTo>
                  <a:cubicBezTo>
                    <a:pt x="881221" y="203860"/>
                    <a:pt x="907691" y="205513"/>
                    <a:pt x="932852" y="205513"/>
                  </a:cubicBezTo>
                  <a:cubicBezTo>
                    <a:pt x="968785" y="205513"/>
                    <a:pt x="983319" y="207086"/>
                    <a:pt x="1000649" y="212861"/>
                  </a:cubicBezTo>
                  <a:cubicBezTo>
                    <a:pt x="1016831" y="218260"/>
                    <a:pt x="1032525" y="220219"/>
                    <a:pt x="1059489" y="220219"/>
                  </a:cubicBezTo>
                  <a:cubicBezTo>
                    <a:pt x="1080904" y="220219"/>
                    <a:pt x="1104541" y="222521"/>
                    <a:pt x="1116101" y="225736"/>
                  </a:cubicBezTo>
                  <a:cubicBezTo>
                    <a:pt x="1127013" y="228769"/>
                    <a:pt x="1147520" y="232075"/>
                    <a:pt x="1161684" y="233095"/>
                  </a:cubicBezTo>
                  <a:cubicBezTo>
                    <a:pt x="1175837" y="234104"/>
                    <a:pt x="1193216" y="237329"/>
                    <a:pt x="1200290" y="240254"/>
                  </a:cubicBezTo>
                  <a:cubicBezTo>
                    <a:pt x="1213166" y="245579"/>
                    <a:pt x="1213166" y="245579"/>
                    <a:pt x="1220900" y="247607"/>
                  </a:cubicBezTo>
                  <a:cubicBezTo>
                    <a:pt x="1225150" y="248724"/>
                    <a:pt x="1234221" y="254767"/>
                    <a:pt x="1241037" y="261046"/>
                  </a:cubicBezTo>
                  <a:cubicBezTo>
                    <a:pt x="1247864" y="267321"/>
                    <a:pt x="1255668" y="271684"/>
                    <a:pt x="1258373" y="270750"/>
                  </a:cubicBezTo>
                  <a:cubicBezTo>
                    <a:pt x="1268447" y="267262"/>
                    <a:pt x="1275086" y="254681"/>
                    <a:pt x="1281397" y="246502"/>
                  </a:cubicBezTo>
                  <a:cubicBezTo>
                    <a:pt x="1284124" y="242970"/>
                    <a:pt x="1288455" y="235886"/>
                    <a:pt x="1291010" y="230760"/>
                  </a:cubicBezTo>
                  <a:cubicBezTo>
                    <a:pt x="1297005" y="218775"/>
                    <a:pt x="1312071" y="213242"/>
                    <a:pt x="1323379" y="207590"/>
                  </a:cubicBezTo>
                  <a:cubicBezTo>
                    <a:pt x="1313396" y="205830"/>
                    <a:pt x="1303832" y="205513"/>
                    <a:pt x="1293635" y="205513"/>
                  </a:cubicBezTo>
                  <a:cubicBezTo>
                    <a:pt x="1283759" y="205513"/>
                    <a:pt x="1270878" y="203860"/>
                    <a:pt x="1265028" y="201837"/>
                  </a:cubicBezTo>
                  <a:cubicBezTo>
                    <a:pt x="1259172" y="199819"/>
                    <a:pt x="1240135" y="197328"/>
                    <a:pt x="1222741" y="196319"/>
                  </a:cubicBezTo>
                  <a:cubicBezTo>
                    <a:pt x="1191101" y="194478"/>
                    <a:pt x="1191101" y="194478"/>
                    <a:pt x="1181907" y="194478"/>
                  </a:cubicBezTo>
                  <a:cubicBezTo>
                    <a:pt x="1172714" y="194478"/>
                    <a:pt x="1172714" y="194478"/>
                    <a:pt x="1150649" y="187120"/>
                  </a:cubicBezTo>
                  <a:cubicBezTo>
                    <a:pt x="1138520" y="183079"/>
                    <a:pt x="1119483" y="179772"/>
                    <a:pt x="1108362" y="179772"/>
                  </a:cubicBezTo>
                  <a:cubicBezTo>
                    <a:pt x="1097236" y="179772"/>
                    <a:pt x="1076556" y="177287"/>
                    <a:pt x="1062398" y="174255"/>
                  </a:cubicBezTo>
                  <a:cubicBezTo>
                    <a:pt x="1046463" y="170842"/>
                    <a:pt x="1017046" y="168738"/>
                    <a:pt x="985176" y="168738"/>
                  </a:cubicBezTo>
                  <a:cubicBezTo>
                    <a:pt x="950687" y="168738"/>
                    <a:pt x="927147" y="166918"/>
                    <a:pt x="913853" y="163220"/>
                  </a:cubicBezTo>
                  <a:cubicBezTo>
                    <a:pt x="902941" y="160188"/>
                    <a:pt x="874818" y="156882"/>
                    <a:pt x="851342" y="155873"/>
                  </a:cubicBezTo>
                  <a:cubicBezTo>
                    <a:pt x="808673" y="154032"/>
                    <a:pt x="808673" y="154032"/>
                    <a:pt x="792127" y="154032"/>
                  </a:cubicBezTo>
                  <a:cubicBezTo>
                    <a:pt x="783024" y="154032"/>
                    <a:pt x="763998" y="151547"/>
                    <a:pt x="749839" y="148514"/>
                  </a:cubicBezTo>
                  <a:cubicBezTo>
                    <a:pt x="733904" y="145101"/>
                    <a:pt x="704487" y="142997"/>
                    <a:pt x="672617" y="142997"/>
                  </a:cubicBezTo>
                  <a:cubicBezTo>
                    <a:pt x="638128" y="142997"/>
                    <a:pt x="614588" y="141178"/>
                    <a:pt x="601294" y="137485"/>
                  </a:cubicBezTo>
                  <a:cubicBezTo>
                    <a:pt x="590382" y="134447"/>
                    <a:pt x="562259" y="131141"/>
                    <a:pt x="538783" y="130132"/>
                  </a:cubicBezTo>
                  <a:cubicBezTo>
                    <a:pt x="496114" y="128291"/>
                    <a:pt x="496114" y="128291"/>
                    <a:pt x="459344" y="128291"/>
                  </a:cubicBezTo>
                  <a:cubicBezTo>
                    <a:pt x="439121" y="128291"/>
                    <a:pt x="410981" y="125806"/>
                    <a:pt x="396828" y="122774"/>
                  </a:cubicBezTo>
                  <a:cubicBezTo>
                    <a:pt x="381430" y="119473"/>
                    <a:pt x="351889" y="117256"/>
                    <a:pt x="323283" y="117256"/>
                  </a:cubicBezTo>
                  <a:cubicBezTo>
                    <a:pt x="285294" y="117256"/>
                    <a:pt x="270959" y="115748"/>
                    <a:pt x="253419" y="109909"/>
                  </a:cubicBezTo>
                  <a:cubicBezTo>
                    <a:pt x="227415" y="101235"/>
                    <a:pt x="199920" y="102550"/>
                    <a:pt x="172907" y="102550"/>
                  </a:cubicBezTo>
                  <a:lnTo>
                    <a:pt x="172907" y="76810"/>
                  </a:lnTo>
                  <a:lnTo>
                    <a:pt x="292840" y="76810"/>
                  </a:lnTo>
                  <a:lnTo>
                    <a:pt x="284919" y="69451"/>
                  </a:lnTo>
                  <a:cubicBezTo>
                    <a:pt x="273406" y="58771"/>
                    <a:pt x="253634" y="62104"/>
                    <a:pt x="239094" y="62104"/>
                  </a:cubicBezTo>
                  <a:lnTo>
                    <a:pt x="239094" y="36363"/>
                  </a:lnTo>
                  <a:lnTo>
                    <a:pt x="296286" y="36363"/>
                  </a:lnTo>
                  <a:cubicBezTo>
                    <a:pt x="346018" y="36363"/>
                    <a:pt x="355421" y="37313"/>
                    <a:pt x="368474" y="43711"/>
                  </a:cubicBezTo>
                  <a:cubicBezTo>
                    <a:pt x="382117" y="50404"/>
                    <a:pt x="390924" y="51069"/>
                    <a:pt x="465919" y="51069"/>
                  </a:cubicBezTo>
                  <a:cubicBezTo>
                    <a:pt x="525311" y="51069"/>
                    <a:pt x="555561" y="52615"/>
                    <a:pt x="574098" y="56586"/>
                  </a:cubicBezTo>
                  <a:cubicBezTo>
                    <a:pt x="592465" y="60515"/>
                    <a:pt x="622520" y="62104"/>
                    <a:pt x="678902" y="62104"/>
                  </a:cubicBezTo>
                  <a:cubicBezTo>
                    <a:pt x="745545" y="62104"/>
                    <a:pt x="762656" y="63258"/>
                    <a:pt x="787860" y="69451"/>
                  </a:cubicBezTo>
                  <a:cubicBezTo>
                    <a:pt x="810970" y="75135"/>
                    <a:pt x="830174" y="76810"/>
                    <a:pt x="872435" y="76810"/>
                  </a:cubicBezTo>
                  <a:cubicBezTo>
                    <a:pt x="909768" y="76810"/>
                    <a:pt x="933405" y="78565"/>
                    <a:pt x="946951" y="82327"/>
                  </a:cubicBezTo>
                  <a:cubicBezTo>
                    <a:pt x="957863" y="85360"/>
                    <a:pt x="985992" y="88666"/>
                    <a:pt x="1009468" y="89686"/>
                  </a:cubicBezTo>
                  <a:cubicBezTo>
                    <a:pt x="1052131" y="91516"/>
                    <a:pt x="1052131" y="91516"/>
                    <a:pt x="1066842" y="91516"/>
                  </a:cubicBezTo>
                  <a:cubicBezTo>
                    <a:pt x="1081548" y="91516"/>
                    <a:pt x="1081548" y="91516"/>
                    <a:pt x="1107289" y="97033"/>
                  </a:cubicBezTo>
                  <a:cubicBezTo>
                    <a:pt x="1122392" y="100269"/>
                    <a:pt x="1152029" y="102550"/>
                    <a:pt x="1178993" y="102550"/>
                  </a:cubicBezTo>
                  <a:cubicBezTo>
                    <a:pt x="1215157" y="102550"/>
                    <a:pt x="1229669" y="104118"/>
                    <a:pt x="1247021" y="109909"/>
                  </a:cubicBezTo>
                  <a:cubicBezTo>
                    <a:pt x="1263203" y="115297"/>
                    <a:pt x="1278886" y="117256"/>
                    <a:pt x="1305861" y="117256"/>
                  </a:cubicBezTo>
                  <a:cubicBezTo>
                    <a:pt x="1330174" y="117256"/>
                    <a:pt x="1347145" y="119124"/>
                    <a:pt x="1355952" y="122774"/>
                  </a:cubicBezTo>
                  <a:cubicBezTo>
                    <a:pt x="1363471" y="125887"/>
                    <a:pt x="1380512" y="128291"/>
                    <a:pt x="1395073" y="128291"/>
                  </a:cubicBezTo>
                  <a:cubicBezTo>
                    <a:pt x="1416412" y="128291"/>
                    <a:pt x="1422359" y="129665"/>
                    <a:pt x="1429417" y="136218"/>
                  </a:cubicBezTo>
                  <a:cubicBezTo>
                    <a:pt x="1437682" y="143883"/>
                    <a:pt x="1438418" y="143947"/>
                    <a:pt x="1452415" y="138059"/>
                  </a:cubicBezTo>
                  <a:lnTo>
                    <a:pt x="1466885" y="131968"/>
                  </a:lnTo>
                  <a:cubicBezTo>
                    <a:pt x="1458571" y="129391"/>
                    <a:pt x="1451401" y="128291"/>
                    <a:pt x="1442561" y="128291"/>
                  </a:cubicBezTo>
                  <a:cubicBezTo>
                    <a:pt x="1430120" y="128291"/>
                    <a:pt x="1430120" y="128291"/>
                    <a:pt x="1409886" y="122774"/>
                  </a:cubicBezTo>
                  <a:cubicBezTo>
                    <a:pt x="1398766" y="119741"/>
                    <a:pt x="1380560" y="116435"/>
                    <a:pt x="1369439" y="115415"/>
                  </a:cubicBezTo>
                  <a:cubicBezTo>
                    <a:pt x="1349217" y="113585"/>
                    <a:pt x="1349217" y="113585"/>
                    <a:pt x="1334892" y="109909"/>
                  </a:cubicBezTo>
                  <a:cubicBezTo>
                    <a:pt x="1320567" y="106227"/>
                    <a:pt x="1320567" y="106227"/>
                    <a:pt x="1295556" y="104053"/>
                  </a:cubicBezTo>
                  <a:cubicBezTo>
                    <a:pt x="1270545" y="101879"/>
                    <a:pt x="1270545" y="101879"/>
                    <a:pt x="1243694" y="96706"/>
                  </a:cubicBezTo>
                  <a:cubicBezTo>
                    <a:pt x="1216837" y="91516"/>
                    <a:pt x="1216837" y="91516"/>
                    <a:pt x="1192937" y="89686"/>
                  </a:cubicBezTo>
                  <a:cubicBezTo>
                    <a:pt x="1169032" y="87844"/>
                    <a:pt x="1169032" y="87844"/>
                    <a:pt x="1148701" y="82327"/>
                  </a:cubicBezTo>
                  <a:cubicBezTo>
                    <a:pt x="1135171" y="78656"/>
                    <a:pt x="1111169" y="76810"/>
                    <a:pt x="1076997" y="76810"/>
                  </a:cubicBezTo>
                  <a:cubicBezTo>
                    <a:pt x="1042599" y="76810"/>
                    <a:pt x="1019069" y="74985"/>
                    <a:pt x="1005786" y="71292"/>
                  </a:cubicBezTo>
                  <a:cubicBezTo>
                    <a:pt x="994874" y="68260"/>
                    <a:pt x="970223" y="64954"/>
                    <a:pt x="951009" y="63945"/>
                  </a:cubicBezTo>
                  <a:cubicBezTo>
                    <a:pt x="896592" y="61073"/>
                    <a:pt x="839985" y="57322"/>
                    <a:pt x="786996" y="43711"/>
                  </a:cubicBezTo>
                  <a:cubicBezTo>
                    <a:pt x="779117" y="41693"/>
                    <a:pt x="754299" y="39213"/>
                    <a:pt x="731838" y="38204"/>
                  </a:cubicBezTo>
                  <a:cubicBezTo>
                    <a:pt x="691005" y="36363"/>
                    <a:pt x="691005" y="36363"/>
                    <a:pt x="674458" y="36363"/>
                  </a:cubicBezTo>
                  <a:cubicBezTo>
                    <a:pt x="665355" y="36363"/>
                    <a:pt x="646329" y="33878"/>
                    <a:pt x="632171" y="30846"/>
                  </a:cubicBezTo>
                  <a:cubicBezTo>
                    <a:pt x="618012" y="27813"/>
                    <a:pt x="589878" y="25329"/>
                    <a:pt x="569655" y="25329"/>
                  </a:cubicBezTo>
                  <a:cubicBezTo>
                    <a:pt x="545782" y="25329"/>
                    <a:pt x="527855" y="23396"/>
                    <a:pt x="518560" y="19811"/>
                  </a:cubicBezTo>
                  <a:cubicBezTo>
                    <a:pt x="510681" y="16779"/>
                    <a:pt x="489169" y="13472"/>
                    <a:pt x="470760" y="12464"/>
                  </a:cubicBezTo>
                  <a:cubicBezTo>
                    <a:pt x="437280" y="10623"/>
                    <a:pt x="437280" y="10623"/>
                    <a:pt x="416746" y="10623"/>
                  </a:cubicBezTo>
                  <a:cubicBezTo>
                    <a:pt x="405453" y="10623"/>
                    <a:pt x="393742" y="8685"/>
                    <a:pt x="390731" y="6313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1082700-B807-43D3-9F93-076CD39CD1C1}"/>
                </a:ext>
              </a:extLst>
            </p:cNvPr>
            <p:cNvSpPr/>
            <p:nvPr/>
          </p:nvSpPr>
          <p:spPr>
            <a:xfrm>
              <a:off x="5178028" y="1672744"/>
              <a:ext cx="272112" cy="403579"/>
            </a:xfrm>
            <a:custGeom>
              <a:avLst/>
              <a:gdLst>
                <a:gd name="connsiteX0" fmla="*/ 148337 w 272112"/>
                <a:gd name="connsiteY0" fmla="*/ 16808 h 403579"/>
                <a:gd name="connsiteX1" fmla="*/ 117455 w 272112"/>
                <a:gd name="connsiteY1" fmla="*/ -163 h 403579"/>
                <a:gd name="connsiteX2" fmla="*/ 91687 w 272112"/>
                <a:gd name="connsiteY2" fmla="*/ 16975 h 403579"/>
                <a:gd name="connsiteX3" fmla="*/ 87458 w 272112"/>
                <a:gd name="connsiteY3" fmla="*/ 25320 h 403579"/>
                <a:gd name="connsiteX4" fmla="*/ 64449 w 272112"/>
                <a:gd name="connsiteY4" fmla="*/ 58967 h 403579"/>
                <a:gd name="connsiteX5" fmla="*/ 53242 w 272112"/>
                <a:gd name="connsiteY5" fmla="*/ 74215 h 403579"/>
                <a:gd name="connsiteX6" fmla="*/ 37356 w 272112"/>
                <a:gd name="connsiteY6" fmla="*/ 102714 h 403579"/>
                <a:gd name="connsiteX7" fmla="*/ 11154 w 272112"/>
                <a:gd name="connsiteY7" fmla="*/ 162568 h 403579"/>
                <a:gd name="connsiteX8" fmla="*/ -74 w 272112"/>
                <a:gd name="connsiteY8" fmla="*/ 243397 h 403579"/>
                <a:gd name="connsiteX9" fmla="*/ 1954 w 272112"/>
                <a:gd name="connsiteY9" fmla="*/ 302134 h 403579"/>
                <a:gd name="connsiteX10" fmla="*/ 24856 w 272112"/>
                <a:gd name="connsiteY10" fmla="*/ 335502 h 403579"/>
                <a:gd name="connsiteX11" fmla="*/ 58771 w 272112"/>
                <a:gd name="connsiteY11" fmla="*/ 363448 h 403579"/>
                <a:gd name="connsiteX12" fmla="*/ 74185 w 272112"/>
                <a:gd name="connsiteY12" fmla="*/ 373045 h 403579"/>
                <a:gd name="connsiteX13" fmla="*/ 104531 w 272112"/>
                <a:gd name="connsiteY13" fmla="*/ 390203 h 403579"/>
                <a:gd name="connsiteX14" fmla="*/ 124663 w 272112"/>
                <a:gd name="connsiteY14" fmla="*/ 397809 h 403579"/>
                <a:gd name="connsiteX15" fmla="*/ 150918 w 272112"/>
                <a:gd name="connsiteY15" fmla="*/ 403326 h 403579"/>
                <a:gd name="connsiteX16" fmla="*/ 177899 w 272112"/>
                <a:gd name="connsiteY16" fmla="*/ 396445 h 403579"/>
                <a:gd name="connsiteX17" fmla="*/ 199443 w 272112"/>
                <a:gd name="connsiteY17" fmla="*/ 387257 h 403579"/>
                <a:gd name="connsiteX18" fmla="*/ 218131 w 272112"/>
                <a:gd name="connsiteY18" fmla="*/ 381616 h 403579"/>
                <a:gd name="connsiteX19" fmla="*/ 228296 w 272112"/>
                <a:gd name="connsiteY19" fmla="*/ 377301 h 403579"/>
                <a:gd name="connsiteX20" fmla="*/ 235799 w 272112"/>
                <a:gd name="connsiteY20" fmla="*/ 368740 h 403579"/>
                <a:gd name="connsiteX21" fmla="*/ 243818 w 272112"/>
                <a:gd name="connsiteY21" fmla="*/ 356321 h 403579"/>
                <a:gd name="connsiteX22" fmla="*/ 257118 w 272112"/>
                <a:gd name="connsiteY22" fmla="*/ 335539 h 403579"/>
                <a:gd name="connsiteX23" fmla="*/ 268142 w 272112"/>
                <a:gd name="connsiteY23" fmla="*/ 316561 h 403579"/>
                <a:gd name="connsiteX24" fmla="*/ 272038 w 272112"/>
                <a:gd name="connsiteY24" fmla="*/ 266910 h 403579"/>
                <a:gd name="connsiteX25" fmla="*/ 266521 w 272112"/>
                <a:gd name="connsiteY25" fmla="*/ 216024 h 403579"/>
                <a:gd name="connsiteX26" fmla="*/ 242809 w 272112"/>
                <a:gd name="connsiteY26" fmla="*/ 171660 h 403579"/>
                <a:gd name="connsiteX27" fmla="*/ 229944 w 272112"/>
                <a:gd name="connsiteY27" fmla="*/ 144084 h 403579"/>
                <a:gd name="connsiteX28" fmla="*/ 191064 w 272112"/>
                <a:gd name="connsiteY28" fmla="*/ 65756 h 403579"/>
                <a:gd name="connsiteX29" fmla="*/ 169462 w 272112"/>
                <a:gd name="connsiteY29" fmla="*/ 39667 h 403579"/>
                <a:gd name="connsiteX30" fmla="*/ 148337 w 272112"/>
                <a:gd name="connsiteY30" fmla="*/ 16808 h 40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112" h="403579">
                  <a:moveTo>
                    <a:pt x="148337" y="16808"/>
                  </a:moveTo>
                  <a:cubicBezTo>
                    <a:pt x="135418" y="4158"/>
                    <a:pt x="128983" y="616"/>
                    <a:pt x="117455" y="-163"/>
                  </a:cubicBezTo>
                  <a:cubicBezTo>
                    <a:pt x="105298" y="-994"/>
                    <a:pt x="94006" y="3798"/>
                    <a:pt x="91687" y="16975"/>
                  </a:cubicBezTo>
                  <a:cubicBezTo>
                    <a:pt x="91150" y="20002"/>
                    <a:pt x="89476" y="23313"/>
                    <a:pt x="87458" y="25320"/>
                  </a:cubicBezTo>
                  <a:cubicBezTo>
                    <a:pt x="78312" y="34407"/>
                    <a:pt x="68974" y="46821"/>
                    <a:pt x="64449" y="58967"/>
                  </a:cubicBezTo>
                  <a:cubicBezTo>
                    <a:pt x="62055" y="65407"/>
                    <a:pt x="62055" y="65407"/>
                    <a:pt x="53242" y="74215"/>
                  </a:cubicBezTo>
                  <a:cubicBezTo>
                    <a:pt x="44419" y="83049"/>
                    <a:pt x="41387" y="91153"/>
                    <a:pt x="37356" y="102714"/>
                  </a:cubicBezTo>
                  <a:cubicBezTo>
                    <a:pt x="30207" y="123238"/>
                    <a:pt x="20219" y="142860"/>
                    <a:pt x="11154" y="162568"/>
                  </a:cubicBezTo>
                  <a:cubicBezTo>
                    <a:pt x="183" y="186398"/>
                    <a:pt x="-74" y="188244"/>
                    <a:pt x="-74" y="243397"/>
                  </a:cubicBezTo>
                  <a:cubicBezTo>
                    <a:pt x="-74" y="274440"/>
                    <a:pt x="838" y="300873"/>
                    <a:pt x="1954" y="302134"/>
                  </a:cubicBezTo>
                  <a:cubicBezTo>
                    <a:pt x="10767" y="312080"/>
                    <a:pt x="18909" y="323624"/>
                    <a:pt x="24856" y="335502"/>
                  </a:cubicBezTo>
                  <a:cubicBezTo>
                    <a:pt x="30926" y="347653"/>
                    <a:pt x="45009" y="360915"/>
                    <a:pt x="58771" y="363448"/>
                  </a:cubicBezTo>
                  <a:cubicBezTo>
                    <a:pt x="64122" y="364436"/>
                    <a:pt x="71056" y="368751"/>
                    <a:pt x="74185" y="373045"/>
                  </a:cubicBezTo>
                  <a:cubicBezTo>
                    <a:pt x="82413" y="384364"/>
                    <a:pt x="90812" y="388078"/>
                    <a:pt x="104531" y="390203"/>
                  </a:cubicBezTo>
                  <a:cubicBezTo>
                    <a:pt x="111932" y="391357"/>
                    <a:pt x="120992" y="394776"/>
                    <a:pt x="124663" y="397809"/>
                  </a:cubicBezTo>
                  <a:cubicBezTo>
                    <a:pt x="128747" y="401179"/>
                    <a:pt x="138945" y="403326"/>
                    <a:pt x="150918" y="403326"/>
                  </a:cubicBezTo>
                  <a:cubicBezTo>
                    <a:pt x="164954" y="403326"/>
                    <a:pt x="172586" y="401383"/>
                    <a:pt x="177899" y="396445"/>
                  </a:cubicBezTo>
                  <a:cubicBezTo>
                    <a:pt x="181967" y="392667"/>
                    <a:pt x="191671" y="388529"/>
                    <a:pt x="199443" y="387257"/>
                  </a:cubicBezTo>
                  <a:cubicBezTo>
                    <a:pt x="213585" y="384938"/>
                    <a:pt x="213585" y="384938"/>
                    <a:pt x="218131" y="381616"/>
                  </a:cubicBezTo>
                  <a:cubicBezTo>
                    <a:pt x="220621" y="379791"/>
                    <a:pt x="225199" y="377843"/>
                    <a:pt x="228296" y="377301"/>
                  </a:cubicBezTo>
                  <a:cubicBezTo>
                    <a:pt x="231404" y="376748"/>
                    <a:pt x="234780" y="372900"/>
                    <a:pt x="235799" y="368740"/>
                  </a:cubicBezTo>
                  <a:cubicBezTo>
                    <a:pt x="237667" y="361178"/>
                    <a:pt x="237667" y="361178"/>
                    <a:pt x="243818" y="356321"/>
                  </a:cubicBezTo>
                  <a:cubicBezTo>
                    <a:pt x="247204" y="353648"/>
                    <a:pt x="253189" y="344299"/>
                    <a:pt x="257118" y="335539"/>
                  </a:cubicBezTo>
                  <a:cubicBezTo>
                    <a:pt x="264250" y="319615"/>
                    <a:pt x="264250" y="319615"/>
                    <a:pt x="268142" y="316561"/>
                  </a:cubicBezTo>
                  <a:cubicBezTo>
                    <a:pt x="270519" y="314694"/>
                    <a:pt x="272038" y="295313"/>
                    <a:pt x="272038" y="266910"/>
                  </a:cubicBezTo>
                  <a:cubicBezTo>
                    <a:pt x="272038" y="229850"/>
                    <a:pt x="270911" y="219438"/>
                    <a:pt x="266521" y="216024"/>
                  </a:cubicBezTo>
                  <a:cubicBezTo>
                    <a:pt x="253972" y="206256"/>
                    <a:pt x="247789" y="186355"/>
                    <a:pt x="242809" y="171660"/>
                  </a:cubicBezTo>
                  <a:cubicBezTo>
                    <a:pt x="240683" y="165386"/>
                    <a:pt x="234898" y="152977"/>
                    <a:pt x="229944" y="144084"/>
                  </a:cubicBezTo>
                  <a:cubicBezTo>
                    <a:pt x="215861" y="118799"/>
                    <a:pt x="201514" y="92742"/>
                    <a:pt x="191064" y="65756"/>
                  </a:cubicBezTo>
                  <a:cubicBezTo>
                    <a:pt x="186798" y="54743"/>
                    <a:pt x="178039" y="47240"/>
                    <a:pt x="169462" y="39667"/>
                  </a:cubicBezTo>
                  <a:cubicBezTo>
                    <a:pt x="163435" y="31036"/>
                    <a:pt x="155878" y="24193"/>
                    <a:pt x="148337" y="16808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0C93C9D-BF8A-49FC-9617-D3E74490CFD9}"/>
                </a:ext>
              </a:extLst>
            </p:cNvPr>
            <p:cNvSpPr/>
            <p:nvPr/>
          </p:nvSpPr>
          <p:spPr>
            <a:xfrm>
              <a:off x="4981957" y="2936757"/>
              <a:ext cx="244047" cy="441318"/>
            </a:xfrm>
            <a:custGeom>
              <a:avLst/>
              <a:gdLst>
                <a:gd name="connsiteX0" fmla="*/ 208835 w 244047"/>
                <a:gd name="connsiteY0" fmla="*/ 5263 h 441318"/>
                <a:gd name="connsiteX1" fmla="*/ 127749 w 244047"/>
                <a:gd name="connsiteY1" fmla="*/ -254 h 441318"/>
                <a:gd name="connsiteX2" fmla="*/ 67267 w 244047"/>
                <a:gd name="connsiteY2" fmla="*/ -254 h 441318"/>
                <a:gd name="connsiteX3" fmla="*/ 59908 w 244047"/>
                <a:gd name="connsiteY3" fmla="*/ 68161 h 441318"/>
                <a:gd name="connsiteX4" fmla="*/ 45390 w 244047"/>
                <a:gd name="connsiteY4" fmla="*/ 133961 h 441318"/>
                <a:gd name="connsiteX5" fmla="*/ 21110 w 244047"/>
                <a:gd name="connsiteY5" fmla="*/ 259375 h 441318"/>
                <a:gd name="connsiteX6" fmla="*/ -74 w 244047"/>
                <a:gd name="connsiteY6" fmla="*/ 414618 h 441318"/>
                <a:gd name="connsiteX7" fmla="*/ 7456 w 244047"/>
                <a:gd name="connsiteY7" fmla="*/ 423662 h 441318"/>
                <a:gd name="connsiteX8" fmla="*/ 73616 w 244047"/>
                <a:gd name="connsiteY8" fmla="*/ 441009 h 441318"/>
                <a:gd name="connsiteX9" fmla="*/ 123213 w 244047"/>
                <a:gd name="connsiteY9" fmla="*/ 435491 h 441318"/>
                <a:gd name="connsiteX10" fmla="*/ 173900 w 244047"/>
                <a:gd name="connsiteY10" fmla="*/ 429974 h 441318"/>
                <a:gd name="connsiteX11" fmla="*/ 192293 w 244047"/>
                <a:gd name="connsiteY11" fmla="*/ 267796 h 441318"/>
                <a:gd name="connsiteX12" fmla="*/ 227029 w 244047"/>
                <a:gd name="connsiteY12" fmla="*/ 86157 h 441318"/>
                <a:gd name="connsiteX13" fmla="*/ 242557 w 244047"/>
                <a:gd name="connsiteY13" fmla="*/ 26582 h 441318"/>
                <a:gd name="connsiteX14" fmla="*/ 237425 w 244047"/>
                <a:gd name="connsiteY14" fmla="*/ 11683 h 441318"/>
                <a:gd name="connsiteX15" fmla="*/ 208835 w 244047"/>
                <a:gd name="connsiteY15" fmla="*/ 5263 h 44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4047" h="441318">
                  <a:moveTo>
                    <a:pt x="208835" y="5263"/>
                  </a:moveTo>
                  <a:cubicBezTo>
                    <a:pt x="194472" y="1421"/>
                    <a:pt x="169902" y="-254"/>
                    <a:pt x="127749" y="-254"/>
                  </a:cubicBezTo>
                  <a:lnTo>
                    <a:pt x="67267" y="-254"/>
                  </a:lnTo>
                  <a:cubicBezTo>
                    <a:pt x="67267" y="22970"/>
                    <a:pt x="63595" y="45163"/>
                    <a:pt x="59908" y="68161"/>
                  </a:cubicBezTo>
                  <a:cubicBezTo>
                    <a:pt x="55867" y="93445"/>
                    <a:pt x="49335" y="123050"/>
                    <a:pt x="45390" y="133961"/>
                  </a:cubicBezTo>
                  <a:cubicBezTo>
                    <a:pt x="30454" y="175353"/>
                    <a:pt x="25489" y="215579"/>
                    <a:pt x="21110" y="259375"/>
                  </a:cubicBezTo>
                  <a:cubicBezTo>
                    <a:pt x="15893" y="311446"/>
                    <a:pt x="8062" y="362938"/>
                    <a:pt x="-74" y="414618"/>
                  </a:cubicBezTo>
                  <a:lnTo>
                    <a:pt x="7456" y="423662"/>
                  </a:lnTo>
                  <a:cubicBezTo>
                    <a:pt x="23557" y="442978"/>
                    <a:pt x="50714" y="441009"/>
                    <a:pt x="73616" y="441009"/>
                  </a:cubicBezTo>
                  <a:cubicBezTo>
                    <a:pt x="100001" y="441009"/>
                    <a:pt x="115308" y="439307"/>
                    <a:pt x="123213" y="435491"/>
                  </a:cubicBezTo>
                  <a:cubicBezTo>
                    <a:pt x="138472" y="428138"/>
                    <a:pt x="157418" y="429974"/>
                    <a:pt x="173900" y="429974"/>
                  </a:cubicBezTo>
                  <a:cubicBezTo>
                    <a:pt x="173900" y="375680"/>
                    <a:pt x="184629" y="321429"/>
                    <a:pt x="192293" y="267796"/>
                  </a:cubicBezTo>
                  <a:cubicBezTo>
                    <a:pt x="201015" y="206712"/>
                    <a:pt x="210461" y="145710"/>
                    <a:pt x="227029" y="86157"/>
                  </a:cubicBezTo>
                  <a:cubicBezTo>
                    <a:pt x="239707" y="40579"/>
                    <a:pt x="239707" y="40579"/>
                    <a:pt x="242557" y="26582"/>
                  </a:cubicBezTo>
                  <a:cubicBezTo>
                    <a:pt x="245127" y="13932"/>
                    <a:pt x="244634" y="12493"/>
                    <a:pt x="237425" y="11683"/>
                  </a:cubicBezTo>
                  <a:cubicBezTo>
                    <a:pt x="229445" y="10781"/>
                    <a:pt x="229445" y="10781"/>
                    <a:pt x="208835" y="5263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E6E7AED-E2EA-4A0A-8E5E-3FD85E403DEF}"/>
                </a:ext>
              </a:extLst>
            </p:cNvPr>
            <p:cNvSpPr/>
            <p:nvPr/>
          </p:nvSpPr>
          <p:spPr>
            <a:xfrm>
              <a:off x="6141429" y="1686570"/>
              <a:ext cx="205361" cy="1070926"/>
            </a:xfrm>
            <a:custGeom>
              <a:avLst/>
              <a:gdLst>
                <a:gd name="connsiteX0" fmla="*/ 41848 w 205361"/>
                <a:gd name="connsiteY0" fmla="*/ 18547 h 1070926"/>
                <a:gd name="connsiteX1" fmla="*/ -74 w 205361"/>
                <a:gd name="connsiteY1" fmla="*/ -254 h 1070926"/>
                <a:gd name="connsiteX2" fmla="*/ -74 w 205361"/>
                <a:gd name="connsiteY2" fmla="*/ 128637 h 1070926"/>
                <a:gd name="connsiteX3" fmla="*/ 1767 w 205361"/>
                <a:gd name="connsiteY3" fmla="*/ 275916 h 1070926"/>
                <a:gd name="connsiteX4" fmla="*/ 5438 w 205361"/>
                <a:gd name="connsiteY4" fmla="*/ 319851 h 1070926"/>
                <a:gd name="connsiteX5" fmla="*/ 14438 w 205361"/>
                <a:gd name="connsiteY5" fmla="*/ 415268 h 1070926"/>
                <a:gd name="connsiteX6" fmla="*/ 18115 w 205361"/>
                <a:gd name="connsiteY6" fmla="*/ 462879 h 1070926"/>
                <a:gd name="connsiteX7" fmla="*/ 48149 w 205361"/>
                <a:gd name="connsiteY7" fmla="*/ 726249 h 1070926"/>
                <a:gd name="connsiteX8" fmla="*/ 84302 w 205361"/>
                <a:gd name="connsiteY8" fmla="*/ 915364 h 1070926"/>
                <a:gd name="connsiteX9" fmla="*/ 111696 w 205361"/>
                <a:gd name="connsiteY9" fmla="*/ 995877 h 1070926"/>
                <a:gd name="connsiteX10" fmla="*/ 131082 w 205361"/>
                <a:gd name="connsiteY10" fmla="*/ 1052816 h 1070926"/>
                <a:gd name="connsiteX11" fmla="*/ 141381 w 205361"/>
                <a:gd name="connsiteY11" fmla="*/ 1070023 h 1070926"/>
                <a:gd name="connsiteX12" fmla="*/ 159152 w 205361"/>
                <a:gd name="connsiteY12" fmla="*/ 1064747 h 1070926"/>
                <a:gd name="connsiteX13" fmla="*/ 179815 w 205361"/>
                <a:gd name="connsiteY13" fmla="*/ 1056933 h 1070926"/>
                <a:gd name="connsiteX14" fmla="*/ 205287 w 205361"/>
                <a:gd name="connsiteY14" fmla="*/ 1051415 h 1070926"/>
                <a:gd name="connsiteX15" fmla="*/ 172940 w 205361"/>
                <a:gd name="connsiteY15" fmla="*/ 957840 h 1070926"/>
                <a:gd name="connsiteX16" fmla="*/ 147199 w 205361"/>
                <a:gd name="connsiteY16" fmla="*/ 884300 h 1070926"/>
                <a:gd name="connsiteX17" fmla="*/ 119618 w 205361"/>
                <a:gd name="connsiteY17" fmla="*/ 772149 h 1070926"/>
                <a:gd name="connsiteX18" fmla="*/ 102883 w 205361"/>
                <a:gd name="connsiteY18" fmla="*/ 672669 h 1070926"/>
                <a:gd name="connsiteX19" fmla="*/ 90206 w 205361"/>
                <a:gd name="connsiteY19" fmla="*/ 610346 h 1070926"/>
                <a:gd name="connsiteX20" fmla="*/ 75301 w 205361"/>
                <a:gd name="connsiteY20" fmla="*/ 403857 h 1070926"/>
                <a:gd name="connsiteX21" fmla="*/ 73471 w 205361"/>
                <a:gd name="connsiteY21" fmla="*/ 346859 h 1070926"/>
                <a:gd name="connsiteX22" fmla="*/ 71630 w 205361"/>
                <a:gd name="connsiteY22" fmla="*/ 289860 h 1070926"/>
                <a:gd name="connsiteX23" fmla="*/ 69789 w 205361"/>
                <a:gd name="connsiteY23" fmla="*/ 234707 h 1070926"/>
                <a:gd name="connsiteX24" fmla="*/ 67954 w 205361"/>
                <a:gd name="connsiteY24" fmla="*/ 179544 h 1070926"/>
                <a:gd name="connsiteX25" fmla="*/ 66113 w 205361"/>
                <a:gd name="connsiteY25" fmla="*/ 137262 h 1070926"/>
                <a:gd name="connsiteX26" fmla="*/ 64272 w 205361"/>
                <a:gd name="connsiteY26" fmla="*/ 94970 h 1070926"/>
                <a:gd name="connsiteX27" fmla="*/ 62436 w 205361"/>
                <a:gd name="connsiteY27" fmla="*/ 52682 h 1070926"/>
                <a:gd name="connsiteX28" fmla="*/ 60424 w 205361"/>
                <a:gd name="connsiteY28" fmla="*/ 33259 h 1070926"/>
                <a:gd name="connsiteX29" fmla="*/ 41848 w 205361"/>
                <a:gd name="connsiteY29" fmla="*/ 18547 h 1070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05361" h="1070926">
                  <a:moveTo>
                    <a:pt x="41848" y="18547"/>
                  </a:moveTo>
                  <a:cubicBezTo>
                    <a:pt x="26466" y="14388"/>
                    <a:pt x="13671" y="7512"/>
                    <a:pt x="-74" y="-254"/>
                  </a:cubicBezTo>
                  <a:lnTo>
                    <a:pt x="-74" y="128637"/>
                  </a:lnTo>
                  <a:cubicBezTo>
                    <a:pt x="-74" y="257534"/>
                    <a:pt x="-74" y="257534"/>
                    <a:pt x="1767" y="275916"/>
                  </a:cubicBezTo>
                  <a:cubicBezTo>
                    <a:pt x="3597" y="294304"/>
                    <a:pt x="3597" y="294304"/>
                    <a:pt x="5438" y="319851"/>
                  </a:cubicBezTo>
                  <a:cubicBezTo>
                    <a:pt x="7735" y="351754"/>
                    <a:pt x="10080" y="383575"/>
                    <a:pt x="14438" y="415268"/>
                  </a:cubicBezTo>
                  <a:cubicBezTo>
                    <a:pt x="17922" y="440622"/>
                    <a:pt x="17922" y="440622"/>
                    <a:pt x="18115" y="462879"/>
                  </a:cubicBezTo>
                  <a:cubicBezTo>
                    <a:pt x="18877" y="551238"/>
                    <a:pt x="35204" y="639221"/>
                    <a:pt x="48149" y="726249"/>
                  </a:cubicBezTo>
                  <a:cubicBezTo>
                    <a:pt x="66735" y="851109"/>
                    <a:pt x="71839" y="877795"/>
                    <a:pt x="84302" y="915364"/>
                  </a:cubicBezTo>
                  <a:cubicBezTo>
                    <a:pt x="98825" y="959106"/>
                    <a:pt x="98825" y="959106"/>
                    <a:pt x="111696" y="995877"/>
                  </a:cubicBezTo>
                  <a:cubicBezTo>
                    <a:pt x="124566" y="1032652"/>
                    <a:pt x="124566" y="1032652"/>
                    <a:pt x="131082" y="1052816"/>
                  </a:cubicBezTo>
                  <a:cubicBezTo>
                    <a:pt x="135177" y="1065499"/>
                    <a:pt x="137603" y="1072996"/>
                    <a:pt x="141381" y="1070023"/>
                  </a:cubicBezTo>
                  <a:cubicBezTo>
                    <a:pt x="145165" y="1067044"/>
                    <a:pt x="145165" y="1067044"/>
                    <a:pt x="159152" y="1064747"/>
                  </a:cubicBezTo>
                  <a:cubicBezTo>
                    <a:pt x="166843" y="1063480"/>
                    <a:pt x="176144" y="1059965"/>
                    <a:pt x="179815" y="1056933"/>
                  </a:cubicBezTo>
                  <a:cubicBezTo>
                    <a:pt x="187061" y="1050959"/>
                    <a:pt x="196512" y="1051415"/>
                    <a:pt x="205287" y="1051415"/>
                  </a:cubicBezTo>
                  <a:cubicBezTo>
                    <a:pt x="194065" y="1020356"/>
                    <a:pt x="182992" y="989307"/>
                    <a:pt x="172940" y="957840"/>
                  </a:cubicBezTo>
                  <a:cubicBezTo>
                    <a:pt x="161717" y="922717"/>
                    <a:pt x="161717" y="922717"/>
                    <a:pt x="147199" y="884300"/>
                  </a:cubicBezTo>
                  <a:cubicBezTo>
                    <a:pt x="133524" y="848104"/>
                    <a:pt x="123825" y="810620"/>
                    <a:pt x="119618" y="772149"/>
                  </a:cubicBezTo>
                  <a:cubicBezTo>
                    <a:pt x="115979" y="738754"/>
                    <a:pt x="108894" y="705709"/>
                    <a:pt x="102883" y="672669"/>
                  </a:cubicBezTo>
                  <a:cubicBezTo>
                    <a:pt x="99083" y="651780"/>
                    <a:pt x="95229" y="630993"/>
                    <a:pt x="90206" y="610346"/>
                  </a:cubicBezTo>
                  <a:cubicBezTo>
                    <a:pt x="73654" y="542361"/>
                    <a:pt x="79149" y="473136"/>
                    <a:pt x="75301" y="403857"/>
                  </a:cubicBezTo>
                  <a:cubicBezTo>
                    <a:pt x="73471" y="370758"/>
                    <a:pt x="73471" y="370758"/>
                    <a:pt x="73471" y="346859"/>
                  </a:cubicBezTo>
                  <a:cubicBezTo>
                    <a:pt x="73471" y="322954"/>
                    <a:pt x="73471" y="322954"/>
                    <a:pt x="71630" y="289860"/>
                  </a:cubicBezTo>
                  <a:cubicBezTo>
                    <a:pt x="69789" y="256767"/>
                    <a:pt x="69789" y="256767"/>
                    <a:pt x="69789" y="234707"/>
                  </a:cubicBezTo>
                  <a:cubicBezTo>
                    <a:pt x="69789" y="212644"/>
                    <a:pt x="69789" y="212644"/>
                    <a:pt x="67954" y="179544"/>
                  </a:cubicBezTo>
                  <a:cubicBezTo>
                    <a:pt x="66113" y="146451"/>
                    <a:pt x="66113" y="146451"/>
                    <a:pt x="66113" y="137262"/>
                  </a:cubicBezTo>
                  <a:cubicBezTo>
                    <a:pt x="66113" y="128063"/>
                    <a:pt x="66113" y="128063"/>
                    <a:pt x="64272" y="94970"/>
                  </a:cubicBezTo>
                  <a:cubicBezTo>
                    <a:pt x="62436" y="61876"/>
                    <a:pt x="62436" y="61876"/>
                    <a:pt x="62436" y="52682"/>
                  </a:cubicBezTo>
                  <a:cubicBezTo>
                    <a:pt x="62436" y="43494"/>
                    <a:pt x="62436" y="43494"/>
                    <a:pt x="60424" y="33259"/>
                  </a:cubicBezTo>
                  <a:cubicBezTo>
                    <a:pt x="58765" y="24816"/>
                    <a:pt x="55513" y="22240"/>
                    <a:pt x="41848" y="18547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19B0099-36BC-4510-B14C-82096EDD1D8A}"/>
                </a:ext>
              </a:extLst>
            </p:cNvPr>
            <p:cNvSpPr/>
            <p:nvPr/>
          </p:nvSpPr>
          <p:spPr>
            <a:xfrm>
              <a:off x="5772709" y="3019979"/>
              <a:ext cx="265752" cy="373594"/>
            </a:xfrm>
            <a:custGeom>
              <a:avLst/>
              <a:gdLst>
                <a:gd name="connsiteX0" fmla="*/ 112694 w 265752"/>
                <a:gd name="connsiteY0" fmla="*/ 4803 h 373594"/>
                <a:gd name="connsiteX1" fmla="*/ 90818 w 265752"/>
                <a:gd name="connsiteY1" fmla="*/ 1132 h 373594"/>
                <a:gd name="connsiteX2" fmla="*/ 81817 w 265752"/>
                <a:gd name="connsiteY2" fmla="*/ 49119 h 373594"/>
                <a:gd name="connsiteX3" fmla="*/ 76305 w 265752"/>
                <a:gd name="connsiteY3" fmla="*/ 135723 h 373594"/>
                <a:gd name="connsiteX4" fmla="*/ 54048 w 265752"/>
                <a:gd name="connsiteY4" fmla="*/ 223979 h 373594"/>
                <a:gd name="connsiteX5" fmla="*/ -74 w 265752"/>
                <a:gd name="connsiteY5" fmla="*/ 354180 h 373594"/>
                <a:gd name="connsiteX6" fmla="*/ 17165 w 265752"/>
                <a:gd name="connsiteY6" fmla="*/ 357835 h 373594"/>
                <a:gd name="connsiteX7" fmla="*/ 45841 w 265752"/>
                <a:gd name="connsiteY7" fmla="*/ 367002 h 373594"/>
                <a:gd name="connsiteX8" fmla="*/ 113075 w 265752"/>
                <a:gd name="connsiteY8" fmla="*/ 367002 h 373594"/>
                <a:gd name="connsiteX9" fmla="*/ 198353 w 265752"/>
                <a:gd name="connsiteY9" fmla="*/ 357813 h 373594"/>
                <a:gd name="connsiteX10" fmla="*/ 230556 w 265752"/>
                <a:gd name="connsiteY10" fmla="*/ 289791 h 373594"/>
                <a:gd name="connsiteX11" fmla="*/ 247296 w 265752"/>
                <a:gd name="connsiteY11" fmla="*/ 247310 h 373594"/>
                <a:gd name="connsiteX12" fmla="*/ 254643 w 265752"/>
                <a:gd name="connsiteY12" fmla="*/ 221570 h 373594"/>
                <a:gd name="connsiteX13" fmla="*/ 265678 w 265752"/>
                <a:gd name="connsiteY13" fmla="*/ 123931 h 373594"/>
                <a:gd name="connsiteX14" fmla="*/ 258513 w 265752"/>
                <a:gd name="connsiteY14" fmla="*/ 48936 h 373594"/>
                <a:gd name="connsiteX15" fmla="*/ 250929 w 265752"/>
                <a:gd name="connsiteY15" fmla="*/ 25219 h 373594"/>
                <a:gd name="connsiteX16" fmla="*/ 235837 w 265752"/>
                <a:gd name="connsiteY16" fmla="*/ 19514 h 373594"/>
                <a:gd name="connsiteX17" fmla="*/ 206838 w 265752"/>
                <a:gd name="connsiteY17" fmla="*/ 13996 h 373594"/>
                <a:gd name="connsiteX18" fmla="*/ 159039 w 265752"/>
                <a:gd name="connsiteY18" fmla="*/ 6644 h 373594"/>
                <a:gd name="connsiteX19" fmla="*/ 112694 w 265752"/>
                <a:gd name="connsiteY19" fmla="*/ 4803 h 37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5752" h="373594">
                  <a:moveTo>
                    <a:pt x="112694" y="4803"/>
                  </a:moveTo>
                  <a:cubicBezTo>
                    <a:pt x="105609" y="4803"/>
                    <a:pt x="95771" y="3150"/>
                    <a:pt x="90818" y="1132"/>
                  </a:cubicBezTo>
                  <a:cubicBezTo>
                    <a:pt x="81817" y="-2545"/>
                    <a:pt x="81817" y="-2545"/>
                    <a:pt x="81817" y="49119"/>
                  </a:cubicBezTo>
                  <a:cubicBezTo>
                    <a:pt x="81817" y="77543"/>
                    <a:pt x="79337" y="116519"/>
                    <a:pt x="76305" y="135723"/>
                  </a:cubicBezTo>
                  <a:cubicBezTo>
                    <a:pt x="73273" y="154937"/>
                    <a:pt x="63258" y="194654"/>
                    <a:pt x="54048" y="223979"/>
                  </a:cubicBezTo>
                  <a:cubicBezTo>
                    <a:pt x="39825" y="269278"/>
                    <a:pt x="22333" y="312365"/>
                    <a:pt x="-74" y="354180"/>
                  </a:cubicBezTo>
                  <a:lnTo>
                    <a:pt x="17165" y="357835"/>
                  </a:lnTo>
                  <a:cubicBezTo>
                    <a:pt x="34399" y="361496"/>
                    <a:pt x="34399" y="361496"/>
                    <a:pt x="45841" y="367002"/>
                  </a:cubicBezTo>
                  <a:cubicBezTo>
                    <a:pt x="64068" y="375793"/>
                    <a:pt x="94752" y="375107"/>
                    <a:pt x="113075" y="367002"/>
                  </a:cubicBezTo>
                  <a:cubicBezTo>
                    <a:pt x="140066" y="355082"/>
                    <a:pt x="169580" y="357813"/>
                    <a:pt x="198353" y="357813"/>
                  </a:cubicBezTo>
                  <a:cubicBezTo>
                    <a:pt x="209168" y="335175"/>
                    <a:pt x="219934" y="312515"/>
                    <a:pt x="230556" y="289791"/>
                  </a:cubicBezTo>
                  <a:cubicBezTo>
                    <a:pt x="243614" y="261823"/>
                    <a:pt x="243614" y="261823"/>
                    <a:pt x="247296" y="247310"/>
                  </a:cubicBezTo>
                  <a:cubicBezTo>
                    <a:pt x="250967" y="232792"/>
                    <a:pt x="250967" y="232792"/>
                    <a:pt x="254643" y="221570"/>
                  </a:cubicBezTo>
                  <a:cubicBezTo>
                    <a:pt x="265093" y="189683"/>
                    <a:pt x="265678" y="157401"/>
                    <a:pt x="265678" y="123931"/>
                  </a:cubicBezTo>
                  <a:cubicBezTo>
                    <a:pt x="265678" y="76057"/>
                    <a:pt x="264535" y="64050"/>
                    <a:pt x="258513" y="48936"/>
                  </a:cubicBezTo>
                  <a:cubicBezTo>
                    <a:pt x="254579" y="39029"/>
                    <a:pt x="251166" y="28359"/>
                    <a:pt x="250929" y="25219"/>
                  </a:cubicBezTo>
                  <a:cubicBezTo>
                    <a:pt x="250629" y="21092"/>
                    <a:pt x="246469" y="19514"/>
                    <a:pt x="235837" y="19514"/>
                  </a:cubicBezTo>
                  <a:cubicBezTo>
                    <a:pt x="227765" y="19514"/>
                    <a:pt x="214717" y="17034"/>
                    <a:pt x="206838" y="13996"/>
                  </a:cubicBezTo>
                  <a:cubicBezTo>
                    <a:pt x="198960" y="10964"/>
                    <a:pt x="177459" y="7653"/>
                    <a:pt x="159039" y="6644"/>
                  </a:cubicBezTo>
                  <a:cubicBezTo>
                    <a:pt x="125559" y="4803"/>
                    <a:pt x="125559" y="4803"/>
                    <a:pt x="112694" y="4803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3F3649C-1EA9-4B1E-90A1-63756F5B1787}"/>
                </a:ext>
              </a:extLst>
            </p:cNvPr>
            <p:cNvSpPr/>
            <p:nvPr/>
          </p:nvSpPr>
          <p:spPr>
            <a:xfrm>
              <a:off x="6881411" y="656943"/>
              <a:ext cx="223424" cy="364648"/>
            </a:xfrm>
            <a:custGeom>
              <a:avLst/>
              <a:gdLst>
                <a:gd name="connsiteX0" fmla="*/ 197260 w 223424"/>
                <a:gd name="connsiteY0" fmla="*/ 4593 h 364648"/>
                <a:gd name="connsiteX1" fmla="*/ 158166 w 223424"/>
                <a:gd name="connsiteY1" fmla="*/ -254 h 364648"/>
                <a:gd name="connsiteX2" fmla="*/ 113501 w 223424"/>
                <a:gd name="connsiteY2" fmla="*/ 6901 h 364648"/>
                <a:gd name="connsiteX3" fmla="*/ 106148 w 223424"/>
                <a:gd name="connsiteY3" fmla="*/ 19583 h 364648"/>
                <a:gd name="connsiteX4" fmla="*/ 91620 w 223424"/>
                <a:gd name="connsiteY4" fmla="*/ 40960 h 364648"/>
                <a:gd name="connsiteX5" fmla="*/ 76071 w 223424"/>
                <a:gd name="connsiteY5" fmla="*/ 66320 h 364648"/>
                <a:gd name="connsiteX6" fmla="*/ 65230 w 223424"/>
                <a:gd name="connsiteY6" fmla="*/ 93520 h 364648"/>
                <a:gd name="connsiteX7" fmla="*/ 54200 w 223424"/>
                <a:gd name="connsiteY7" fmla="*/ 117420 h 364648"/>
                <a:gd name="connsiteX8" fmla="*/ 41324 w 223424"/>
                <a:gd name="connsiteY8" fmla="*/ 137643 h 364648"/>
                <a:gd name="connsiteX9" fmla="*/ 30971 w 223424"/>
                <a:gd name="connsiteY9" fmla="*/ 151850 h 364648"/>
                <a:gd name="connsiteX10" fmla="*/ 23420 w 223424"/>
                <a:gd name="connsiteY10" fmla="*/ 181648 h 364648"/>
                <a:gd name="connsiteX11" fmla="*/ 10260 w 223424"/>
                <a:gd name="connsiteY11" fmla="*/ 220377 h 364648"/>
                <a:gd name="connsiteX12" fmla="*/ 636 w 223424"/>
                <a:gd name="connsiteY12" fmla="*/ 240413 h 364648"/>
                <a:gd name="connsiteX13" fmla="*/ 6154 w 223424"/>
                <a:gd name="connsiteY13" fmla="*/ 246118 h 364648"/>
                <a:gd name="connsiteX14" fmla="*/ 42741 w 223424"/>
                <a:gd name="connsiteY14" fmla="*/ 259176 h 364648"/>
                <a:gd name="connsiteX15" fmla="*/ 51737 w 223424"/>
                <a:gd name="connsiteY15" fmla="*/ 273957 h 364648"/>
                <a:gd name="connsiteX16" fmla="*/ 70366 w 223424"/>
                <a:gd name="connsiteY16" fmla="*/ 313765 h 364648"/>
                <a:gd name="connsiteX17" fmla="*/ 90605 w 223424"/>
                <a:gd name="connsiteY17" fmla="*/ 355698 h 364648"/>
                <a:gd name="connsiteX18" fmla="*/ 136934 w 223424"/>
                <a:gd name="connsiteY18" fmla="*/ 356622 h 364648"/>
                <a:gd name="connsiteX19" fmla="*/ 154173 w 223424"/>
                <a:gd name="connsiteY19" fmla="*/ 347980 h 364648"/>
                <a:gd name="connsiteX20" fmla="*/ 173200 w 223424"/>
                <a:gd name="connsiteY20" fmla="*/ 317028 h 364648"/>
                <a:gd name="connsiteX21" fmla="*/ 189059 w 223424"/>
                <a:gd name="connsiteY21" fmla="*/ 270329 h 364648"/>
                <a:gd name="connsiteX22" fmla="*/ 207136 w 223424"/>
                <a:gd name="connsiteY22" fmla="*/ 193542 h 364648"/>
                <a:gd name="connsiteX23" fmla="*/ 223350 w 223424"/>
                <a:gd name="connsiteY23" fmla="*/ 87617 h 364648"/>
                <a:gd name="connsiteX24" fmla="*/ 219480 w 223424"/>
                <a:gd name="connsiteY24" fmla="*/ 37976 h 364648"/>
                <a:gd name="connsiteX25" fmla="*/ 213238 w 223424"/>
                <a:gd name="connsiteY25" fmla="*/ 16518 h 364648"/>
                <a:gd name="connsiteX26" fmla="*/ 204732 w 223424"/>
                <a:gd name="connsiteY26" fmla="*/ 10523 h 364648"/>
                <a:gd name="connsiteX27" fmla="*/ 197260 w 223424"/>
                <a:gd name="connsiteY27" fmla="*/ 4593 h 364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3424" h="364648">
                  <a:moveTo>
                    <a:pt x="197260" y="4593"/>
                  </a:moveTo>
                  <a:cubicBezTo>
                    <a:pt x="196273" y="986"/>
                    <a:pt x="186296" y="-254"/>
                    <a:pt x="158166" y="-254"/>
                  </a:cubicBezTo>
                  <a:cubicBezTo>
                    <a:pt x="125556" y="-254"/>
                    <a:pt x="119443" y="729"/>
                    <a:pt x="113501" y="6901"/>
                  </a:cubicBezTo>
                  <a:cubicBezTo>
                    <a:pt x="106610" y="14060"/>
                    <a:pt x="106610" y="14060"/>
                    <a:pt x="106148" y="19583"/>
                  </a:cubicBezTo>
                  <a:cubicBezTo>
                    <a:pt x="105247" y="30274"/>
                    <a:pt x="99482" y="33790"/>
                    <a:pt x="91620" y="40960"/>
                  </a:cubicBezTo>
                  <a:cubicBezTo>
                    <a:pt x="85013" y="46982"/>
                    <a:pt x="78261" y="58006"/>
                    <a:pt x="76071" y="66320"/>
                  </a:cubicBezTo>
                  <a:cubicBezTo>
                    <a:pt x="72207" y="81031"/>
                    <a:pt x="72207" y="81031"/>
                    <a:pt x="65230" y="93520"/>
                  </a:cubicBezTo>
                  <a:cubicBezTo>
                    <a:pt x="61398" y="100385"/>
                    <a:pt x="56433" y="111141"/>
                    <a:pt x="54200" y="117420"/>
                  </a:cubicBezTo>
                  <a:cubicBezTo>
                    <a:pt x="51962" y="123700"/>
                    <a:pt x="46171" y="132802"/>
                    <a:pt x="41324" y="137643"/>
                  </a:cubicBezTo>
                  <a:cubicBezTo>
                    <a:pt x="32517" y="146456"/>
                    <a:pt x="32517" y="146456"/>
                    <a:pt x="30971" y="151850"/>
                  </a:cubicBezTo>
                  <a:cubicBezTo>
                    <a:pt x="29420" y="157244"/>
                    <a:pt x="29420" y="157244"/>
                    <a:pt x="23420" y="181648"/>
                  </a:cubicBezTo>
                  <a:cubicBezTo>
                    <a:pt x="17425" y="206053"/>
                    <a:pt x="17425" y="206053"/>
                    <a:pt x="10260" y="220377"/>
                  </a:cubicBezTo>
                  <a:cubicBezTo>
                    <a:pt x="3100" y="234702"/>
                    <a:pt x="3100" y="234702"/>
                    <a:pt x="636" y="240413"/>
                  </a:cubicBezTo>
                  <a:cubicBezTo>
                    <a:pt x="-1151" y="244572"/>
                    <a:pt x="341" y="246118"/>
                    <a:pt x="6154" y="246118"/>
                  </a:cubicBezTo>
                  <a:cubicBezTo>
                    <a:pt x="17956" y="246118"/>
                    <a:pt x="33392" y="251834"/>
                    <a:pt x="42741" y="259176"/>
                  </a:cubicBezTo>
                  <a:cubicBezTo>
                    <a:pt x="45232" y="261141"/>
                    <a:pt x="47330" y="264581"/>
                    <a:pt x="51737" y="273957"/>
                  </a:cubicBezTo>
                  <a:cubicBezTo>
                    <a:pt x="57490" y="286183"/>
                    <a:pt x="57490" y="286183"/>
                    <a:pt x="70366" y="313765"/>
                  </a:cubicBezTo>
                  <a:cubicBezTo>
                    <a:pt x="76935" y="327854"/>
                    <a:pt x="83655" y="341803"/>
                    <a:pt x="90605" y="355698"/>
                  </a:cubicBezTo>
                  <a:cubicBezTo>
                    <a:pt x="98130" y="370764"/>
                    <a:pt x="125819" y="362998"/>
                    <a:pt x="136934" y="356622"/>
                  </a:cubicBezTo>
                  <a:cubicBezTo>
                    <a:pt x="149418" y="349462"/>
                    <a:pt x="149418" y="349462"/>
                    <a:pt x="154173" y="347980"/>
                  </a:cubicBezTo>
                  <a:cubicBezTo>
                    <a:pt x="156782" y="347154"/>
                    <a:pt x="165348" y="333237"/>
                    <a:pt x="173200" y="317028"/>
                  </a:cubicBezTo>
                  <a:cubicBezTo>
                    <a:pt x="181267" y="300385"/>
                    <a:pt x="188163" y="280065"/>
                    <a:pt x="189059" y="270329"/>
                  </a:cubicBezTo>
                  <a:cubicBezTo>
                    <a:pt x="191453" y="244159"/>
                    <a:pt x="199477" y="218553"/>
                    <a:pt x="207136" y="193542"/>
                  </a:cubicBezTo>
                  <a:cubicBezTo>
                    <a:pt x="217634" y="159257"/>
                    <a:pt x="223350" y="123528"/>
                    <a:pt x="223350" y="87617"/>
                  </a:cubicBezTo>
                  <a:cubicBezTo>
                    <a:pt x="223350" y="69411"/>
                    <a:pt x="221611" y="47079"/>
                    <a:pt x="219480" y="37976"/>
                  </a:cubicBezTo>
                  <a:cubicBezTo>
                    <a:pt x="215616" y="21429"/>
                    <a:pt x="215616" y="21429"/>
                    <a:pt x="213238" y="16518"/>
                  </a:cubicBezTo>
                  <a:cubicBezTo>
                    <a:pt x="211934" y="13813"/>
                    <a:pt x="208107" y="11119"/>
                    <a:pt x="204732" y="10523"/>
                  </a:cubicBezTo>
                  <a:cubicBezTo>
                    <a:pt x="201345" y="9928"/>
                    <a:pt x="197990" y="7255"/>
                    <a:pt x="197260" y="4593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6DBE218-0C9F-48F0-AA6A-951FDA12AB46}"/>
                </a:ext>
              </a:extLst>
            </p:cNvPr>
            <p:cNvSpPr/>
            <p:nvPr/>
          </p:nvSpPr>
          <p:spPr>
            <a:xfrm>
              <a:off x="6233362" y="1723292"/>
              <a:ext cx="183263" cy="1011909"/>
            </a:xfrm>
            <a:custGeom>
              <a:avLst/>
              <a:gdLst>
                <a:gd name="connsiteX0" fmla="*/ 51407 w 183263"/>
                <a:gd name="connsiteY0" fmla="*/ 73281 h 1011909"/>
                <a:gd name="connsiteX1" fmla="*/ 51407 w 183263"/>
                <a:gd name="connsiteY1" fmla="*/ 14822 h 1011909"/>
                <a:gd name="connsiteX2" fmla="*/ -74 w 183263"/>
                <a:gd name="connsiteY2" fmla="*/ -254 h 1011909"/>
                <a:gd name="connsiteX3" fmla="*/ -74 w 183263"/>
                <a:gd name="connsiteY3" fmla="*/ 84520 h 1011909"/>
                <a:gd name="connsiteX4" fmla="*/ 1766 w 183263"/>
                <a:gd name="connsiteY4" fmla="*/ 189506 h 1011909"/>
                <a:gd name="connsiteX5" fmla="*/ 14631 w 183263"/>
                <a:gd name="connsiteY5" fmla="*/ 356439 h 1011909"/>
                <a:gd name="connsiteX6" fmla="*/ 21796 w 183263"/>
                <a:gd name="connsiteY6" fmla="*/ 429786 h 1011909"/>
                <a:gd name="connsiteX7" fmla="*/ 25881 w 183263"/>
                <a:gd name="connsiteY7" fmla="*/ 479346 h 1011909"/>
                <a:gd name="connsiteX8" fmla="*/ 48138 w 183263"/>
                <a:gd name="connsiteY8" fmla="*/ 648871 h 1011909"/>
                <a:gd name="connsiteX9" fmla="*/ 84312 w 183263"/>
                <a:gd name="connsiteY9" fmla="*/ 838148 h 1011909"/>
                <a:gd name="connsiteX10" fmla="*/ 111695 w 183263"/>
                <a:gd name="connsiteY10" fmla="*/ 918660 h 1011909"/>
                <a:gd name="connsiteX11" fmla="*/ 132622 w 183263"/>
                <a:gd name="connsiteY11" fmla="*/ 980205 h 1011909"/>
                <a:gd name="connsiteX12" fmla="*/ 152652 w 183263"/>
                <a:gd name="connsiteY12" fmla="*/ 1004104 h 1011909"/>
                <a:gd name="connsiteX13" fmla="*/ 173407 w 183263"/>
                <a:gd name="connsiteY13" fmla="*/ 1007620 h 1011909"/>
                <a:gd name="connsiteX14" fmla="*/ 182992 w 183263"/>
                <a:gd name="connsiteY14" fmla="*/ 1011302 h 1011909"/>
                <a:gd name="connsiteX15" fmla="*/ 150693 w 183263"/>
                <a:gd name="connsiteY15" fmla="*/ 907625 h 1011909"/>
                <a:gd name="connsiteX16" fmla="*/ 117594 w 183263"/>
                <a:gd name="connsiteY16" fmla="*/ 804662 h 1011909"/>
                <a:gd name="connsiteX17" fmla="*/ 64272 w 183263"/>
                <a:gd name="connsiteY17" fmla="*/ 311924 h 1011909"/>
                <a:gd name="connsiteX18" fmla="*/ 51407 w 183263"/>
                <a:gd name="connsiteY18" fmla="*/ 73281 h 101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3263" h="1011909">
                  <a:moveTo>
                    <a:pt x="51407" y="73281"/>
                  </a:moveTo>
                  <a:lnTo>
                    <a:pt x="51407" y="14822"/>
                  </a:lnTo>
                  <a:cubicBezTo>
                    <a:pt x="34248" y="9799"/>
                    <a:pt x="17084" y="4775"/>
                    <a:pt x="-74" y="-254"/>
                  </a:cubicBezTo>
                  <a:lnTo>
                    <a:pt x="-74" y="84520"/>
                  </a:lnTo>
                  <a:cubicBezTo>
                    <a:pt x="-74" y="169283"/>
                    <a:pt x="-74" y="169283"/>
                    <a:pt x="1766" y="189506"/>
                  </a:cubicBezTo>
                  <a:cubicBezTo>
                    <a:pt x="6811" y="245066"/>
                    <a:pt x="10354" y="300798"/>
                    <a:pt x="14631" y="356439"/>
                  </a:cubicBezTo>
                  <a:cubicBezTo>
                    <a:pt x="16521" y="380967"/>
                    <a:pt x="18469" y="405392"/>
                    <a:pt x="21796" y="429786"/>
                  </a:cubicBezTo>
                  <a:cubicBezTo>
                    <a:pt x="25280" y="455333"/>
                    <a:pt x="25280" y="455333"/>
                    <a:pt x="25881" y="479346"/>
                  </a:cubicBezTo>
                  <a:cubicBezTo>
                    <a:pt x="26208" y="492549"/>
                    <a:pt x="36229" y="568837"/>
                    <a:pt x="48138" y="648871"/>
                  </a:cubicBezTo>
                  <a:cubicBezTo>
                    <a:pt x="66735" y="773893"/>
                    <a:pt x="71839" y="800567"/>
                    <a:pt x="84312" y="838148"/>
                  </a:cubicBezTo>
                  <a:cubicBezTo>
                    <a:pt x="98825" y="881884"/>
                    <a:pt x="98825" y="881884"/>
                    <a:pt x="111695" y="918660"/>
                  </a:cubicBezTo>
                  <a:cubicBezTo>
                    <a:pt x="124566" y="955430"/>
                    <a:pt x="124566" y="955430"/>
                    <a:pt x="132622" y="980205"/>
                  </a:cubicBezTo>
                  <a:cubicBezTo>
                    <a:pt x="140506" y="1004448"/>
                    <a:pt x="140935" y="1004958"/>
                    <a:pt x="152652" y="1004104"/>
                  </a:cubicBezTo>
                  <a:cubicBezTo>
                    <a:pt x="159227" y="1003616"/>
                    <a:pt x="168576" y="1005204"/>
                    <a:pt x="173407" y="1007620"/>
                  </a:cubicBezTo>
                  <a:cubicBezTo>
                    <a:pt x="182208" y="1012021"/>
                    <a:pt x="182208" y="1012021"/>
                    <a:pt x="182992" y="1011302"/>
                  </a:cubicBezTo>
                  <a:cubicBezTo>
                    <a:pt x="183781" y="1010587"/>
                    <a:pt x="183781" y="1010587"/>
                    <a:pt x="150693" y="907625"/>
                  </a:cubicBezTo>
                  <a:lnTo>
                    <a:pt x="117594" y="804662"/>
                  </a:lnTo>
                  <a:cubicBezTo>
                    <a:pt x="96367" y="640649"/>
                    <a:pt x="76058" y="476968"/>
                    <a:pt x="64272" y="311924"/>
                  </a:cubicBezTo>
                  <a:cubicBezTo>
                    <a:pt x="57198" y="212821"/>
                    <a:pt x="51407" y="105435"/>
                    <a:pt x="51407" y="73281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32AE9CC-7688-4477-8DEE-DA404F81C31F}"/>
                </a:ext>
              </a:extLst>
            </p:cNvPr>
            <p:cNvSpPr/>
            <p:nvPr/>
          </p:nvSpPr>
          <p:spPr>
            <a:xfrm>
              <a:off x="5582498" y="3514927"/>
              <a:ext cx="194890" cy="334493"/>
            </a:xfrm>
            <a:custGeom>
              <a:avLst/>
              <a:gdLst>
                <a:gd name="connsiteX0" fmla="*/ 106092 w 194890"/>
                <a:gd name="connsiteY0" fmla="*/ 2555 h 334493"/>
                <a:gd name="connsiteX1" fmla="*/ 78151 w 194890"/>
                <a:gd name="connsiteY1" fmla="*/ 9645 h 334493"/>
                <a:gd name="connsiteX2" fmla="*/ 52658 w 194890"/>
                <a:gd name="connsiteY2" fmla="*/ 27523 h 334493"/>
                <a:gd name="connsiteX3" fmla="*/ 34919 w 194890"/>
                <a:gd name="connsiteY3" fmla="*/ 40919 h 334493"/>
                <a:gd name="connsiteX4" fmla="*/ 23825 w 194890"/>
                <a:gd name="connsiteY4" fmla="*/ 55942 h 334493"/>
                <a:gd name="connsiteX5" fmla="*/ 5872 w 194890"/>
                <a:gd name="connsiteY5" fmla="*/ 96109 h 334493"/>
                <a:gd name="connsiteX6" fmla="*/ -74 w 194890"/>
                <a:gd name="connsiteY6" fmla="*/ 179262 h 334493"/>
                <a:gd name="connsiteX7" fmla="*/ 6731 w 194890"/>
                <a:gd name="connsiteY7" fmla="*/ 256291 h 334493"/>
                <a:gd name="connsiteX8" fmla="*/ 23879 w 194890"/>
                <a:gd name="connsiteY8" fmla="*/ 279278 h 334493"/>
                <a:gd name="connsiteX9" fmla="*/ 33379 w 194890"/>
                <a:gd name="connsiteY9" fmla="*/ 296249 h 334493"/>
                <a:gd name="connsiteX10" fmla="*/ 69500 w 194890"/>
                <a:gd name="connsiteY10" fmla="*/ 328044 h 334493"/>
                <a:gd name="connsiteX11" fmla="*/ 118410 w 194890"/>
                <a:gd name="connsiteY11" fmla="*/ 319929 h 334493"/>
                <a:gd name="connsiteX12" fmla="*/ 170723 w 194890"/>
                <a:gd name="connsiteY12" fmla="*/ 225092 h 334493"/>
                <a:gd name="connsiteX13" fmla="*/ 189299 w 194890"/>
                <a:gd name="connsiteY13" fmla="*/ 177459 h 334493"/>
                <a:gd name="connsiteX14" fmla="*/ 194816 w 194890"/>
                <a:gd name="connsiteY14" fmla="*/ 106114 h 334493"/>
                <a:gd name="connsiteX15" fmla="*/ 190259 w 194890"/>
                <a:gd name="connsiteY15" fmla="*/ 51117 h 334493"/>
                <a:gd name="connsiteX16" fmla="*/ 175360 w 194890"/>
                <a:gd name="connsiteY16" fmla="*/ 45433 h 334493"/>
                <a:gd name="connsiteX17" fmla="*/ 158406 w 194890"/>
                <a:gd name="connsiteY17" fmla="*/ 37619 h 334493"/>
                <a:gd name="connsiteX18" fmla="*/ 140565 w 194890"/>
                <a:gd name="connsiteY18" fmla="*/ 27292 h 334493"/>
                <a:gd name="connsiteX19" fmla="*/ 123348 w 194890"/>
                <a:gd name="connsiteY19" fmla="*/ 13182 h 334493"/>
                <a:gd name="connsiteX20" fmla="*/ 106092 w 194890"/>
                <a:gd name="connsiteY20" fmla="*/ 2555 h 334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4890" h="334493">
                  <a:moveTo>
                    <a:pt x="106092" y="2555"/>
                  </a:moveTo>
                  <a:cubicBezTo>
                    <a:pt x="93716" y="-2817"/>
                    <a:pt x="87651" y="-499"/>
                    <a:pt x="78151" y="9645"/>
                  </a:cubicBezTo>
                  <a:cubicBezTo>
                    <a:pt x="72634" y="15538"/>
                    <a:pt x="61159" y="23578"/>
                    <a:pt x="52658" y="27523"/>
                  </a:cubicBezTo>
                  <a:cubicBezTo>
                    <a:pt x="44156" y="31468"/>
                    <a:pt x="36180" y="37490"/>
                    <a:pt x="34919" y="40919"/>
                  </a:cubicBezTo>
                  <a:cubicBezTo>
                    <a:pt x="32638" y="47129"/>
                    <a:pt x="32638" y="47129"/>
                    <a:pt x="23825" y="55942"/>
                  </a:cubicBezTo>
                  <a:cubicBezTo>
                    <a:pt x="12243" y="67519"/>
                    <a:pt x="10440" y="80480"/>
                    <a:pt x="5872" y="96109"/>
                  </a:cubicBezTo>
                  <a:cubicBezTo>
                    <a:pt x="1423" y="111379"/>
                    <a:pt x="-74" y="132289"/>
                    <a:pt x="-74" y="179262"/>
                  </a:cubicBezTo>
                  <a:cubicBezTo>
                    <a:pt x="-74" y="232756"/>
                    <a:pt x="929" y="244123"/>
                    <a:pt x="6731" y="256291"/>
                  </a:cubicBezTo>
                  <a:cubicBezTo>
                    <a:pt x="11395" y="266064"/>
                    <a:pt x="15624" y="272650"/>
                    <a:pt x="23879" y="279278"/>
                  </a:cubicBezTo>
                  <a:cubicBezTo>
                    <a:pt x="29053" y="283432"/>
                    <a:pt x="29053" y="283432"/>
                    <a:pt x="33379" y="296249"/>
                  </a:cubicBezTo>
                  <a:cubicBezTo>
                    <a:pt x="39186" y="313424"/>
                    <a:pt x="56753" y="317524"/>
                    <a:pt x="69500" y="328044"/>
                  </a:cubicBezTo>
                  <a:cubicBezTo>
                    <a:pt x="84726" y="340613"/>
                    <a:pt x="106796" y="332096"/>
                    <a:pt x="118410" y="319929"/>
                  </a:cubicBezTo>
                  <a:cubicBezTo>
                    <a:pt x="142803" y="294370"/>
                    <a:pt x="155985" y="256629"/>
                    <a:pt x="170723" y="225092"/>
                  </a:cubicBezTo>
                  <a:cubicBezTo>
                    <a:pt x="183781" y="197124"/>
                    <a:pt x="183781" y="197124"/>
                    <a:pt x="189299" y="177459"/>
                  </a:cubicBezTo>
                  <a:cubicBezTo>
                    <a:pt x="193007" y="164240"/>
                    <a:pt x="194816" y="140871"/>
                    <a:pt x="194816" y="106114"/>
                  </a:cubicBezTo>
                  <a:cubicBezTo>
                    <a:pt x="194816" y="69252"/>
                    <a:pt x="193507" y="53484"/>
                    <a:pt x="190259" y="51117"/>
                  </a:cubicBezTo>
                  <a:cubicBezTo>
                    <a:pt x="187753" y="49297"/>
                    <a:pt x="181049" y="46737"/>
                    <a:pt x="175360" y="45433"/>
                  </a:cubicBezTo>
                  <a:cubicBezTo>
                    <a:pt x="165013" y="43066"/>
                    <a:pt x="165013" y="43066"/>
                    <a:pt x="158406" y="37619"/>
                  </a:cubicBezTo>
                  <a:cubicBezTo>
                    <a:pt x="153795" y="33813"/>
                    <a:pt x="148401" y="30701"/>
                    <a:pt x="140565" y="27292"/>
                  </a:cubicBezTo>
                  <a:cubicBezTo>
                    <a:pt x="132091" y="23621"/>
                    <a:pt x="128151" y="20605"/>
                    <a:pt x="123348" y="13182"/>
                  </a:cubicBezTo>
                  <a:cubicBezTo>
                    <a:pt x="117954" y="8947"/>
                    <a:pt x="112442" y="5309"/>
                    <a:pt x="106092" y="2555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BC0BFAB-B1CC-476C-85BC-4538E24D7285}"/>
                </a:ext>
              </a:extLst>
            </p:cNvPr>
            <p:cNvSpPr/>
            <p:nvPr/>
          </p:nvSpPr>
          <p:spPr>
            <a:xfrm>
              <a:off x="5077373" y="3525159"/>
              <a:ext cx="192555" cy="329579"/>
            </a:xfrm>
            <a:custGeom>
              <a:avLst/>
              <a:gdLst>
                <a:gd name="connsiteX0" fmla="*/ 142347 w 192555"/>
                <a:gd name="connsiteY0" fmla="*/ 13899 h 329579"/>
                <a:gd name="connsiteX1" fmla="*/ 125065 w 192555"/>
                <a:gd name="connsiteY1" fmla="*/ -254 h 329579"/>
                <a:gd name="connsiteX2" fmla="*/ 111390 w 192555"/>
                <a:gd name="connsiteY2" fmla="*/ 5446 h 329579"/>
                <a:gd name="connsiteX3" fmla="*/ 95181 w 192555"/>
                <a:gd name="connsiteY3" fmla="*/ 16481 h 329579"/>
                <a:gd name="connsiteX4" fmla="*/ 76482 w 192555"/>
                <a:gd name="connsiteY4" fmla="*/ 21805 h 329579"/>
                <a:gd name="connsiteX5" fmla="*/ 58008 w 192555"/>
                <a:gd name="connsiteY5" fmla="*/ 25551 h 329579"/>
                <a:gd name="connsiteX6" fmla="*/ 31275 w 192555"/>
                <a:gd name="connsiteY6" fmla="*/ 37128 h 329579"/>
                <a:gd name="connsiteX7" fmla="*/ 20433 w 192555"/>
                <a:gd name="connsiteY7" fmla="*/ 57164 h 329579"/>
                <a:gd name="connsiteX8" fmla="*/ 12297 w 192555"/>
                <a:gd name="connsiteY8" fmla="*/ 86157 h 329579"/>
                <a:gd name="connsiteX9" fmla="*/ 4273 w 192555"/>
                <a:gd name="connsiteY9" fmla="*/ 118520 h 329579"/>
                <a:gd name="connsiteX10" fmla="*/ -74 w 192555"/>
                <a:gd name="connsiteY10" fmla="*/ 141315 h 329579"/>
                <a:gd name="connsiteX11" fmla="*/ 6109 w 192555"/>
                <a:gd name="connsiteY11" fmla="*/ 171843 h 329579"/>
                <a:gd name="connsiteX12" fmla="*/ 18351 w 192555"/>
                <a:gd name="connsiteY12" fmla="*/ 222191 h 329579"/>
                <a:gd name="connsiteX13" fmla="*/ 30051 w 192555"/>
                <a:gd name="connsiteY13" fmla="*/ 271413 h 329579"/>
                <a:gd name="connsiteX14" fmla="*/ 38902 w 192555"/>
                <a:gd name="connsiteY14" fmla="*/ 303074 h 329579"/>
                <a:gd name="connsiteX15" fmla="*/ 56484 w 192555"/>
                <a:gd name="connsiteY15" fmla="*/ 318429 h 329579"/>
                <a:gd name="connsiteX16" fmla="*/ 80389 w 192555"/>
                <a:gd name="connsiteY16" fmla="*/ 327430 h 329579"/>
                <a:gd name="connsiteX17" fmla="*/ 100935 w 192555"/>
                <a:gd name="connsiteY17" fmla="*/ 321494 h 329579"/>
                <a:gd name="connsiteX18" fmla="*/ 120777 w 192555"/>
                <a:gd name="connsiteY18" fmla="*/ 312488 h 329579"/>
                <a:gd name="connsiteX19" fmla="*/ 133448 w 192555"/>
                <a:gd name="connsiteY19" fmla="*/ 304947 h 329579"/>
                <a:gd name="connsiteX20" fmla="*/ 150382 w 192555"/>
                <a:gd name="connsiteY20" fmla="*/ 289855 h 329579"/>
                <a:gd name="connsiteX21" fmla="*/ 170149 w 192555"/>
                <a:gd name="connsiteY21" fmla="*/ 267071 h 329579"/>
                <a:gd name="connsiteX22" fmla="*/ 179150 w 192555"/>
                <a:gd name="connsiteY22" fmla="*/ 245007 h 329579"/>
                <a:gd name="connsiteX23" fmla="*/ 186964 w 192555"/>
                <a:gd name="connsiteY23" fmla="*/ 219583 h 329579"/>
                <a:gd name="connsiteX24" fmla="*/ 192481 w 192555"/>
                <a:gd name="connsiteY24" fmla="*/ 147395 h 329579"/>
                <a:gd name="connsiteX25" fmla="*/ 185316 w 192555"/>
                <a:gd name="connsiteY25" fmla="*/ 78326 h 329579"/>
                <a:gd name="connsiteX26" fmla="*/ 176122 w 192555"/>
                <a:gd name="connsiteY26" fmla="*/ 66127 h 329579"/>
                <a:gd name="connsiteX27" fmla="*/ 168764 w 192555"/>
                <a:gd name="connsiteY27" fmla="*/ 55092 h 329579"/>
                <a:gd name="connsiteX28" fmla="*/ 160316 w 192555"/>
                <a:gd name="connsiteY28" fmla="*/ 37992 h 329579"/>
                <a:gd name="connsiteX29" fmla="*/ 142347 w 192555"/>
                <a:gd name="connsiteY29" fmla="*/ 13899 h 329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2555" h="329579">
                  <a:moveTo>
                    <a:pt x="142347" y="13899"/>
                  </a:moveTo>
                  <a:cubicBezTo>
                    <a:pt x="127518" y="-254"/>
                    <a:pt x="127518" y="-254"/>
                    <a:pt x="125065" y="-254"/>
                  </a:cubicBezTo>
                  <a:cubicBezTo>
                    <a:pt x="122618" y="-254"/>
                    <a:pt x="122618" y="-254"/>
                    <a:pt x="111390" y="5446"/>
                  </a:cubicBezTo>
                  <a:cubicBezTo>
                    <a:pt x="100167" y="11157"/>
                    <a:pt x="100167" y="11157"/>
                    <a:pt x="95181" y="16481"/>
                  </a:cubicBezTo>
                  <a:cubicBezTo>
                    <a:pt x="92433" y="19411"/>
                    <a:pt x="84017" y="21805"/>
                    <a:pt x="76482" y="21805"/>
                  </a:cubicBezTo>
                  <a:cubicBezTo>
                    <a:pt x="68936" y="21805"/>
                    <a:pt x="60638" y="23490"/>
                    <a:pt x="58008" y="25551"/>
                  </a:cubicBezTo>
                  <a:cubicBezTo>
                    <a:pt x="50505" y="31444"/>
                    <a:pt x="40791" y="36210"/>
                    <a:pt x="31275" y="37128"/>
                  </a:cubicBezTo>
                  <a:cubicBezTo>
                    <a:pt x="26750" y="37573"/>
                    <a:pt x="23589" y="43413"/>
                    <a:pt x="20433" y="57164"/>
                  </a:cubicBezTo>
                  <a:cubicBezTo>
                    <a:pt x="15973" y="76582"/>
                    <a:pt x="15973" y="76582"/>
                    <a:pt x="12297" y="86157"/>
                  </a:cubicBezTo>
                  <a:cubicBezTo>
                    <a:pt x="8620" y="95731"/>
                    <a:pt x="8620" y="95731"/>
                    <a:pt x="4273" y="118520"/>
                  </a:cubicBezTo>
                  <a:lnTo>
                    <a:pt x="-74" y="141315"/>
                  </a:lnTo>
                  <a:lnTo>
                    <a:pt x="6109" y="171843"/>
                  </a:lnTo>
                  <a:cubicBezTo>
                    <a:pt x="12297" y="202371"/>
                    <a:pt x="12297" y="202371"/>
                    <a:pt x="18351" y="222191"/>
                  </a:cubicBezTo>
                  <a:cubicBezTo>
                    <a:pt x="24405" y="242007"/>
                    <a:pt x="24405" y="242007"/>
                    <a:pt x="30051" y="271413"/>
                  </a:cubicBezTo>
                  <a:cubicBezTo>
                    <a:pt x="33159" y="287595"/>
                    <a:pt x="37141" y="301839"/>
                    <a:pt x="38902" y="303074"/>
                  </a:cubicBezTo>
                  <a:cubicBezTo>
                    <a:pt x="41317" y="304780"/>
                    <a:pt x="45621" y="308538"/>
                    <a:pt x="56484" y="318429"/>
                  </a:cubicBezTo>
                  <a:cubicBezTo>
                    <a:pt x="69344" y="330135"/>
                    <a:pt x="71888" y="331090"/>
                    <a:pt x="80389" y="327430"/>
                  </a:cubicBezTo>
                  <a:cubicBezTo>
                    <a:pt x="85617" y="325175"/>
                    <a:pt x="94864" y="322503"/>
                    <a:pt x="100935" y="321494"/>
                  </a:cubicBezTo>
                  <a:cubicBezTo>
                    <a:pt x="106999" y="320485"/>
                    <a:pt x="115930" y="316433"/>
                    <a:pt x="120777" y="312488"/>
                  </a:cubicBezTo>
                  <a:cubicBezTo>
                    <a:pt x="129584" y="305328"/>
                    <a:pt x="129584" y="305328"/>
                    <a:pt x="133448" y="304947"/>
                  </a:cubicBezTo>
                  <a:cubicBezTo>
                    <a:pt x="137324" y="304566"/>
                    <a:pt x="137324" y="304566"/>
                    <a:pt x="150382" y="289855"/>
                  </a:cubicBezTo>
                  <a:cubicBezTo>
                    <a:pt x="157568" y="281767"/>
                    <a:pt x="166462" y="271504"/>
                    <a:pt x="170149" y="267071"/>
                  </a:cubicBezTo>
                  <a:cubicBezTo>
                    <a:pt x="173831" y="262627"/>
                    <a:pt x="177883" y="252698"/>
                    <a:pt x="179150" y="245007"/>
                  </a:cubicBezTo>
                  <a:cubicBezTo>
                    <a:pt x="181447" y="231026"/>
                    <a:pt x="181447" y="231026"/>
                    <a:pt x="186964" y="219583"/>
                  </a:cubicBezTo>
                  <a:cubicBezTo>
                    <a:pt x="191177" y="210829"/>
                    <a:pt x="192481" y="193853"/>
                    <a:pt x="192481" y="147395"/>
                  </a:cubicBezTo>
                  <a:cubicBezTo>
                    <a:pt x="192481" y="92501"/>
                    <a:pt x="191789" y="85856"/>
                    <a:pt x="185316" y="78326"/>
                  </a:cubicBezTo>
                  <a:cubicBezTo>
                    <a:pt x="180658" y="72911"/>
                    <a:pt x="177437" y="68638"/>
                    <a:pt x="176122" y="66127"/>
                  </a:cubicBezTo>
                  <a:cubicBezTo>
                    <a:pt x="174088" y="62252"/>
                    <a:pt x="174088" y="62252"/>
                    <a:pt x="168764" y="55092"/>
                  </a:cubicBezTo>
                  <a:cubicBezTo>
                    <a:pt x="165372" y="50524"/>
                    <a:pt x="162313" y="44325"/>
                    <a:pt x="160316" y="37992"/>
                  </a:cubicBezTo>
                  <a:cubicBezTo>
                    <a:pt x="158588" y="32528"/>
                    <a:pt x="150505" y="21687"/>
                    <a:pt x="142347" y="13899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BE2C47F-0128-4C67-B9AE-C08000BFFAC8}"/>
                </a:ext>
              </a:extLst>
            </p:cNvPr>
            <p:cNvSpPr/>
            <p:nvPr/>
          </p:nvSpPr>
          <p:spPr>
            <a:xfrm>
              <a:off x="6233144" y="715794"/>
              <a:ext cx="92167" cy="728553"/>
            </a:xfrm>
            <a:custGeom>
              <a:avLst/>
              <a:gdLst>
                <a:gd name="connsiteX0" fmla="*/ 92093 w 92167"/>
                <a:gd name="connsiteY0" fmla="*/ 16105 h 728553"/>
                <a:gd name="connsiteX1" fmla="*/ 90252 w 92167"/>
                <a:gd name="connsiteY1" fmla="*/ -254 h 728553"/>
                <a:gd name="connsiteX2" fmla="*/ 84128 w 92167"/>
                <a:gd name="connsiteY2" fmla="*/ 1582 h 728553"/>
                <a:gd name="connsiteX3" fmla="*/ 61871 w 92167"/>
                <a:gd name="connsiteY3" fmla="*/ 3423 h 728553"/>
                <a:gd name="connsiteX4" fmla="*/ 34906 w 92167"/>
                <a:gd name="connsiteY4" fmla="*/ 8022 h 728553"/>
                <a:gd name="connsiteX5" fmla="*/ 25906 w 92167"/>
                <a:gd name="connsiteY5" fmla="*/ 63368 h 728553"/>
                <a:gd name="connsiteX6" fmla="*/ 24065 w 92167"/>
                <a:gd name="connsiteY6" fmla="*/ 132507 h 728553"/>
                <a:gd name="connsiteX7" fmla="*/ 9353 w 92167"/>
                <a:gd name="connsiteY7" fmla="*/ 375197 h 728553"/>
                <a:gd name="connsiteX8" fmla="*/ 7513 w 92167"/>
                <a:gd name="connsiteY8" fmla="*/ 421161 h 728553"/>
                <a:gd name="connsiteX9" fmla="*/ 5683 w 92167"/>
                <a:gd name="connsiteY9" fmla="*/ 467125 h 728553"/>
                <a:gd name="connsiteX10" fmla="*/ 3842 w 92167"/>
                <a:gd name="connsiteY10" fmla="*/ 511253 h 728553"/>
                <a:gd name="connsiteX11" fmla="*/ 2006 w 92167"/>
                <a:gd name="connsiteY11" fmla="*/ 555376 h 728553"/>
                <a:gd name="connsiteX12" fmla="*/ 165 w 92167"/>
                <a:gd name="connsiteY12" fmla="*/ 720469 h 728553"/>
                <a:gd name="connsiteX13" fmla="*/ 18741 w 92167"/>
                <a:gd name="connsiteY13" fmla="*/ 720469 h 728553"/>
                <a:gd name="connsiteX14" fmla="*/ 58994 w 92167"/>
                <a:gd name="connsiteY14" fmla="*/ 728299 h 728553"/>
                <a:gd name="connsiteX15" fmla="*/ 60835 w 92167"/>
                <a:gd name="connsiteY15" fmla="*/ 646547 h 728553"/>
                <a:gd name="connsiteX16" fmla="*/ 62676 w 92167"/>
                <a:gd name="connsiteY16" fmla="*/ 606090 h 728553"/>
                <a:gd name="connsiteX17" fmla="*/ 64511 w 92167"/>
                <a:gd name="connsiteY17" fmla="*/ 565644 h 728553"/>
                <a:gd name="connsiteX18" fmla="*/ 66352 w 92167"/>
                <a:gd name="connsiteY18" fmla="*/ 523361 h 728553"/>
                <a:gd name="connsiteX19" fmla="*/ 68193 w 92167"/>
                <a:gd name="connsiteY19" fmla="*/ 481074 h 728553"/>
                <a:gd name="connsiteX20" fmla="*/ 70029 w 92167"/>
                <a:gd name="connsiteY20" fmla="*/ 436940 h 728553"/>
                <a:gd name="connsiteX21" fmla="*/ 71870 w 92167"/>
                <a:gd name="connsiteY21" fmla="*/ 392817 h 728553"/>
                <a:gd name="connsiteX22" fmla="*/ 73711 w 92167"/>
                <a:gd name="connsiteY22" fmla="*/ 346853 h 728553"/>
                <a:gd name="connsiteX23" fmla="*/ 75546 w 92167"/>
                <a:gd name="connsiteY23" fmla="*/ 300889 h 728553"/>
                <a:gd name="connsiteX24" fmla="*/ 77387 w 92167"/>
                <a:gd name="connsiteY24" fmla="*/ 254926 h 728553"/>
                <a:gd name="connsiteX25" fmla="*/ 84735 w 92167"/>
                <a:gd name="connsiteY25" fmla="*/ 150508 h 728553"/>
                <a:gd name="connsiteX26" fmla="*/ 90252 w 92167"/>
                <a:gd name="connsiteY26" fmla="*/ 65933 h 728553"/>
                <a:gd name="connsiteX27" fmla="*/ 92093 w 92167"/>
                <a:gd name="connsiteY27" fmla="*/ 16105 h 72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2167" h="728553">
                  <a:moveTo>
                    <a:pt x="92093" y="16105"/>
                  </a:moveTo>
                  <a:cubicBezTo>
                    <a:pt x="92093" y="-254"/>
                    <a:pt x="92093" y="-254"/>
                    <a:pt x="90252" y="-254"/>
                  </a:cubicBezTo>
                  <a:cubicBezTo>
                    <a:pt x="88416" y="-254"/>
                    <a:pt x="88416" y="-254"/>
                    <a:pt x="84128" y="1582"/>
                  </a:cubicBezTo>
                  <a:cubicBezTo>
                    <a:pt x="79834" y="3423"/>
                    <a:pt x="79834" y="3423"/>
                    <a:pt x="61871" y="3423"/>
                  </a:cubicBezTo>
                  <a:cubicBezTo>
                    <a:pt x="51990" y="3423"/>
                    <a:pt x="39860" y="5489"/>
                    <a:pt x="34906" y="8022"/>
                  </a:cubicBezTo>
                  <a:cubicBezTo>
                    <a:pt x="26013" y="12563"/>
                    <a:pt x="25906" y="13218"/>
                    <a:pt x="25906" y="63368"/>
                  </a:cubicBezTo>
                  <a:cubicBezTo>
                    <a:pt x="25906" y="114119"/>
                    <a:pt x="25906" y="114119"/>
                    <a:pt x="24065" y="132507"/>
                  </a:cubicBezTo>
                  <a:cubicBezTo>
                    <a:pt x="15987" y="213293"/>
                    <a:pt x="13857" y="294234"/>
                    <a:pt x="9353" y="375197"/>
                  </a:cubicBezTo>
                  <a:cubicBezTo>
                    <a:pt x="7513" y="408296"/>
                    <a:pt x="7513" y="408296"/>
                    <a:pt x="7513" y="421161"/>
                  </a:cubicBezTo>
                  <a:cubicBezTo>
                    <a:pt x="7513" y="434031"/>
                    <a:pt x="7513" y="434031"/>
                    <a:pt x="5683" y="467125"/>
                  </a:cubicBezTo>
                  <a:cubicBezTo>
                    <a:pt x="3842" y="500224"/>
                    <a:pt x="3842" y="500224"/>
                    <a:pt x="3842" y="511253"/>
                  </a:cubicBezTo>
                  <a:cubicBezTo>
                    <a:pt x="3842" y="522288"/>
                    <a:pt x="3842" y="522288"/>
                    <a:pt x="2006" y="555376"/>
                  </a:cubicBezTo>
                  <a:cubicBezTo>
                    <a:pt x="-1053" y="610330"/>
                    <a:pt x="165" y="665450"/>
                    <a:pt x="165" y="720469"/>
                  </a:cubicBezTo>
                  <a:lnTo>
                    <a:pt x="18741" y="720469"/>
                  </a:lnTo>
                  <a:cubicBezTo>
                    <a:pt x="32996" y="720469"/>
                    <a:pt x="45780" y="723522"/>
                    <a:pt x="58994" y="728299"/>
                  </a:cubicBezTo>
                  <a:cubicBezTo>
                    <a:pt x="58994" y="700981"/>
                    <a:pt x="59327" y="673823"/>
                    <a:pt x="60835" y="646547"/>
                  </a:cubicBezTo>
                  <a:cubicBezTo>
                    <a:pt x="62676" y="613448"/>
                    <a:pt x="62676" y="613448"/>
                    <a:pt x="62676" y="606090"/>
                  </a:cubicBezTo>
                  <a:cubicBezTo>
                    <a:pt x="62676" y="598743"/>
                    <a:pt x="62676" y="598743"/>
                    <a:pt x="64511" y="565644"/>
                  </a:cubicBezTo>
                  <a:cubicBezTo>
                    <a:pt x="66352" y="532550"/>
                    <a:pt x="66352" y="532550"/>
                    <a:pt x="66352" y="523361"/>
                  </a:cubicBezTo>
                  <a:cubicBezTo>
                    <a:pt x="66352" y="514162"/>
                    <a:pt x="66352" y="514162"/>
                    <a:pt x="68193" y="481074"/>
                  </a:cubicBezTo>
                  <a:cubicBezTo>
                    <a:pt x="70029" y="447975"/>
                    <a:pt x="70029" y="447975"/>
                    <a:pt x="70029" y="436940"/>
                  </a:cubicBezTo>
                  <a:cubicBezTo>
                    <a:pt x="70029" y="425916"/>
                    <a:pt x="70029" y="425916"/>
                    <a:pt x="71870" y="392817"/>
                  </a:cubicBezTo>
                  <a:cubicBezTo>
                    <a:pt x="73711" y="359729"/>
                    <a:pt x="73711" y="359729"/>
                    <a:pt x="73711" y="346853"/>
                  </a:cubicBezTo>
                  <a:cubicBezTo>
                    <a:pt x="73711" y="333988"/>
                    <a:pt x="73711" y="333988"/>
                    <a:pt x="75546" y="300889"/>
                  </a:cubicBezTo>
                  <a:cubicBezTo>
                    <a:pt x="77387" y="267791"/>
                    <a:pt x="77387" y="267791"/>
                    <a:pt x="77387" y="254926"/>
                  </a:cubicBezTo>
                  <a:cubicBezTo>
                    <a:pt x="77387" y="220190"/>
                    <a:pt x="82244" y="185169"/>
                    <a:pt x="84735" y="150508"/>
                  </a:cubicBezTo>
                  <a:cubicBezTo>
                    <a:pt x="86769" y="122331"/>
                    <a:pt x="88706" y="94148"/>
                    <a:pt x="90252" y="65933"/>
                  </a:cubicBezTo>
                  <a:cubicBezTo>
                    <a:pt x="92093" y="32453"/>
                    <a:pt x="92093" y="32453"/>
                    <a:pt x="92093" y="16105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E15156E-EEC8-49D7-AAD6-52EB164C9DA1}"/>
                </a:ext>
              </a:extLst>
            </p:cNvPr>
            <p:cNvSpPr/>
            <p:nvPr/>
          </p:nvSpPr>
          <p:spPr>
            <a:xfrm>
              <a:off x="6909956" y="1032024"/>
              <a:ext cx="286818" cy="300649"/>
            </a:xfrm>
            <a:custGeom>
              <a:avLst/>
              <a:gdLst>
                <a:gd name="connsiteX0" fmla="*/ 190345 w 286818"/>
                <a:gd name="connsiteY0" fmla="*/ 5264 h 300649"/>
                <a:gd name="connsiteX1" fmla="*/ 148246 w 286818"/>
                <a:gd name="connsiteY1" fmla="*/ -254 h 300649"/>
                <a:gd name="connsiteX2" fmla="*/ 110805 w 286818"/>
                <a:gd name="connsiteY2" fmla="*/ 7105 h 300649"/>
                <a:gd name="connsiteX3" fmla="*/ 90802 w 286818"/>
                <a:gd name="connsiteY3" fmla="*/ 14452 h 300649"/>
                <a:gd name="connsiteX4" fmla="*/ 76691 w 286818"/>
                <a:gd name="connsiteY4" fmla="*/ 19481 h 300649"/>
                <a:gd name="connsiteX5" fmla="*/ 70959 w 286818"/>
                <a:gd name="connsiteY5" fmla="*/ 25830 h 300649"/>
                <a:gd name="connsiteX6" fmla="*/ 66113 w 286818"/>
                <a:gd name="connsiteY6" fmla="*/ 40499 h 300649"/>
                <a:gd name="connsiteX7" fmla="*/ 58754 w 286818"/>
                <a:gd name="connsiteY7" fmla="*/ 60679 h 300649"/>
                <a:gd name="connsiteX8" fmla="*/ 51407 w 286818"/>
                <a:gd name="connsiteY8" fmla="*/ 83468 h 300649"/>
                <a:gd name="connsiteX9" fmla="*/ 45889 w 286818"/>
                <a:gd name="connsiteY9" fmla="*/ 110443 h 300649"/>
                <a:gd name="connsiteX10" fmla="*/ 39196 w 286818"/>
                <a:gd name="connsiteY10" fmla="*/ 129378 h 300649"/>
                <a:gd name="connsiteX11" fmla="*/ 7804 w 286818"/>
                <a:gd name="connsiteY11" fmla="*/ 157861 h 300649"/>
                <a:gd name="connsiteX12" fmla="*/ -74 w 286818"/>
                <a:gd name="connsiteY12" fmla="*/ 177564 h 300649"/>
                <a:gd name="connsiteX13" fmla="*/ 7273 w 286818"/>
                <a:gd name="connsiteY13" fmla="*/ 203498 h 300649"/>
                <a:gd name="connsiteX14" fmla="*/ 15785 w 286818"/>
                <a:gd name="connsiteY14" fmla="*/ 219760 h 300649"/>
                <a:gd name="connsiteX15" fmla="*/ 21303 w 286818"/>
                <a:gd name="connsiteY15" fmla="*/ 233232 h 300649"/>
                <a:gd name="connsiteX16" fmla="*/ 25666 w 286818"/>
                <a:gd name="connsiteY16" fmla="*/ 244486 h 300649"/>
                <a:gd name="connsiteX17" fmla="*/ 51407 w 286818"/>
                <a:gd name="connsiteY17" fmla="*/ 269824 h 300649"/>
                <a:gd name="connsiteX18" fmla="*/ 89755 w 286818"/>
                <a:gd name="connsiteY18" fmla="*/ 300396 h 300649"/>
                <a:gd name="connsiteX19" fmla="*/ 91236 w 286818"/>
                <a:gd name="connsiteY19" fmla="*/ 281562 h 300649"/>
                <a:gd name="connsiteX20" fmla="*/ 104911 w 286818"/>
                <a:gd name="connsiteY20" fmla="*/ 245925 h 300649"/>
                <a:gd name="connsiteX21" fmla="*/ 124834 w 286818"/>
                <a:gd name="connsiteY21" fmla="*/ 213250 h 300649"/>
                <a:gd name="connsiteX22" fmla="*/ 145616 w 286818"/>
                <a:gd name="connsiteY22" fmla="*/ 190450 h 300649"/>
                <a:gd name="connsiteX23" fmla="*/ 171743 w 286818"/>
                <a:gd name="connsiteY23" fmla="*/ 171220 h 300649"/>
                <a:gd name="connsiteX24" fmla="*/ 200532 w 286818"/>
                <a:gd name="connsiteY24" fmla="*/ 157384 h 300649"/>
                <a:gd name="connsiteX25" fmla="*/ 219204 w 286818"/>
                <a:gd name="connsiteY25" fmla="*/ 149548 h 300649"/>
                <a:gd name="connsiteX26" fmla="*/ 250720 w 286818"/>
                <a:gd name="connsiteY26" fmla="*/ 143155 h 300649"/>
                <a:gd name="connsiteX27" fmla="*/ 282901 w 286818"/>
                <a:gd name="connsiteY27" fmla="*/ 137869 h 300649"/>
                <a:gd name="connsiteX28" fmla="*/ 286744 w 286818"/>
                <a:gd name="connsiteY28" fmla="*/ 112547 h 300649"/>
                <a:gd name="connsiteX29" fmla="*/ 281226 w 286818"/>
                <a:gd name="connsiteY29" fmla="*/ 87643 h 300649"/>
                <a:gd name="connsiteX30" fmla="*/ 275709 w 286818"/>
                <a:gd name="connsiteY30" fmla="*/ 67157 h 300649"/>
                <a:gd name="connsiteX31" fmla="*/ 259903 w 286818"/>
                <a:gd name="connsiteY31" fmla="*/ 40563 h 300649"/>
                <a:gd name="connsiteX32" fmla="*/ 245004 w 286818"/>
                <a:gd name="connsiteY32" fmla="*/ 33017 h 300649"/>
                <a:gd name="connsiteX33" fmla="*/ 229418 w 286818"/>
                <a:gd name="connsiteY33" fmla="*/ 23082 h 300649"/>
                <a:gd name="connsiteX34" fmla="*/ 212866 w 286818"/>
                <a:gd name="connsiteY34" fmla="*/ 14082 h 300649"/>
                <a:gd name="connsiteX35" fmla="*/ 190345 w 286818"/>
                <a:gd name="connsiteY35" fmla="*/ 5264 h 30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86818" h="300649">
                  <a:moveTo>
                    <a:pt x="190345" y="5264"/>
                  </a:moveTo>
                  <a:cubicBezTo>
                    <a:pt x="182987" y="1716"/>
                    <a:pt x="167959" y="-254"/>
                    <a:pt x="148246" y="-254"/>
                  </a:cubicBezTo>
                  <a:cubicBezTo>
                    <a:pt x="122312" y="-254"/>
                    <a:pt x="116548" y="879"/>
                    <a:pt x="110805" y="7105"/>
                  </a:cubicBezTo>
                  <a:cubicBezTo>
                    <a:pt x="106436" y="11833"/>
                    <a:pt x="99303" y="14452"/>
                    <a:pt x="90802" y="14452"/>
                  </a:cubicBezTo>
                  <a:cubicBezTo>
                    <a:pt x="82499" y="14452"/>
                    <a:pt x="77249" y="16325"/>
                    <a:pt x="76691" y="19481"/>
                  </a:cubicBezTo>
                  <a:cubicBezTo>
                    <a:pt x="76203" y="22251"/>
                    <a:pt x="73621" y="25106"/>
                    <a:pt x="70959" y="25830"/>
                  </a:cubicBezTo>
                  <a:cubicBezTo>
                    <a:pt x="68082" y="26619"/>
                    <a:pt x="66113" y="32577"/>
                    <a:pt x="66113" y="40499"/>
                  </a:cubicBezTo>
                  <a:cubicBezTo>
                    <a:pt x="66113" y="49124"/>
                    <a:pt x="63510" y="56273"/>
                    <a:pt x="58754" y="60679"/>
                  </a:cubicBezTo>
                  <a:cubicBezTo>
                    <a:pt x="53591" y="65488"/>
                    <a:pt x="51407" y="72240"/>
                    <a:pt x="51407" y="83468"/>
                  </a:cubicBezTo>
                  <a:cubicBezTo>
                    <a:pt x="51407" y="92232"/>
                    <a:pt x="48922" y="104378"/>
                    <a:pt x="45889" y="110443"/>
                  </a:cubicBezTo>
                  <a:cubicBezTo>
                    <a:pt x="42857" y="116513"/>
                    <a:pt x="39841" y="125036"/>
                    <a:pt x="39196" y="129378"/>
                  </a:cubicBezTo>
                  <a:cubicBezTo>
                    <a:pt x="37490" y="140939"/>
                    <a:pt x="19757" y="157861"/>
                    <a:pt x="7804" y="157861"/>
                  </a:cubicBezTo>
                  <a:cubicBezTo>
                    <a:pt x="725" y="157861"/>
                    <a:pt x="-74" y="159879"/>
                    <a:pt x="-74" y="177564"/>
                  </a:cubicBezTo>
                  <a:cubicBezTo>
                    <a:pt x="-74" y="192731"/>
                    <a:pt x="1616" y="198694"/>
                    <a:pt x="7273" y="203498"/>
                  </a:cubicBezTo>
                  <a:cubicBezTo>
                    <a:pt x="11325" y="206922"/>
                    <a:pt x="15152" y="214243"/>
                    <a:pt x="15785" y="219760"/>
                  </a:cubicBezTo>
                  <a:cubicBezTo>
                    <a:pt x="16419" y="225288"/>
                    <a:pt x="18898" y="231342"/>
                    <a:pt x="21303" y="233232"/>
                  </a:cubicBezTo>
                  <a:cubicBezTo>
                    <a:pt x="23696" y="235121"/>
                    <a:pt x="25666" y="240177"/>
                    <a:pt x="25666" y="244486"/>
                  </a:cubicBezTo>
                  <a:cubicBezTo>
                    <a:pt x="25666" y="257384"/>
                    <a:pt x="41773" y="265010"/>
                    <a:pt x="51407" y="269824"/>
                  </a:cubicBezTo>
                  <a:cubicBezTo>
                    <a:pt x="66328" y="277290"/>
                    <a:pt x="77614" y="289189"/>
                    <a:pt x="89755" y="300396"/>
                  </a:cubicBezTo>
                  <a:lnTo>
                    <a:pt x="91236" y="281562"/>
                  </a:lnTo>
                  <a:cubicBezTo>
                    <a:pt x="92417" y="266497"/>
                    <a:pt x="96238" y="257598"/>
                    <a:pt x="104911" y="245925"/>
                  </a:cubicBezTo>
                  <a:cubicBezTo>
                    <a:pt x="112721" y="235421"/>
                    <a:pt x="118952" y="225009"/>
                    <a:pt x="124834" y="213250"/>
                  </a:cubicBezTo>
                  <a:cubicBezTo>
                    <a:pt x="129772" y="203358"/>
                    <a:pt x="137683" y="194696"/>
                    <a:pt x="145616" y="190450"/>
                  </a:cubicBezTo>
                  <a:cubicBezTo>
                    <a:pt x="158427" y="183602"/>
                    <a:pt x="158427" y="183602"/>
                    <a:pt x="171743" y="171220"/>
                  </a:cubicBezTo>
                  <a:cubicBezTo>
                    <a:pt x="181425" y="162225"/>
                    <a:pt x="189299" y="158441"/>
                    <a:pt x="200532" y="157384"/>
                  </a:cubicBezTo>
                  <a:cubicBezTo>
                    <a:pt x="210488" y="156450"/>
                    <a:pt x="217143" y="153653"/>
                    <a:pt x="219204" y="149548"/>
                  </a:cubicBezTo>
                  <a:cubicBezTo>
                    <a:pt x="221818" y="144309"/>
                    <a:pt x="227496" y="143155"/>
                    <a:pt x="250720" y="143155"/>
                  </a:cubicBezTo>
                  <a:cubicBezTo>
                    <a:pt x="271120" y="143155"/>
                    <a:pt x="280132" y="141674"/>
                    <a:pt x="282901" y="137869"/>
                  </a:cubicBezTo>
                  <a:cubicBezTo>
                    <a:pt x="285010" y="134960"/>
                    <a:pt x="286744" y="123571"/>
                    <a:pt x="286744" y="112547"/>
                  </a:cubicBezTo>
                  <a:cubicBezTo>
                    <a:pt x="286744" y="99365"/>
                    <a:pt x="284860" y="90858"/>
                    <a:pt x="281226" y="87643"/>
                  </a:cubicBezTo>
                  <a:cubicBezTo>
                    <a:pt x="277958" y="84756"/>
                    <a:pt x="275709" y="76410"/>
                    <a:pt x="275709" y="67157"/>
                  </a:cubicBezTo>
                  <a:cubicBezTo>
                    <a:pt x="275709" y="52881"/>
                    <a:pt x="270643" y="48002"/>
                    <a:pt x="259903" y="40563"/>
                  </a:cubicBezTo>
                  <a:cubicBezTo>
                    <a:pt x="255121" y="37251"/>
                    <a:pt x="255121" y="37251"/>
                    <a:pt x="245004" y="33017"/>
                  </a:cubicBezTo>
                  <a:cubicBezTo>
                    <a:pt x="234881" y="28777"/>
                    <a:pt x="234881" y="28777"/>
                    <a:pt x="229418" y="23082"/>
                  </a:cubicBezTo>
                  <a:cubicBezTo>
                    <a:pt x="223949" y="17388"/>
                    <a:pt x="223949" y="17388"/>
                    <a:pt x="212866" y="14082"/>
                  </a:cubicBezTo>
                  <a:cubicBezTo>
                    <a:pt x="201788" y="10776"/>
                    <a:pt x="201788" y="10776"/>
                    <a:pt x="190345" y="5264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C43ABA3-4981-4EC5-943E-6C849E8CB01B}"/>
                </a:ext>
              </a:extLst>
            </p:cNvPr>
            <p:cNvSpPr/>
            <p:nvPr/>
          </p:nvSpPr>
          <p:spPr>
            <a:xfrm>
              <a:off x="6140942" y="741612"/>
              <a:ext cx="88928" cy="735865"/>
            </a:xfrm>
            <a:custGeom>
              <a:avLst/>
              <a:gdLst>
                <a:gd name="connsiteX0" fmla="*/ 88814 w 88928"/>
                <a:gd name="connsiteY0" fmla="*/ 7193 h 735865"/>
                <a:gd name="connsiteX1" fmla="*/ 64786 w 88928"/>
                <a:gd name="connsiteY1" fmla="*/ 6978 h 735865"/>
                <a:gd name="connsiteX2" fmla="*/ 26143 w 88928"/>
                <a:gd name="connsiteY2" fmla="*/ 27228 h 735865"/>
                <a:gd name="connsiteX3" fmla="*/ 26143 w 88928"/>
                <a:gd name="connsiteY3" fmla="*/ 90856 h 735865"/>
                <a:gd name="connsiteX4" fmla="*/ 18977 w 88928"/>
                <a:gd name="connsiteY4" fmla="*/ 238666 h 735865"/>
                <a:gd name="connsiteX5" fmla="*/ 15301 w 88928"/>
                <a:gd name="connsiteY5" fmla="*/ 302830 h 735865"/>
                <a:gd name="connsiteX6" fmla="*/ 13267 w 88928"/>
                <a:gd name="connsiteY6" fmla="*/ 367369 h 735865"/>
                <a:gd name="connsiteX7" fmla="*/ 11238 w 88928"/>
                <a:gd name="connsiteY7" fmla="*/ 431909 h 735865"/>
                <a:gd name="connsiteX8" fmla="*/ 5914 w 88928"/>
                <a:gd name="connsiteY8" fmla="*/ 497903 h 735865"/>
                <a:gd name="connsiteX9" fmla="*/ 402 w 88928"/>
                <a:gd name="connsiteY9" fmla="*/ 669350 h 735865"/>
                <a:gd name="connsiteX10" fmla="*/ 402 w 88928"/>
                <a:gd name="connsiteY10" fmla="*/ 735612 h 735865"/>
                <a:gd name="connsiteX11" fmla="*/ 12043 w 88928"/>
                <a:gd name="connsiteY11" fmla="*/ 720799 h 735865"/>
                <a:gd name="connsiteX12" fmla="*/ 51690 w 88928"/>
                <a:gd name="connsiteY12" fmla="*/ 696244 h 735865"/>
                <a:gd name="connsiteX13" fmla="*/ 59231 w 88928"/>
                <a:gd name="connsiteY13" fmla="*/ 677669 h 735865"/>
                <a:gd name="connsiteX14" fmla="*/ 64748 w 88928"/>
                <a:gd name="connsiteY14" fmla="*/ 556356 h 735865"/>
                <a:gd name="connsiteX15" fmla="*/ 66589 w 88928"/>
                <a:gd name="connsiteY15" fmla="*/ 510392 h 735865"/>
                <a:gd name="connsiteX16" fmla="*/ 68430 w 88928"/>
                <a:gd name="connsiteY16" fmla="*/ 469945 h 735865"/>
                <a:gd name="connsiteX17" fmla="*/ 70266 w 88928"/>
                <a:gd name="connsiteY17" fmla="*/ 425822 h 735865"/>
                <a:gd name="connsiteX18" fmla="*/ 72106 w 88928"/>
                <a:gd name="connsiteY18" fmla="*/ 381694 h 735865"/>
                <a:gd name="connsiteX19" fmla="*/ 73947 w 88928"/>
                <a:gd name="connsiteY19" fmla="*/ 335730 h 735865"/>
                <a:gd name="connsiteX20" fmla="*/ 75777 w 88928"/>
                <a:gd name="connsiteY20" fmla="*/ 289761 h 735865"/>
                <a:gd name="connsiteX21" fmla="*/ 77618 w 88928"/>
                <a:gd name="connsiteY21" fmla="*/ 151869 h 735865"/>
                <a:gd name="connsiteX22" fmla="*/ 82943 w 88928"/>
                <a:gd name="connsiteY22" fmla="*/ 30910 h 735865"/>
                <a:gd name="connsiteX23" fmla="*/ 88814 w 88928"/>
                <a:gd name="connsiteY23" fmla="*/ 7193 h 735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8928" h="735865">
                  <a:moveTo>
                    <a:pt x="88814" y="7193"/>
                  </a:moveTo>
                  <a:cubicBezTo>
                    <a:pt x="89845" y="-7024"/>
                    <a:pt x="70641" y="2722"/>
                    <a:pt x="64786" y="6978"/>
                  </a:cubicBezTo>
                  <a:cubicBezTo>
                    <a:pt x="53171" y="15421"/>
                    <a:pt x="38975" y="20810"/>
                    <a:pt x="26143" y="27228"/>
                  </a:cubicBezTo>
                  <a:lnTo>
                    <a:pt x="26143" y="90856"/>
                  </a:lnTo>
                  <a:cubicBezTo>
                    <a:pt x="26143" y="140560"/>
                    <a:pt x="24237" y="189267"/>
                    <a:pt x="18977" y="238666"/>
                  </a:cubicBezTo>
                  <a:cubicBezTo>
                    <a:pt x="15489" y="271378"/>
                    <a:pt x="15489" y="271378"/>
                    <a:pt x="15301" y="302830"/>
                  </a:cubicBezTo>
                  <a:cubicBezTo>
                    <a:pt x="15108" y="334270"/>
                    <a:pt x="15108" y="334270"/>
                    <a:pt x="13267" y="367369"/>
                  </a:cubicBezTo>
                  <a:cubicBezTo>
                    <a:pt x="11431" y="400457"/>
                    <a:pt x="11431" y="400457"/>
                    <a:pt x="11238" y="431909"/>
                  </a:cubicBezTo>
                  <a:cubicBezTo>
                    <a:pt x="11131" y="449207"/>
                    <a:pt x="8737" y="478903"/>
                    <a:pt x="5914" y="497903"/>
                  </a:cubicBezTo>
                  <a:cubicBezTo>
                    <a:pt x="-2475" y="554397"/>
                    <a:pt x="402" y="612453"/>
                    <a:pt x="402" y="669350"/>
                  </a:cubicBezTo>
                  <a:lnTo>
                    <a:pt x="402" y="735612"/>
                  </a:lnTo>
                  <a:cubicBezTo>
                    <a:pt x="6805" y="731608"/>
                    <a:pt x="8989" y="728076"/>
                    <a:pt x="12043" y="720799"/>
                  </a:cubicBezTo>
                  <a:cubicBezTo>
                    <a:pt x="18076" y="706404"/>
                    <a:pt x="37848" y="700039"/>
                    <a:pt x="51690" y="696244"/>
                  </a:cubicBezTo>
                  <a:cubicBezTo>
                    <a:pt x="57873" y="694548"/>
                    <a:pt x="59231" y="691194"/>
                    <a:pt x="59231" y="677669"/>
                  </a:cubicBezTo>
                  <a:cubicBezTo>
                    <a:pt x="59231" y="637233"/>
                    <a:pt x="62827" y="596738"/>
                    <a:pt x="64748" y="556356"/>
                  </a:cubicBezTo>
                  <a:cubicBezTo>
                    <a:pt x="66589" y="517750"/>
                    <a:pt x="66589" y="517750"/>
                    <a:pt x="66589" y="510392"/>
                  </a:cubicBezTo>
                  <a:cubicBezTo>
                    <a:pt x="66589" y="503044"/>
                    <a:pt x="66589" y="503044"/>
                    <a:pt x="68430" y="469945"/>
                  </a:cubicBezTo>
                  <a:cubicBezTo>
                    <a:pt x="70266" y="436846"/>
                    <a:pt x="70266" y="436846"/>
                    <a:pt x="70266" y="425822"/>
                  </a:cubicBezTo>
                  <a:cubicBezTo>
                    <a:pt x="70266" y="414787"/>
                    <a:pt x="70266" y="414787"/>
                    <a:pt x="72106" y="381694"/>
                  </a:cubicBezTo>
                  <a:cubicBezTo>
                    <a:pt x="73947" y="348600"/>
                    <a:pt x="73947" y="348600"/>
                    <a:pt x="73947" y="335730"/>
                  </a:cubicBezTo>
                  <a:cubicBezTo>
                    <a:pt x="73947" y="322860"/>
                    <a:pt x="73947" y="322860"/>
                    <a:pt x="75777" y="289761"/>
                  </a:cubicBezTo>
                  <a:cubicBezTo>
                    <a:pt x="77618" y="256672"/>
                    <a:pt x="77618" y="256672"/>
                    <a:pt x="77618" y="151869"/>
                  </a:cubicBezTo>
                  <a:cubicBezTo>
                    <a:pt x="77618" y="70289"/>
                    <a:pt x="78805" y="43491"/>
                    <a:pt x="82943" y="30910"/>
                  </a:cubicBezTo>
                  <a:cubicBezTo>
                    <a:pt x="88272" y="14745"/>
                    <a:pt x="88272" y="14745"/>
                    <a:pt x="88814" y="7193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3852A3C-CCF6-4690-9C0B-D99B999991A5}"/>
                </a:ext>
              </a:extLst>
            </p:cNvPr>
            <p:cNvSpPr/>
            <p:nvPr/>
          </p:nvSpPr>
          <p:spPr>
            <a:xfrm>
              <a:off x="4383771" y="3736560"/>
              <a:ext cx="922970" cy="255580"/>
            </a:xfrm>
            <a:custGeom>
              <a:avLst/>
              <a:gdLst>
                <a:gd name="connsiteX0" fmla="*/ 922897 w 922970"/>
                <a:gd name="connsiteY0" fmla="*/ 34089 h 255580"/>
                <a:gd name="connsiteX1" fmla="*/ 917379 w 922970"/>
                <a:gd name="connsiteY1" fmla="*/ 1773 h 255580"/>
                <a:gd name="connsiteX2" fmla="*/ 911867 w 922970"/>
                <a:gd name="connsiteY2" fmla="*/ 16506 h 255580"/>
                <a:gd name="connsiteX3" fmla="*/ 904702 w 922970"/>
                <a:gd name="connsiteY3" fmla="*/ 47571 h 255580"/>
                <a:gd name="connsiteX4" fmla="*/ 893313 w 922970"/>
                <a:gd name="connsiteY4" fmla="*/ 73424 h 255580"/>
                <a:gd name="connsiteX5" fmla="*/ 874925 w 922970"/>
                <a:gd name="connsiteY5" fmla="*/ 93648 h 255580"/>
                <a:gd name="connsiteX6" fmla="*/ 845117 w 922970"/>
                <a:gd name="connsiteY6" fmla="*/ 115003 h 255580"/>
                <a:gd name="connsiteX7" fmla="*/ 781613 w 922970"/>
                <a:gd name="connsiteY7" fmla="*/ 149122 h 255580"/>
                <a:gd name="connsiteX8" fmla="*/ 757042 w 922970"/>
                <a:gd name="connsiteY8" fmla="*/ 157881 h 255580"/>
                <a:gd name="connsiteX9" fmla="*/ 729466 w 922970"/>
                <a:gd name="connsiteY9" fmla="*/ 165240 h 255580"/>
                <a:gd name="connsiteX10" fmla="*/ 704949 w 922970"/>
                <a:gd name="connsiteY10" fmla="*/ 170757 h 255580"/>
                <a:gd name="connsiteX11" fmla="*/ 675221 w 922970"/>
                <a:gd name="connsiteY11" fmla="*/ 174433 h 255580"/>
                <a:gd name="connsiteX12" fmla="*/ 648702 w 922970"/>
                <a:gd name="connsiteY12" fmla="*/ 178169 h 255580"/>
                <a:gd name="connsiteX13" fmla="*/ 611797 w 922970"/>
                <a:gd name="connsiteY13" fmla="*/ 190980 h 255580"/>
                <a:gd name="connsiteX14" fmla="*/ 587281 w 922970"/>
                <a:gd name="connsiteY14" fmla="*/ 196498 h 255580"/>
                <a:gd name="connsiteX15" fmla="*/ 531812 w 922970"/>
                <a:gd name="connsiteY15" fmla="*/ 200174 h 255580"/>
                <a:gd name="connsiteX16" fmla="*/ 479552 w 922970"/>
                <a:gd name="connsiteY16" fmla="*/ 203910 h 255580"/>
                <a:gd name="connsiteX17" fmla="*/ 410858 w 922970"/>
                <a:gd name="connsiteY17" fmla="*/ 214880 h 255580"/>
                <a:gd name="connsiteX18" fmla="*/ 348578 w 922970"/>
                <a:gd name="connsiteY18" fmla="*/ 207527 h 255580"/>
                <a:gd name="connsiteX19" fmla="*/ 298938 w 922970"/>
                <a:gd name="connsiteY19" fmla="*/ 200174 h 255580"/>
                <a:gd name="connsiteX20" fmla="*/ 249974 w 922970"/>
                <a:gd name="connsiteY20" fmla="*/ 196498 h 255580"/>
                <a:gd name="connsiteX21" fmla="*/ 229198 w 922970"/>
                <a:gd name="connsiteY21" fmla="*/ 189134 h 255580"/>
                <a:gd name="connsiteX22" fmla="*/ 163177 w 922970"/>
                <a:gd name="connsiteY22" fmla="*/ 167080 h 255580"/>
                <a:gd name="connsiteX23" fmla="*/ 136261 w 922970"/>
                <a:gd name="connsiteY23" fmla="*/ 157591 h 255580"/>
                <a:gd name="connsiteX24" fmla="*/ 110520 w 922970"/>
                <a:gd name="connsiteY24" fmla="*/ 150045 h 255580"/>
                <a:gd name="connsiteX25" fmla="*/ 62941 w 922970"/>
                <a:gd name="connsiteY25" fmla="*/ 124793 h 255580"/>
                <a:gd name="connsiteX26" fmla="*/ 29853 w 922970"/>
                <a:gd name="connsiteY26" fmla="*/ 104570 h 255580"/>
                <a:gd name="connsiteX27" fmla="*/ 5250 w 922970"/>
                <a:gd name="connsiteY27" fmla="*/ 93272 h 255580"/>
                <a:gd name="connsiteX28" fmla="*/ -74 w 922970"/>
                <a:gd name="connsiteY28" fmla="*/ 101731 h 255580"/>
                <a:gd name="connsiteX29" fmla="*/ 25859 w 922970"/>
                <a:gd name="connsiteY29" fmla="*/ 138957 h 255580"/>
                <a:gd name="connsiteX30" fmla="*/ 92240 w 922970"/>
                <a:gd name="connsiteY30" fmla="*/ 183815 h 255580"/>
                <a:gd name="connsiteX31" fmla="*/ 150688 w 922970"/>
                <a:gd name="connsiteY31" fmla="*/ 209180 h 255580"/>
                <a:gd name="connsiteX32" fmla="*/ 178269 w 922970"/>
                <a:gd name="connsiteY32" fmla="*/ 214880 h 255580"/>
                <a:gd name="connsiteX33" fmla="*/ 206044 w 922970"/>
                <a:gd name="connsiteY33" fmla="*/ 220585 h 255580"/>
                <a:gd name="connsiteX34" fmla="*/ 239132 w 922970"/>
                <a:gd name="connsiteY34" fmla="*/ 227944 h 255580"/>
                <a:gd name="connsiteX35" fmla="*/ 299614 w 922970"/>
                <a:gd name="connsiteY35" fmla="*/ 240814 h 255580"/>
                <a:gd name="connsiteX36" fmla="*/ 483856 w 922970"/>
                <a:gd name="connsiteY36" fmla="*/ 255327 h 255580"/>
                <a:gd name="connsiteX37" fmla="*/ 558856 w 922970"/>
                <a:gd name="connsiteY37" fmla="*/ 251650 h 255580"/>
                <a:gd name="connsiteX38" fmla="*/ 582756 w 922970"/>
                <a:gd name="connsiteY38" fmla="*/ 244302 h 255580"/>
                <a:gd name="connsiteX39" fmla="*/ 621748 w 922970"/>
                <a:gd name="connsiteY39" fmla="*/ 240621 h 255580"/>
                <a:gd name="connsiteX40" fmla="*/ 673262 w 922970"/>
                <a:gd name="connsiteY40" fmla="*/ 235565 h 255580"/>
                <a:gd name="connsiteX41" fmla="*/ 702679 w 922970"/>
                <a:gd name="connsiteY41" fmla="*/ 224342 h 255580"/>
                <a:gd name="connsiteX42" fmla="*/ 719338 w 922970"/>
                <a:gd name="connsiteY42" fmla="*/ 210103 h 255580"/>
                <a:gd name="connsiteX43" fmla="*/ 754267 w 922970"/>
                <a:gd name="connsiteY43" fmla="*/ 195580 h 255580"/>
                <a:gd name="connsiteX44" fmla="*/ 787221 w 922970"/>
                <a:gd name="connsiteY44" fmla="*/ 187110 h 255580"/>
                <a:gd name="connsiteX45" fmla="*/ 812195 w 922970"/>
                <a:gd name="connsiteY45" fmla="*/ 167456 h 255580"/>
                <a:gd name="connsiteX46" fmla="*/ 817712 w 922970"/>
                <a:gd name="connsiteY46" fmla="*/ 163785 h 255580"/>
                <a:gd name="connsiteX47" fmla="*/ 829128 w 922970"/>
                <a:gd name="connsiteY47" fmla="*/ 159722 h 255580"/>
                <a:gd name="connsiteX48" fmla="*/ 843834 w 922970"/>
                <a:gd name="connsiteY48" fmla="*/ 150534 h 255580"/>
                <a:gd name="connsiteX49" fmla="*/ 856516 w 922970"/>
                <a:gd name="connsiteY49" fmla="*/ 141340 h 255580"/>
                <a:gd name="connsiteX50" fmla="*/ 880416 w 922970"/>
                <a:gd name="connsiteY50" fmla="*/ 120923 h 255580"/>
                <a:gd name="connsiteX51" fmla="*/ 905475 w 922970"/>
                <a:gd name="connsiteY51" fmla="*/ 98628 h 255580"/>
                <a:gd name="connsiteX52" fmla="*/ 911867 w 922970"/>
                <a:gd name="connsiteY52" fmla="*/ 80482 h 255580"/>
                <a:gd name="connsiteX53" fmla="*/ 917379 w 922970"/>
                <a:gd name="connsiteY53" fmla="*/ 67446 h 255580"/>
                <a:gd name="connsiteX54" fmla="*/ 922897 w 922970"/>
                <a:gd name="connsiteY54" fmla="*/ 34089 h 25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22970" h="255580">
                  <a:moveTo>
                    <a:pt x="922897" y="34089"/>
                  </a:moveTo>
                  <a:cubicBezTo>
                    <a:pt x="922897" y="12942"/>
                    <a:pt x="921480" y="4629"/>
                    <a:pt x="917379" y="1773"/>
                  </a:cubicBezTo>
                  <a:cubicBezTo>
                    <a:pt x="911867" y="-2069"/>
                    <a:pt x="911867" y="-2069"/>
                    <a:pt x="911867" y="16506"/>
                  </a:cubicBezTo>
                  <a:cubicBezTo>
                    <a:pt x="911867" y="28190"/>
                    <a:pt x="909205" y="39714"/>
                    <a:pt x="904702" y="47571"/>
                  </a:cubicBezTo>
                  <a:cubicBezTo>
                    <a:pt x="900763" y="54441"/>
                    <a:pt x="895637" y="66071"/>
                    <a:pt x="893313" y="73424"/>
                  </a:cubicBezTo>
                  <a:cubicBezTo>
                    <a:pt x="890179" y="83354"/>
                    <a:pt x="885439" y="88554"/>
                    <a:pt x="874925" y="93648"/>
                  </a:cubicBezTo>
                  <a:cubicBezTo>
                    <a:pt x="867143" y="97421"/>
                    <a:pt x="853725" y="107033"/>
                    <a:pt x="845117" y="115003"/>
                  </a:cubicBezTo>
                  <a:cubicBezTo>
                    <a:pt x="827545" y="131271"/>
                    <a:pt x="804938" y="143535"/>
                    <a:pt x="781613" y="149122"/>
                  </a:cubicBezTo>
                  <a:cubicBezTo>
                    <a:pt x="774169" y="150904"/>
                    <a:pt x="763107" y="154849"/>
                    <a:pt x="757042" y="157881"/>
                  </a:cubicBezTo>
                  <a:cubicBezTo>
                    <a:pt x="750967" y="160919"/>
                    <a:pt x="738558" y="164230"/>
                    <a:pt x="729466" y="165240"/>
                  </a:cubicBezTo>
                  <a:cubicBezTo>
                    <a:pt x="712914" y="167080"/>
                    <a:pt x="712914" y="167080"/>
                    <a:pt x="704949" y="170757"/>
                  </a:cubicBezTo>
                  <a:cubicBezTo>
                    <a:pt x="700570" y="172780"/>
                    <a:pt x="687195" y="174433"/>
                    <a:pt x="675221" y="174433"/>
                  </a:cubicBezTo>
                  <a:cubicBezTo>
                    <a:pt x="663257" y="174433"/>
                    <a:pt x="651321" y="176119"/>
                    <a:pt x="648702" y="178169"/>
                  </a:cubicBezTo>
                  <a:cubicBezTo>
                    <a:pt x="637699" y="186815"/>
                    <a:pt x="625376" y="189472"/>
                    <a:pt x="611797" y="190980"/>
                  </a:cubicBezTo>
                  <a:cubicBezTo>
                    <a:pt x="595245" y="192821"/>
                    <a:pt x="595245" y="192821"/>
                    <a:pt x="587281" y="196498"/>
                  </a:cubicBezTo>
                  <a:cubicBezTo>
                    <a:pt x="582901" y="198521"/>
                    <a:pt x="557939" y="200174"/>
                    <a:pt x="531812" y="200174"/>
                  </a:cubicBezTo>
                  <a:cubicBezTo>
                    <a:pt x="505175" y="200174"/>
                    <a:pt x="482219" y="201817"/>
                    <a:pt x="479552" y="203910"/>
                  </a:cubicBezTo>
                  <a:cubicBezTo>
                    <a:pt x="461078" y="218422"/>
                    <a:pt x="432665" y="214880"/>
                    <a:pt x="410858" y="214880"/>
                  </a:cubicBezTo>
                  <a:cubicBezTo>
                    <a:pt x="371034" y="214880"/>
                    <a:pt x="361218" y="213721"/>
                    <a:pt x="348578" y="207527"/>
                  </a:cubicBezTo>
                  <a:cubicBezTo>
                    <a:pt x="336808" y="201757"/>
                    <a:pt x="326128" y="200174"/>
                    <a:pt x="298938" y="200174"/>
                  </a:cubicBezTo>
                  <a:cubicBezTo>
                    <a:pt x="279885" y="200174"/>
                    <a:pt x="257853" y="198521"/>
                    <a:pt x="249974" y="196498"/>
                  </a:cubicBezTo>
                  <a:cubicBezTo>
                    <a:pt x="242095" y="194474"/>
                    <a:pt x="232751" y="191157"/>
                    <a:pt x="229198" y="189134"/>
                  </a:cubicBezTo>
                  <a:cubicBezTo>
                    <a:pt x="209672" y="177965"/>
                    <a:pt x="184710" y="173231"/>
                    <a:pt x="163177" y="167080"/>
                  </a:cubicBezTo>
                  <a:cubicBezTo>
                    <a:pt x="150312" y="163399"/>
                    <a:pt x="150312" y="163399"/>
                    <a:pt x="136261" y="157591"/>
                  </a:cubicBezTo>
                  <a:cubicBezTo>
                    <a:pt x="128543" y="154398"/>
                    <a:pt x="116955" y="151001"/>
                    <a:pt x="110520" y="150045"/>
                  </a:cubicBezTo>
                  <a:cubicBezTo>
                    <a:pt x="91344" y="147201"/>
                    <a:pt x="76938" y="137824"/>
                    <a:pt x="62941" y="124793"/>
                  </a:cubicBezTo>
                  <a:cubicBezTo>
                    <a:pt x="55341" y="117714"/>
                    <a:pt x="40458" y="108611"/>
                    <a:pt x="29853" y="104570"/>
                  </a:cubicBezTo>
                  <a:cubicBezTo>
                    <a:pt x="19247" y="100518"/>
                    <a:pt x="8175" y="95440"/>
                    <a:pt x="5250" y="93272"/>
                  </a:cubicBezTo>
                  <a:cubicBezTo>
                    <a:pt x="-74" y="89333"/>
                    <a:pt x="-74" y="91544"/>
                    <a:pt x="-74" y="101731"/>
                  </a:cubicBezTo>
                  <a:cubicBezTo>
                    <a:pt x="-74" y="112282"/>
                    <a:pt x="3774" y="117810"/>
                    <a:pt x="25859" y="138957"/>
                  </a:cubicBezTo>
                  <a:cubicBezTo>
                    <a:pt x="45852" y="158096"/>
                    <a:pt x="61057" y="168374"/>
                    <a:pt x="92240" y="183815"/>
                  </a:cubicBezTo>
                  <a:cubicBezTo>
                    <a:pt x="132686" y="203845"/>
                    <a:pt x="132686" y="203845"/>
                    <a:pt x="150688" y="209180"/>
                  </a:cubicBezTo>
                  <a:cubicBezTo>
                    <a:pt x="160585" y="212105"/>
                    <a:pt x="173004" y="214676"/>
                    <a:pt x="178269" y="214880"/>
                  </a:cubicBezTo>
                  <a:cubicBezTo>
                    <a:pt x="183534" y="215089"/>
                    <a:pt x="196029" y="217660"/>
                    <a:pt x="206044" y="220585"/>
                  </a:cubicBezTo>
                  <a:cubicBezTo>
                    <a:pt x="224233" y="225915"/>
                    <a:pt x="224233" y="225915"/>
                    <a:pt x="239132" y="227944"/>
                  </a:cubicBezTo>
                  <a:cubicBezTo>
                    <a:pt x="254031" y="229972"/>
                    <a:pt x="254031" y="229972"/>
                    <a:pt x="299614" y="240814"/>
                  </a:cubicBezTo>
                  <a:cubicBezTo>
                    <a:pt x="360322" y="255251"/>
                    <a:pt x="421823" y="255327"/>
                    <a:pt x="483856" y="255327"/>
                  </a:cubicBezTo>
                  <a:cubicBezTo>
                    <a:pt x="517229" y="255327"/>
                    <a:pt x="550977" y="253674"/>
                    <a:pt x="558856" y="251650"/>
                  </a:cubicBezTo>
                  <a:cubicBezTo>
                    <a:pt x="573181" y="247979"/>
                    <a:pt x="573181" y="247979"/>
                    <a:pt x="582756" y="244302"/>
                  </a:cubicBezTo>
                  <a:cubicBezTo>
                    <a:pt x="588021" y="242284"/>
                    <a:pt x="605572" y="240621"/>
                    <a:pt x="621748" y="240621"/>
                  </a:cubicBezTo>
                  <a:cubicBezTo>
                    <a:pt x="637930" y="240621"/>
                    <a:pt x="661110" y="238340"/>
                    <a:pt x="673262" y="235565"/>
                  </a:cubicBezTo>
                  <a:cubicBezTo>
                    <a:pt x="685402" y="232779"/>
                    <a:pt x="698643" y="227729"/>
                    <a:pt x="702679" y="224342"/>
                  </a:cubicBezTo>
                  <a:cubicBezTo>
                    <a:pt x="709999" y="218175"/>
                    <a:pt x="709999" y="218175"/>
                    <a:pt x="719338" y="210103"/>
                  </a:cubicBezTo>
                  <a:cubicBezTo>
                    <a:pt x="724475" y="205665"/>
                    <a:pt x="740189" y="199133"/>
                    <a:pt x="754267" y="195580"/>
                  </a:cubicBezTo>
                  <a:cubicBezTo>
                    <a:pt x="779874" y="189139"/>
                    <a:pt x="779874" y="189139"/>
                    <a:pt x="787221" y="187110"/>
                  </a:cubicBezTo>
                  <a:cubicBezTo>
                    <a:pt x="797864" y="184175"/>
                    <a:pt x="804627" y="175034"/>
                    <a:pt x="812195" y="167456"/>
                  </a:cubicBezTo>
                  <a:lnTo>
                    <a:pt x="817712" y="163785"/>
                  </a:lnTo>
                  <a:cubicBezTo>
                    <a:pt x="820739" y="161762"/>
                    <a:pt x="825881" y="159937"/>
                    <a:pt x="829128" y="159722"/>
                  </a:cubicBezTo>
                  <a:cubicBezTo>
                    <a:pt x="832375" y="159513"/>
                    <a:pt x="838998" y="155380"/>
                    <a:pt x="843834" y="150534"/>
                  </a:cubicBezTo>
                  <a:cubicBezTo>
                    <a:pt x="852652" y="141715"/>
                    <a:pt x="852652" y="141715"/>
                    <a:pt x="856516" y="141340"/>
                  </a:cubicBezTo>
                  <a:cubicBezTo>
                    <a:pt x="860386" y="140959"/>
                    <a:pt x="860386" y="140959"/>
                    <a:pt x="880416" y="120923"/>
                  </a:cubicBezTo>
                  <a:cubicBezTo>
                    <a:pt x="900451" y="100893"/>
                    <a:pt x="900451" y="100893"/>
                    <a:pt x="905475" y="98628"/>
                  </a:cubicBezTo>
                  <a:cubicBezTo>
                    <a:pt x="913064" y="95226"/>
                    <a:pt x="911867" y="87958"/>
                    <a:pt x="911867" y="80482"/>
                  </a:cubicBezTo>
                  <a:cubicBezTo>
                    <a:pt x="911867" y="75995"/>
                    <a:pt x="914341" y="70129"/>
                    <a:pt x="917379" y="67446"/>
                  </a:cubicBezTo>
                  <a:cubicBezTo>
                    <a:pt x="921383" y="63892"/>
                    <a:pt x="922897" y="54779"/>
                    <a:pt x="922897" y="34089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ED6CA01-5323-4AF4-93D0-8537D0EA1CDD}"/>
                </a:ext>
              </a:extLst>
            </p:cNvPr>
            <p:cNvSpPr/>
            <p:nvPr/>
          </p:nvSpPr>
          <p:spPr>
            <a:xfrm>
              <a:off x="5531017" y="3714983"/>
              <a:ext cx="911936" cy="334617"/>
            </a:xfrm>
            <a:custGeom>
              <a:avLst/>
              <a:gdLst>
                <a:gd name="connsiteX0" fmla="*/ 23825 w 911936"/>
                <a:gd name="connsiteY0" fmla="*/ 28777 h 334617"/>
                <a:gd name="connsiteX1" fmla="*/ 10955 w 911936"/>
                <a:gd name="connsiteY1" fmla="*/ -254 h 334617"/>
                <a:gd name="connsiteX2" fmla="*/ 10252 w 911936"/>
                <a:gd name="connsiteY2" fmla="*/ 2945 h 334617"/>
                <a:gd name="connsiteX3" fmla="*/ 4735 w 911936"/>
                <a:gd name="connsiteY3" fmla="*/ 7459 h 334617"/>
                <a:gd name="connsiteX4" fmla="*/ -74 w 911936"/>
                <a:gd name="connsiteY4" fmla="*/ 42447 h 334617"/>
                <a:gd name="connsiteX5" fmla="*/ 5443 w 911936"/>
                <a:gd name="connsiteY5" fmla="*/ 80414 h 334617"/>
                <a:gd name="connsiteX6" fmla="*/ 12791 w 911936"/>
                <a:gd name="connsiteY6" fmla="*/ 93896 h 334617"/>
                <a:gd name="connsiteX7" fmla="*/ 64465 w 911936"/>
                <a:gd name="connsiteY7" fmla="*/ 154373 h 334617"/>
                <a:gd name="connsiteX8" fmla="*/ 121652 w 911936"/>
                <a:gd name="connsiteY8" fmla="*/ 207695 h 334617"/>
                <a:gd name="connsiteX9" fmla="*/ 146625 w 911936"/>
                <a:gd name="connsiteY9" fmla="*/ 227344 h 334617"/>
                <a:gd name="connsiteX10" fmla="*/ 167235 w 911936"/>
                <a:gd name="connsiteY10" fmla="*/ 236919 h 334617"/>
                <a:gd name="connsiteX11" fmla="*/ 192975 w 911936"/>
                <a:gd name="connsiteY11" fmla="*/ 248141 h 334617"/>
                <a:gd name="connsiteX12" fmla="*/ 265061 w 911936"/>
                <a:gd name="connsiteY12" fmla="*/ 273882 h 334617"/>
                <a:gd name="connsiteX13" fmla="*/ 281226 w 911936"/>
                <a:gd name="connsiteY13" fmla="*/ 284724 h 334617"/>
                <a:gd name="connsiteX14" fmla="*/ 295551 w 911936"/>
                <a:gd name="connsiteY14" fmla="*/ 295565 h 334617"/>
                <a:gd name="connsiteX15" fmla="*/ 358448 w 911936"/>
                <a:gd name="connsiteY15" fmla="*/ 306981 h 334617"/>
                <a:gd name="connsiteX16" fmla="*/ 448922 w 911936"/>
                <a:gd name="connsiteY16" fmla="*/ 329040 h 334617"/>
                <a:gd name="connsiteX17" fmla="*/ 588655 w 911936"/>
                <a:gd name="connsiteY17" fmla="*/ 334364 h 334617"/>
                <a:gd name="connsiteX18" fmla="*/ 728006 w 911936"/>
                <a:gd name="connsiteY18" fmla="*/ 330688 h 334617"/>
                <a:gd name="connsiteX19" fmla="*/ 751906 w 911936"/>
                <a:gd name="connsiteY19" fmla="*/ 324982 h 334617"/>
                <a:gd name="connsiteX20" fmla="*/ 790517 w 911936"/>
                <a:gd name="connsiteY20" fmla="*/ 315789 h 334617"/>
                <a:gd name="connsiteX21" fmla="*/ 823288 w 911936"/>
                <a:gd name="connsiteY21" fmla="*/ 307046 h 334617"/>
                <a:gd name="connsiteX22" fmla="*/ 829342 w 911936"/>
                <a:gd name="connsiteY22" fmla="*/ 300841 h 334617"/>
                <a:gd name="connsiteX23" fmla="*/ 846211 w 911936"/>
                <a:gd name="connsiteY23" fmla="*/ 289549 h 334617"/>
                <a:gd name="connsiteX24" fmla="*/ 868410 w 911936"/>
                <a:gd name="connsiteY24" fmla="*/ 281777 h 334617"/>
                <a:gd name="connsiteX25" fmla="*/ 893957 w 911936"/>
                <a:gd name="connsiteY25" fmla="*/ 262225 h 334617"/>
                <a:gd name="connsiteX26" fmla="*/ 911862 w 911936"/>
                <a:gd name="connsiteY26" fmla="*/ 224075 h 334617"/>
                <a:gd name="connsiteX27" fmla="*/ 911862 w 911936"/>
                <a:gd name="connsiteY27" fmla="*/ 204367 h 334617"/>
                <a:gd name="connsiteX28" fmla="*/ 895122 w 911936"/>
                <a:gd name="connsiteY28" fmla="*/ 219916 h 334617"/>
                <a:gd name="connsiteX29" fmla="*/ 856624 w 911936"/>
                <a:gd name="connsiteY29" fmla="*/ 251915 h 334617"/>
                <a:gd name="connsiteX30" fmla="*/ 838241 w 911936"/>
                <a:gd name="connsiteY30" fmla="*/ 261103 h 334617"/>
                <a:gd name="connsiteX31" fmla="*/ 816778 w 911936"/>
                <a:gd name="connsiteY31" fmla="*/ 270383 h 334617"/>
                <a:gd name="connsiteX32" fmla="*/ 764395 w 911936"/>
                <a:gd name="connsiteY32" fmla="*/ 282883 h 334617"/>
                <a:gd name="connsiteX33" fmla="*/ 731683 w 911936"/>
                <a:gd name="connsiteY33" fmla="*/ 286565 h 334617"/>
                <a:gd name="connsiteX34" fmla="*/ 676525 w 911936"/>
                <a:gd name="connsiteY34" fmla="*/ 292082 h 334617"/>
                <a:gd name="connsiteX35" fmla="*/ 563536 w 911936"/>
                <a:gd name="connsiteY35" fmla="*/ 293918 h 334617"/>
                <a:gd name="connsiteX36" fmla="*/ 485150 w 911936"/>
                <a:gd name="connsiteY36" fmla="*/ 288400 h 334617"/>
                <a:gd name="connsiteX37" fmla="*/ 459860 w 911936"/>
                <a:gd name="connsiteY37" fmla="*/ 282883 h 334617"/>
                <a:gd name="connsiteX38" fmla="*/ 425800 w 911936"/>
                <a:gd name="connsiteY38" fmla="*/ 275535 h 334617"/>
                <a:gd name="connsiteX39" fmla="*/ 390866 w 911936"/>
                <a:gd name="connsiteY39" fmla="*/ 268177 h 334617"/>
                <a:gd name="connsiteX40" fmla="*/ 345873 w 911936"/>
                <a:gd name="connsiteY40" fmla="*/ 257056 h 334617"/>
                <a:gd name="connsiteX41" fmla="*/ 304750 w 911936"/>
                <a:gd name="connsiteY41" fmla="*/ 240601 h 334617"/>
                <a:gd name="connsiteX42" fmla="*/ 244070 w 911936"/>
                <a:gd name="connsiteY42" fmla="*/ 218343 h 334617"/>
                <a:gd name="connsiteX43" fmla="*/ 218329 w 911936"/>
                <a:gd name="connsiteY43" fmla="*/ 209155 h 334617"/>
                <a:gd name="connsiteX44" fmla="*/ 176911 w 911936"/>
                <a:gd name="connsiteY44" fmla="*/ 190998 h 334617"/>
                <a:gd name="connsiteX45" fmla="*/ 154461 w 911936"/>
                <a:gd name="connsiteY45" fmla="*/ 178133 h 334617"/>
                <a:gd name="connsiteX46" fmla="*/ 124566 w 911936"/>
                <a:gd name="connsiteY46" fmla="*/ 166862 h 334617"/>
                <a:gd name="connsiteX47" fmla="*/ 84270 w 911936"/>
                <a:gd name="connsiteY47" fmla="*/ 139516 h 334617"/>
                <a:gd name="connsiteX48" fmla="*/ 65018 w 911936"/>
                <a:gd name="connsiteY48" fmla="*/ 120657 h 334617"/>
                <a:gd name="connsiteX49" fmla="*/ 32831 w 911936"/>
                <a:gd name="connsiteY49" fmla="*/ 63712 h 334617"/>
                <a:gd name="connsiteX50" fmla="*/ 23825 w 911936"/>
                <a:gd name="connsiteY50" fmla="*/ 28777 h 33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11936" h="334617">
                  <a:moveTo>
                    <a:pt x="23825" y="28777"/>
                  </a:moveTo>
                  <a:cubicBezTo>
                    <a:pt x="22387" y="17286"/>
                    <a:pt x="17809" y="8640"/>
                    <a:pt x="10955" y="-254"/>
                  </a:cubicBezTo>
                  <a:lnTo>
                    <a:pt x="10252" y="2945"/>
                  </a:lnTo>
                  <a:cubicBezTo>
                    <a:pt x="9543" y="6149"/>
                    <a:pt x="9543" y="6149"/>
                    <a:pt x="4735" y="7459"/>
                  </a:cubicBezTo>
                  <a:cubicBezTo>
                    <a:pt x="1219" y="8420"/>
                    <a:pt x="-74" y="17828"/>
                    <a:pt x="-74" y="42447"/>
                  </a:cubicBezTo>
                  <a:cubicBezTo>
                    <a:pt x="-74" y="68016"/>
                    <a:pt x="1257" y="77151"/>
                    <a:pt x="5443" y="80414"/>
                  </a:cubicBezTo>
                  <a:cubicBezTo>
                    <a:pt x="8475" y="82770"/>
                    <a:pt x="11781" y="88840"/>
                    <a:pt x="12791" y="93896"/>
                  </a:cubicBezTo>
                  <a:cubicBezTo>
                    <a:pt x="13859" y="99210"/>
                    <a:pt x="35687" y="124757"/>
                    <a:pt x="64465" y="154373"/>
                  </a:cubicBezTo>
                  <a:cubicBezTo>
                    <a:pt x="91875" y="182593"/>
                    <a:pt x="117610" y="206578"/>
                    <a:pt x="121652" y="207695"/>
                  </a:cubicBezTo>
                  <a:cubicBezTo>
                    <a:pt x="132295" y="210636"/>
                    <a:pt x="139057" y="219776"/>
                    <a:pt x="146625" y="227344"/>
                  </a:cubicBezTo>
                  <a:cubicBezTo>
                    <a:pt x="153103" y="231659"/>
                    <a:pt x="159527" y="235132"/>
                    <a:pt x="167235" y="236919"/>
                  </a:cubicBezTo>
                  <a:cubicBezTo>
                    <a:pt x="176809" y="239146"/>
                    <a:pt x="176809" y="239146"/>
                    <a:pt x="192975" y="248141"/>
                  </a:cubicBezTo>
                  <a:cubicBezTo>
                    <a:pt x="215420" y="260641"/>
                    <a:pt x="240410" y="267077"/>
                    <a:pt x="265061" y="273882"/>
                  </a:cubicBezTo>
                  <a:cubicBezTo>
                    <a:pt x="272419" y="275916"/>
                    <a:pt x="272419" y="275916"/>
                    <a:pt x="281226" y="284724"/>
                  </a:cubicBezTo>
                  <a:cubicBezTo>
                    <a:pt x="290034" y="293531"/>
                    <a:pt x="290034" y="293531"/>
                    <a:pt x="295551" y="295565"/>
                  </a:cubicBezTo>
                  <a:cubicBezTo>
                    <a:pt x="315141" y="302773"/>
                    <a:pt x="337844" y="303825"/>
                    <a:pt x="358448" y="306981"/>
                  </a:cubicBezTo>
                  <a:cubicBezTo>
                    <a:pt x="388853" y="311640"/>
                    <a:pt x="419993" y="318574"/>
                    <a:pt x="448922" y="329040"/>
                  </a:cubicBezTo>
                  <a:cubicBezTo>
                    <a:pt x="460681" y="333301"/>
                    <a:pt x="488756" y="334364"/>
                    <a:pt x="588655" y="334364"/>
                  </a:cubicBezTo>
                  <a:cubicBezTo>
                    <a:pt x="660010" y="334364"/>
                    <a:pt x="719832" y="332792"/>
                    <a:pt x="728006" y="330688"/>
                  </a:cubicBezTo>
                  <a:cubicBezTo>
                    <a:pt x="742331" y="327016"/>
                    <a:pt x="742331" y="327016"/>
                    <a:pt x="751906" y="324982"/>
                  </a:cubicBezTo>
                  <a:cubicBezTo>
                    <a:pt x="761481" y="322954"/>
                    <a:pt x="761481" y="322954"/>
                    <a:pt x="790517" y="315789"/>
                  </a:cubicBezTo>
                  <a:cubicBezTo>
                    <a:pt x="819547" y="308623"/>
                    <a:pt x="819547" y="308623"/>
                    <a:pt x="823288" y="307046"/>
                  </a:cubicBezTo>
                  <a:cubicBezTo>
                    <a:pt x="827035" y="305462"/>
                    <a:pt x="827035" y="305462"/>
                    <a:pt x="829342" y="300841"/>
                  </a:cubicBezTo>
                  <a:cubicBezTo>
                    <a:pt x="830620" y="298292"/>
                    <a:pt x="838204" y="293209"/>
                    <a:pt x="846211" y="289549"/>
                  </a:cubicBezTo>
                  <a:cubicBezTo>
                    <a:pt x="854219" y="285883"/>
                    <a:pt x="864207" y="282384"/>
                    <a:pt x="868410" y="281777"/>
                  </a:cubicBezTo>
                  <a:cubicBezTo>
                    <a:pt x="872617" y="281176"/>
                    <a:pt x="884108" y="272374"/>
                    <a:pt x="893957" y="262225"/>
                  </a:cubicBezTo>
                  <a:cubicBezTo>
                    <a:pt x="910858" y="244814"/>
                    <a:pt x="911862" y="242667"/>
                    <a:pt x="911862" y="224075"/>
                  </a:cubicBezTo>
                  <a:lnTo>
                    <a:pt x="911862" y="204367"/>
                  </a:lnTo>
                  <a:lnTo>
                    <a:pt x="895122" y="219916"/>
                  </a:lnTo>
                  <a:cubicBezTo>
                    <a:pt x="882756" y="231401"/>
                    <a:pt x="869977" y="241664"/>
                    <a:pt x="856624" y="251915"/>
                  </a:cubicBezTo>
                  <a:cubicBezTo>
                    <a:pt x="849566" y="257325"/>
                    <a:pt x="849566" y="257325"/>
                    <a:pt x="838241" y="261103"/>
                  </a:cubicBezTo>
                  <a:cubicBezTo>
                    <a:pt x="832005" y="263185"/>
                    <a:pt x="822344" y="267361"/>
                    <a:pt x="816778" y="270383"/>
                  </a:cubicBezTo>
                  <a:cubicBezTo>
                    <a:pt x="800543" y="279206"/>
                    <a:pt x="782794" y="282883"/>
                    <a:pt x="764395" y="282883"/>
                  </a:cubicBezTo>
                  <a:cubicBezTo>
                    <a:pt x="754278" y="282883"/>
                    <a:pt x="739562" y="284547"/>
                    <a:pt x="731683" y="286565"/>
                  </a:cubicBezTo>
                  <a:cubicBezTo>
                    <a:pt x="723804" y="288588"/>
                    <a:pt x="698981" y="291073"/>
                    <a:pt x="676525" y="292082"/>
                  </a:cubicBezTo>
                  <a:cubicBezTo>
                    <a:pt x="635692" y="293918"/>
                    <a:pt x="635692" y="293918"/>
                    <a:pt x="563536" y="293918"/>
                  </a:cubicBezTo>
                  <a:cubicBezTo>
                    <a:pt x="504627" y="293918"/>
                    <a:pt x="490243" y="292909"/>
                    <a:pt x="485150" y="288400"/>
                  </a:cubicBezTo>
                  <a:cubicBezTo>
                    <a:pt x="481312" y="285008"/>
                    <a:pt x="471582" y="282883"/>
                    <a:pt x="459860" y="282883"/>
                  </a:cubicBezTo>
                  <a:cubicBezTo>
                    <a:pt x="448251" y="282883"/>
                    <a:pt x="434935" y="280017"/>
                    <a:pt x="425800" y="275535"/>
                  </a:cubicBezTo>
                  <a:cubicBezTo>
                    <a:pt x="416413" y="270925"/>
                    <a:pt x="403344" y="268177"/>
                    <a:pt x="390866" y="268177"/>
                  </a:cubicBezTo>
                  <a:cubicBezTo>
                    <a:pt x="377153" y="268177"/>
                    <a:pt x="356479" y="267673"/>
                    <a:pt x="345873" y="257056"/>
                  </a:cubicBezTo>
                  <a:cubicBezTo>
                    <a:pt x="335477" y="246644"/>
                    <a:pt x="318753" y="242350"/>
                    <a:pt x="304750" y="240601"/>
                  </a:cubicBezTo>
                  <a:cubicBezTo>
                    <a:pt x="283609" y="237960"/>
                    <a:pt x="262479" y="229008"/>
                    <a:pt x="244070" y="218343"/>
                  </a:cubicBezTo>
                  <a:cubicBezTo>
                    <a:pt x="234882" y="213019"/>
                    <a:pt x="234882" y="213019"/>
                    <a:pt x="218329" y="209155"/>
                  </a:cubicBezTo>
                  <a:cubicBezTo>
                    <a:pt x="204863" y="205999"/>
                    <a:pt x="187044" y="201281"/>
                    <a:pt x="176911" y="190998"/>
                  </a:cubicBezTo>
                  <a:cubicBezTo>
                    <a:pt x="174502" y="188561"/>
                    <a:pt x="167138" y="184337"/>
                    <a:pt x="154461" y="178133"/>
                  </a:cubicBezTo>
                  <a:cubicBezTo>
                    <a:pt x="135601" y="168896"/>
                    <a:pt x="135601" y="168896"/>
                    <a:pt x="124566" y="166862"/>
                  </a:cubicBezTo>
                  <a:cubicBezTo>
                    <a:pt x="107842" y="163787"/>
                    <a:pt x="91708" y="155543"/>
                    <a:pt x="84270" y="139516"/>
                  </a:cubicBezTo>
                  <a:cubicBezTo>
                    <a:pt x="79917" y="130146"/>
                    <a:pt x="73836" y="124183"/>
                    <a:pt x="65018" y="120657"/>
                  </a:cubicBezTo>
                  <a:cubicBezTo>
                    <a:pt x="44258" y="112348"/>
                    <a:pt x="39540" y="82684"/>
                    <a:pt x="32831" y="63712"/>
                  </a:cubicBezTo>
                  <a:cubicBezTo>
                    <a:pt x="25666" y="43488"/>
                    <a:pt x="25666" y="43488"/>
                    <a:pt x="23825" y="28777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2110D5D-8D55-4D7E-BD05-CBC20FE350AD}"/>
                </a:ext>
              </a:extLst>
            </p:cNvPr>
            <p:cNvSpPr/>
            <p:nvPr/>
          </p:nvSpPr>
          <p:spPr>
            <a:xfrm>
              <a:off x="5674448" y="3378041"/>
              <a:ext cx="323662" cy="169149"/>
            </a:xfrm>
            <a:custGeom>
              <a:avLst/>
              <a:gdLst>
                <a:gd name="connsiteX0" fmla="*/ 32230 w 323662"/>
                <a:gd name="connsiteY0" fmla="*/ 5264 h 169149"/>
                <a:gd name="connsiteX1" fmla="*/ 15871 w 323662"/>
                <a:gd name="connsiteY1" fmla="*/ -254 h 169149"/>
                <a:gd name="connsiteX2" fmla="*/ 10955 w 323662"/>
                <a:gd name="connsiteY2" fmla="*/ 8516 h 169149"/>
                <a:gd name="connsiteX3" fmla="*/ 5443 w 323662"/>
                <a:gd name="connsiteY3" fmla="*/ 22159 h 169149"/>
                <a:gd name="connsiteX4" fmla="*/ -74 w 323662"/>
                <a:gd name="connsiteY4" fmla="*/ 53417 h 169149"/>
                <a:gd name="connsiteX5" fmla="*/ 7091 w 323662"/>
                <a:gd name="connsiteY5" fmla="*/ 87380 h 169149"/>
                <a:gd name="connsiteX6" fmla="*/ 33400 w 323662"/>
                <a:gd name="connsiteY6" fmla="*/ 114119 h 169149"/>
                <a:gd name="connsiteX7" fmla="*/ 64658 w 323662"/>
                <a:gd name="connsiteY7" fmla="*/ 139672 h 169149"/>
                <a:gd name="connsiteX8" fmla="*/ 83502 w 323662"/>
                <a:gd name="connsiteY8" fmla="*/ 151721 h 169149"/>
                <a:gd name="connsiteX9" fmla="*/ 103731 w 323662"/>
                <a:gd name="connsiteY9" fmla="*/ 159080 h 169149"/>
                <a:gd name="connsiteX10" fmla="*/ 122967 w 323662"/>
                <a:gd name="connsiteY10" fmla="*/ 165220 h 169149"/>
                <a:gd name="connsiteX11" fmla="*/ 182966 w 323662"/>
                <a:gd name="connsiteY11" fmla="*/ 168896 h 169149"/>
                <a:gd name="connsiteX12" fmla="*/ 237973 w 323662"/>
                <a:gd name="connsiteY12" fmla="*/ 168896 h 169149"/>
                <a:gd name="connsiteX13" fmla="*/ 260622 w 323662"/>
                <a:gd name="connsiteY13" fmla="*/ 146837 h 169149"/>
                <a:gd name="connsiteX14" fmla="*/ 281683 w 323662"/>
                <a:gd name="connsiteY14" fmla="*/ 138819 h 169149"/>
                <a:gd name="connsiteX15" fmla="*/ 313638 w 323662"/>
                <a:gd name="connsiteY15" fmla="*/ 110674 h 169149"/>
                <a:gd name="connsiteX16" fmla="*/ 319156 w 323662"/>
                <a:gd name="connsiteY16" fmla="*/ 97208 h 169149"/>
                <a:gd name="connsiteX17" fmla="*/ 318517 w 323662"/>
                <a:gd name="connsiteY17" fmla="*/ 73394 h 169149"/>
                <a:gd name="connsiteX18" fmla="*/ 312098 w 323662"/>
                <a:gd name="connsiteY18" fmla="*/ 53825 h 169149"/>
                <a:gd name="connsiteX19" fmla="*/ 276659 w 323662"/>
                <a:gd name="connsiteY19" fmla="*/ 25487 h 169149"/>
                <a:gd name="connsiteX20" fmla="*/ 254965 w 323662"/>
                <a:gd name="connsiteY20" fmla="*/ 32056 h 169149"/>
                <a:gd name="connsiteX21" fmla="*/ 231865 w 323662"/>
                <a:gd name="connsiteY21" fmla="*/ 35545 h 169149"/>
                <a:gd name="connsiteX22" fmla="*/ 219247 w 323662"/>
                <a:gd name="connsiteY22" fmla="*/ 35207 h 169149"/>
                <a:gd name="connsiteX23" fmla="*/ 168281 w 323662"/>
                <a:gd name="connsiteY23" fmla="*/ 40193 h 169149"/>
                <a:gd name="connsiteX24" fmla="*/ 104815 w 323662"/>
                <a:gd name="connsiteY24" fmla="*/ 28573 h 169149"/>
                <a:gd name="connsiteX25" fmla="*/ 62528 w 323662"/>
                <a:gd name="connsiteY25" fmla="*/ 13862 h 169149"/>
                <a:gd name="connsiteX26" fmla="*/ 32230 w 323662"/>
                <a:gd name="connsiteY26" fmla="*/ 5264 h 16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3662" h="169149">
                  <a:moveTo>
                    <a:pt x="32230" y="5264"/>
                  </a:moveTo>
                  <a:cubicBezTo>
                    <a:pt x="25929" y="2226"/>
                    <a:pt x="18566" y="-254"/>
                    <a:pt x="15871" y="-254"/>
                  </a:cubicBezTo>
                  <a:cubicBezTo>
                    <a:pt x="13145" y="-254"/>
                    <a:pt x="10955" y="3648"/>
                    <a:pt x="10955" y="8516"/>
                  </a:cubicBezTo>
                  <a:cubicBezTo>
                    <a:pt x="10955" y="13336"/>
                    <a:pt x="8475" y="19476"/>
                    <a:pt x="5443" y="22159"/>
                  </a:cubicBezTo>
                  <a:cubicBezTo>
                    <a:pt x="1509" y="25648"/>
                    <a:pt x="-74" y="34590"/>
                    <a:pt x="-74" y="53417"/>
                  </a:cubicBezTo>
                  <a:cubicBezTo>
                    <a:pt x="-74" y="74510"/>
                    <a:pt x="1364" y="81316"/>
                    <a:pt x="7091" y="87380"/>
                  </a:cubicBezTo>
                  <a:cubicBezTo>
                    <a:pt x="15678" y="96478"/>
                    <a:pt x="24555" y="105280"/>
                    <a:pt x="33400" y="114119"/>
                  </a:cubicBezTo>
                  <a:cubicBezTo>
                    <a:pt x="43265" y="123979"/>
                    <a:pt x="52352" y="132824"/>
                    <a:pt x="64658" y="139672"/>
                  </a:cubicBezTo>
                  <a:cubicBezTo>
                    <a:pt x="71738" y="143617"/>
                    <a:pt x="80218" y="149032"/>
                    <a:pt x="83502" y="151721"/>
                  </a:cubicBezTo>
                  <a:cubicBezTo>
                    <a:pt x="86792" y="154416"/>
                    <a:pt x="95895" y="157722"/>
                    <a:pt x="103731" y="159080"/>
                  </a:cubicBezTo>
                  <a:cubicBezTo>
                    <a:pt x="117975" y="161543"/>
                    <a:pt x="117975" y="161543"/>
                    <a:pt x="122967" y="165220"/>
                  </a:cubicBezTo>
                  <a:cubicBezTo>
                    <a:pt x="125774" y="167281"/>
                    <a:pt x="152072" y="168896"/>
                    <a:pt x="182966" y="168896"/>
                  </a:cubicBezTo>
                  <a:lnTo>
                    <a:pt x="237973" y="168896"/>
                  </a:lnTo>
                  <a:cubicBezTo>
                    <a:pt x="245519" y="161543"/>
                    <a:pt x="253076" y="154185"/>
                    <a:pt x="260622" y="146837"/>
                  </a:cubicBezTo>
                  <a:cubicBezTo>
                    <a:pt x="267310" y="142887"/>
                    <a:pt x="274158" y="140960"/>
                    <a:pt x="281683" y="138819"/>
                  </a:cubicBezTo>
                  <a:cubicBezTo>
                    <a:pt x="295374" y="134933"/>
                    <a:pt x="311814" y="126593"/>
                    <a:pt x="313638" y="110674"/>
                  </a:cubicBezTo>
                  <a:cubicBezTo>
                    <a:pt x="314266" y="105151"/>
                    <a:pt x="316751" y="99097"/>
                    <a:pt x="319156" y="97208"/>
                  </a:cubicBezTo>
                  <a:cubicBezTo>
                    <a:pt x="325843" y="91948"/>
                    <a:pt x="324416" y="78611"/>
                    <a:pt x="318517" y="73394"/>
                  </a:cubicBezTo>
                  <a:cubicBezTo>
                    <a:pt x="315769" y="70957"/>
                    <a:pt x="312876" y="62155"/>
                    <a:pt x="312098" y="53825"/>
                  </a:cubicBezTo>
                  <a:cubicBezTo>
                    <a:pt x="310139" y="32974"/>
                    <a:pt x="296432" y="25487"/>
                    <a:pt x="276659" y="25487"/>
                  </a:cubicBezTo>
                  <a:cubicBezTo>
                    <a:pt x="262978" y="25487"/>
                    <a:pt x="257617" y="27108"/>
                    <a:pt x="254965" y="32056"/>
                  </a:cubicBezTo>
                  <a:cubicBezTo>
                    <a:pt x="251793" y="37960"/>
                    <a:pt x="234898" y="45152"/>
                    <a:pt x="231865" y="35545"/>
                  </a:cubicBezTo>
                  <a:cubicBezTo>
                    <a:pt x="230416" y="30978"/>
                    <a:pt x="228607" y="30929"/>
                    <a:pt x="219247" y="35207"/>
                  </a:cubicBezTo>
                  <a:cubicBezTo>
                    <a:pt x="212179" y="38432"/>
                    <a:pt x="194177" y="40193"/>
                    <a:pt x="168281" y="40193"/>
                  </a:cubicBezTo>
                  <a:cubicBezTo>
                    <a:pt x="130733" y="40193"/>
                    <a:pt x="126783" y="39473"/>
                    <a:pt x="104815" y="28573"/>
                  </a:cubicBezTo>
                  <a:cubicBezTo>
                    <a:pt x="91923" y="22181"/>
                    <a:pt x="72897" y="15563"/>
                    <a:pt x="62528" y="13862"/>
                  </a:cubicBezTo>
                  <a:cubicBezTo>
                    <a:pt x="43673" y="10776"/>
                    <a:pt x="43673" y="10776"/>
                    <a:pt x="32230" y="5264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D880DD2-B9B6-4E3D-B31F-E7F191A1F00C}"/>
                </a:ext>
              </a:extLst>
            </p:cNvPr>
            <p:cNvSpPr/>
            <p:nvPr/>
          </p:nvSpPr>
          <p:spPr>
            <a:xfrm>
              <a:off x="4891177" y="3378046"/>
              <a:ext cx="327390" cy="158115"/>
            </a:xfrm>
            <a:custGeom>
              <a:avLst/>
              <a:gdLst>
                <a:gd name="connsiteX0" fmla="*/ 83534 w 327390"/>
                <a:gd name="connsiteY0" fmla="*/ 8049 h 158115"/>
                <a:gd name="connsiteX1" fmla="*/ 57445 w 327390"/>
                <a:gd name="connsiteY1" fmla="*/ -254 h 158115"/>
                <a:gd name="connsiteX2" fmla="*/ 20149 w 327390"/>
                <a:gd name="connsiteY2" fmla="*/ 21102 h 158115"/>
                <a:gd name="connsiteX3" fmla="*/ -74 w 327390"/>
                <a:gd name="connsiteY3" fmla="*/ 65225 h 158115"/>
                <a:gd name="connsiteX4" fmla="*/ 5636 w 327390"/>
                <a:gd name="connsiteY4" fmla="*/ 87998 h 158115"/>
                <a:gd name="connsiteX5" fmla="*/ 44456 w 327390"/>
                <a:gd name="connsiteY5" fmla="*/ 112907 h 158115"/>
                <a:gd name="connsiteX6" fmla="*/ 66483 w 327390"/>
                <a:gd name="connsiteY6" fmla="*/ 136790 h 158115"/>
                <a:gd name="connsiteX7" fmla="*/ 83416 w 327390"/>
                <a:gd name="connsiteY7" fmla="*/ 144331 h 158115"/>
                <a:gd name="connsiteX8" fmla="*/ 107359 w 327390"/>
                <a:gd name="connsiteY8" fmla="*/ 152344 h 158115"/>
                <a:gd name="connsiteX9" fmla="*/ 158840 w 327390"/>
                <a:gd name="connsiteY9" fmla="*/ 157861 h 158115"/>
                <a:gd name="connsiteX10" fmla="*/ 211368 w 327390"/>
                <a:gd name="connsiteY10" fmla="*/ 152344 h 158115"/>
                <a:gd name="connsiteX11" fmla="*/ 254933 w 327390"/>
                <a:gd name="connsiteY11" fmla="*/ 143156 h 158115"/>
                <a:gd name="connsiteX12" fmla="*/ 291236 w 327390"/>
                <a:gd name="connsiteY12" fmla="*/ 114774 h 158115"/>
                <a:gd name="connsiteX13" fmla="*/ 323246 w 327390"/>
                <a:gd name="connsiteY13" fmla="*/ 77285 h 158115"/>
                <a:gd name="connsiteX14" fmla="*/ 313096 w 327390"/>
                <a:gd name="connsiteY14" fmla="*/ 27908 h 158115"/>
                <a:gd name="connsiteX15" fmla="*/ 263885 w 327390"/>
                <a:gd name="connsiteY15" fmla="*/ 19970 h 158115"/>
                <a:gd name="connsiteX16" fmla="*/ 186669 w 327390"/>
                <a:gd name="connsiteY16" fmla="*/ 25487 h 158115"/>
                <a:gd name="connsiteX17" fmla="*/ 106715 w 327390"/>
                <a:gd name="connsiteY17" fmla="*/ 20914 h 158115"/>
                <a:gd name="connsiteX18" fmla="*/ 83534 w 327390"/>
                <a:gd name="connsiteY18" fmla="*/ 8049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7390" h="158115">
                  <a:moveTo>
                    <a:pt x="83534" y="8049"/>
                  </a:moveTo>
                  <a:cubicBezTo>
                    <a:pt x="76874" y="1915"/>
                    <a:pt x="70052" y="-254"/>
                    <a:pt x="57445" y="-254"/>
                  </a:cubicBezTo>
                  <a:cubicBezTo>
                    <a:pt x="41424" y="-254"/>
                    <a:pt x="39138" y="1051"/>
                    <a:pt x="20149" y="21102"/>
                  </a:cubicBezTo>
                  <a:cubicBezTo>
                    <a:pt x="108" y="42265"/>
                    <a:pt x="-74" y="42662"/>
                    <a:pt x="-74" y="65225"/>
                  </a:cubicBezTo>
                  <a:cubicBezTo>
                    <a:pt x="-74" y="83355"/>
                    <a:pt x="1090" y="87998"/>
                    <a:pt x="5636" y="87998"/>
                  </a:cubicBezTo>
                  <a:cubicBezTo>
                    <a:pt x="21931" y="87998"/>
                    <a:pt x="34146" y="101866"/>
                    <a:pt x="44456" y="112907"/>
                  </a:cubicBezTo>
                  <a:cubicBezTo>
                    <a:pt x="54139" y="123265"/>
                    <a:pt x="64041" y="134010"/>
                    <a:pt x="66483" y="136790"/>
                  </a:cubicBezTo>
                  <a:cubicBezTo>
                    <a:pt x="68914" y="139560"/>
                    <a:pt x="76530" y="142957"/>
                    <a:pt x="83416" y="144331"/>
                  </a:cubicBezTo>
                  <a:cubicBezTo>
                    <a:pt x="90291" y="145705"/>
                    <a:pt x="101069" y="149312"/>
                    <a:pt x="107359" y="152344"/>
                  </a:cubicBezTo>
                  <a:cubicBezTo>
                    <a:pt x="115372" y="156208"/>
                    <a:pt x="130781" y="157861"/>
                    <a:pt x="158840" y="157861"/>
                  </a:cubicBezTo>
                  <a:cubicBezTo>
                    <a:pt x="186427" y="157861"/>
                    <a:pt x="202759" y="156144"/>
                    <a:pt x="211368" y="152344"/>
                  </a:cubicBezTo>
                  <a:cubicBezTo>
                    <a:pt x="225033" y="146312"/>
                    <a:pt x="240012" y="143156"/>
                    <a:pt x="254933" y="143156"/>
                  </a:cubicBezTo>
                  <a:cubicBezTo>
                    <a:pt x="260348" y="143156"/>
                    <a:pt x="272822" y="133398"/>
                    <a:pt x="291236" y="114774"/>
                  </a:cubicBezTo>
                  <a:cubicBezTo>
                    <a:pt x="306666" y="99167"/>
                    <a:pt x="321061" y="82292"/>
                    <a:pt x="323246" y="77285"/>
                  </a:cubicBezTo>
                  <a:cubicBezTo>
                    <a:pt x="331237" y="58860"/>
                    <a:pt x="327260" y="41433"/>
                    <a:pt x="313096" y="27908"/>
                  </a:cubicBezTo>
                  <a:cubicBezTo>
                    <a:pt x="298455" y="13932"/>
                    <a:pt x="282343" y="11071"/>
                    <a:pt x="263885" y="19970"/>
                  </a:cubicBezTo>
                  <a:cubicBezTo>
                    <a:pt x="255024" y="24242"/>
                    <a:pt x="237603" y="25487"/>
                    <a:pt x="186669" y="25487"/>
                  </a:cubicBezTo>
                  <a:cubicBezTo>
                    <a:pt x="144311" y="25487"/>
                    <a:pt x="115839" y="23855"/>
                    <a:pt x="106715" y="20914"/>
                  </a:cubicBezTo>
                  <a:cubicBezTo>
                    <a:pt x="98922" y="18402"/>
                    <a:pt x="88494" y="12617"/>
                    <a:pt x="83534" y="8049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18EBEEC-D94F-4021-9E57-4D50AAAAB19D}"/>
                </a:ext>
              </a:extLst>
            </p:cNvPr>
            <p:cNvSpPr/>
            <p:nvPr/>
          </p:nvSpPr>
          <p:spPr>
            <a:xfrm>
              <a:off x="5535823" y="1785818"/>
              <a:ext cx="288248" cy="440415"/>
            </a:xfrm>
            <a:custGeom>
              <a:avLst/>
              <a:gdLst>
                <a:gd name="connsiteX0" fmla="*/ 241486 w 288248"/>
                <a:gd name="connsiteY0" fmla="*/ 32652 h 440415"/>
                <a:gd name="connsiteX1" fmla="*/ 239645 w 288248"/>
                <a:gd name="connsiteY1" fmla="*/ -254 h 440415"/>
                <a:gd name="connsiteX2" fmla="*/ 235968 w 288248"/>
                <a:gd name="connsiteY2" fmla="*/ 7287 h 440415"/>
                <a:gd name="connsiteX3" fmla="*/ 221069 w 288248"/>
                <a:gd name="connsiteY3" fmla="*/ 47927 h 440415"/>
                <a:gd name="connsiteX4" fmla="*/ 210421 w 288248"/>
                <a:gd name="connsiteY4" fmla="*/ 76968 h 440415"/>
                <a:gd name="connsiteX5" fmla="*/ 184294 w 288248"/>
                <a:gd name="connsiteY5" fmla="*/ 143536 h 440415"/>
                <a:gd name="connsiteX6" fmla="*/ 162423 w 288248"/>
                <a:gd name="connsiteY6" fmla="*/ 181761 h 440415"/>
                <a:gd name="connsiteX7" fmla="*/ 149939 w 288248"/>
                <a:gd name="connsiteY7" fmla="*/ 196091 h 440415"/>
                <a:gd name="connsiteX8" fmla="*/ 145881 w 288248"/>
                <a:gd name="connsiteY8" fmla="*/ 207502 h 440415"/>
                <a:gd name="connsiteX9" fmla="*/ 127875 w 288248"/>
                <a:gd name="connsiteY9" fmla="*/ 231026 h 440415"/>
                <a:gd name="connsiteX10" fmla="*/ 118488 w 288248"/>
                <a:gd name="connsiteY10" fmla="*/ 245925 h 440415"/>
                <a:gd name="connsiteX11" fmla="*/ 111516 w 288248"/>
                <a:gd name="connsiteY11" fmla="*/ 258033 h 440415"/>
                <a:gd name="connsiteX12" fmla="*/ 105612 w 288248"/>
                <a:gd name="connsiteY12" fmla="*/ 267608 h 440415"/>
                <a:gd name="connsiteX13" fmla="*/ 13121 w 288248"/>
                <a:gd name="connsiteY13" fmla="*/ 360486 h 440415"/>
                <a:gd name="connsiteX14" fmla="*/ 5478 w 288248"/>
                <a:gd name="connsiteY14" fmla="*/ 367012 h 440415"/>
                <a:gd name="connsiteX15" fmla="*/ 3637 w 288248"/>
                <a:gd name="connsiteY15" fmla="*/ 379502 h 440415"/>
                <a:gd name="connsiteX16" fmla="*/ 24800 w 288248"/>
                <a:gd name="connsiteY16" fmla="*/ 395066 h 440415"/>
                <a:gd name="connsiteX17" fmla="*/ 46595 w 288248"/>
                <a:gd name="connsiteY17" fmla="*/ 382169 h 440415"/>
                <a:gd name="connsiteX18" fmla="*/ 71246 w 288248"/>
                <a:gd name="connsiteY18" fmla="*/ 347562 h 440415"/>
                <a:gd name="connsiteX19" fmla="*/ 93488 w 288248"/>
                <a:gd name="connsiteY19" fmla="*/ 321279 h 440415"/>
                <a:gd name="connsiteX20" fmla="*/ 112401 w 288248"/>
                <a:gd name="connsiteY20" fmla="*/ 301657 h 440415"/>
                <a:gd name="connsiteX21" fmla="*/ 116266 w 288248"/>
                <a:gd name="connsiteY21" fmla="*/ 299430 h 440415"/>
                <a:gd name="connsiteX22" fmla="*/ 136875 w 288248"/>
                <a:gd name="connsiteY22" fmla="*/ 278831 h 440415"/>
                <a:gd name="connsiteX23" fmla="*/ 158940 w 288248"/>
                <a:gd name="connsiteY23" fmla="*/ 253273 h 440415"/>
                <a:gd name="connsiteX24" fmla="*/ 214688 w 288248"/>
                <a:gd name="connsiteY24" fmla="*/ 148946 h 440415"/>
                <a:gd name="connsiteX25" fmla="*/ 226774 w 288248"/>
                <a:gd name="connsiteY25" fmla="*/ 305333 h 440415"/>
                <a:gd name="connsiteX26" fmla="*/ 237809 w 288248"/>
                <a:gd name="connsiteY26" fmla="*/ 354593 h 440415"/>
                <a:gd name="connsiteX27" fmla="*/ 243509 w 288248"/>
                <a:gd name="connsiteY27" fmla="*/ 378874 h 440415"/>
                <a:gd name="connsiteX28" fmla="*/ 249220 w 288248"/>
                <a:gd name="connsiteY28" fmla="*/ 410131 h 440415"/>
                <a:gd name="connsiteX29" fmla="*/ 257431 w 288248"/>
                <a:gd name="connsiteY29" fmla="*/ 434391 h 440415"/>
                <a:gd name="connsiteX30" fmla="*/ 284294 w 288248"/>
                <a:gd name="connsiteY30" fmla="*/ 434402 h 440415"/>
                <a:gd name="connsiteX31" fmla="*/ 285942 w 288248"/>
                <a:gd name="connsiteY31" fmla="*/ 417667 h 440415"/>
                <a:gd name="connsiteX32" fmla="*/ 268858 w 288248"/>
                <a:gd name="connsiteY32" fmla="*/ 331664 h 440415"/>
                <a:gd name="connsiteX33" fmla="*/ 261693 w 288248"/>
                <a:gd name="connsiteY33" fmla="*/ 294894 h 440415"/>
                <a:gd name="connsiteX34" fmla="*/ 252515 w 288248"/>
                <a:gd name="connsiteY34" fmla="*/ 179544 h 440415"/>
                <a:gd name="connsiteX35" fmla="*/ 246998 w 288248"/>
                <a:gd name="connsiteY35" fmla="*/ 82099 h 440415"/>
                <a:gd name="connsiteX36" fmla="*/ 241486 w 288248"/>
                <a:gd name="connsiteY36" fmla="*/ 32652 h 44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8248" h="440415">
                  <a:moveTo>
                    <a:pt x="241486" y="32652"/>
                  </a:moveTo>
                  <a:cubicBezTo>
                    <a:pt x="241486" y="-254"/>
                    <a:pt x="241486" y="-254"/>
                    <a:pt x="239645" y="-254"/>
                  </a:cubicBezTo>
                  <a:cubicBezTo>
                    <a:pt x="237809" y="-254"/>
                    <a:pt x="237809" y="-254"/>
                    <a:pt x="235968" y="7287"/>
                  </a:cubicBezTo>
                  <a:cubicBezTo>
                    <a:pt x="232539" y="21349"/>
                    <a:pt x="227343" y="34917"/>
                    <a:pt x="221069" y="47927"/>
                  </a:cubicBezTo>
                  <a:cubicBezTo>
                    <a:pt x="218144" y="53997"/>
                    <a:pt x="213346" y="67066"/>
                    <a:pt x="210421" y="76968"/>
                  </a:cubicBezTo>
                  <a:cubicBezTo>
                    <a:pt x="203589" y="100052"/>
                    <a:pt x="194067" y="121531"/>
                    <a:pt x="184294" y="143536"/>
                  </a:cubicBezTo>
                  <a:cubicBezTo>
                    <a:pt x="177118" y="159713"/>
                    <a:pt x="167269" y="176920"/>
                    <a:pt x="162423" y="181761"/>
                  </a:cubicBezTo>
                  <a:cubicBezTo>
                    <a:pt x="157807" y="186377"/>
                    <a:pt x="153551" y="190671"/>
                    <a:pt x="149939" y="196091"/>
                  </a:cubicBezTo>
                  <a:cubicBezTo>
                    <a:pt x="147921" y="199124"/>
                    <a:pt x="146085" y="204260"/>
                    <a:pt x="145881" y="207502"/>
                  </a:cubicBezTo>
                  <a:cubicBezTo>
                    <a:pt x="145280" y="216663"/>
                    <a:pt x="133934" y="224966"/>
                    <a:pt x="127875" y="231026"/>
                  </a:cubicBezTo>
                  <a:cubicBezTo>
                    <a:pt x="125100" y="236312"/>
                    <a:pt x="122073" y="241100"/>
                    <a:pt x="118488" y="245925"/>
                  </a:cubicBezTo>
                  <a:cubicBezTo>
                    <a:pt x="115557" y="249859"/>
                    <a:pt x="112423" y="255312"/>
                    <a:pt x="111516" y="258033"/>
                  </a:cubicBezTo>
                  <a:cubicBezTo>
                    <a:pt x="110426" y="261296"/>
                    <a:pt x="108419" y="264554"/>
                    <a:pt x="105612" y="267608"/>
                  </a:cubicBezTo>
                  <a:cubicBezTo>
                    <a:pt x="76136" y="299725"/>
                    <a:pt x="43939" y="329668"/>
                    <a:pt x="13121" y="360486"/>
                  </a:cubicBezTo>
                  <a:lnTo>
                    <a:pt x="5478" y="367012"/>
                  </a:lnTo>
                  <a:cubicBezTo>
                    <a:pt x="-1494" y="372970"/>
                    <a:pt x="-1660" y="374065"/>
                    <a:pt x="3637" y="379502"/>
                  </a:cubicBezTo>
                  <a:cubicBezTo>
                    <a:pt x="9782" y="385819"/>
                    <a:pt x="16641" y="391551"/>
                    <a:pt x="24800" y="395066"/>
                  </a:cubicBezTo>
                  <a:cubicBezTo>
                    <a:pt x="31975" y="398163"/>
                    <a:pt x="42237" y="386527"/>
                    <a:pt x="46595" y="382169"/>
                  </a:cubicBezTo>
                  <a:cubicBezTo>
                    <a:pt x="56363" y="372401"/>
                    <a:pt x="65074" y="359922"/>
                    <a:pt x="71246" y="347562"/>
                  </a:cubicBezTo>
                  <a:cubicBezTo>
                    <a:pt x="74574" y="340906"/>
                    <a:pt x="74574" y="340906"/>
                    <a:pt x="93488" y="321279"/>
                  </a:cubicBezTo>
                  <a:lnTo>
                    <a:pt x="112401" y="301657"/>
                  </a:lnTo>
                  <a:lnTo>
                    <a:pt x="116266" y="299430"/>
                  </a:lnTo>
                  <a:cubicBezTo>
                    <a:pt x="124574" y="294664"/>
                    <a:pt x="130472" y="285856"/>
                    <a:pt x="136875" y="278831"/>
                  </a:cubicBezTo>
                  <a:cubicBezTo>
                    <a:pt x="152698" y="261446"/>
                    <a:pt x="153911" y="260051"/>
                    <a:pt x="158940" y="253273"/>
                  </a:cubicBezTo>
                  <a:cubicBezTo>
                    <a:pt x="182410" y="221703"/>
                    <a:pt x="197154" y="184015"/>
                    <a:pt x="214688" y="148946"/>
                  </a:cubicBezTo>
                  <a:cubicBezTo>
                    <a:pt x="225046" y="200224"/>
                    <a:pt x="226774" y="253095"/>
                    <a:pt x="226774" y="305333"/>
                  </a:cubicBezTo>
                  <a:cubicBezTo>
                    <a:pt x="226774" y="321972"/>
                    <a:pt x="231889" y="339178"/>
                    <a:pt x="237809" y="354593"/>
                  </a:cubicBezTo>
                  <a:cubicBezTo>
                    <a:pt x="239827" y="359858"/>
                    <a:pt x="242393" y="370785"/>
                    <a:pt x="243509" y="378874"/>
                  </a:cubicBezTo>
                  <a:cubicBezTo>
                    <a:pt x="245543" y="393585"/>
                    <a:pt x="245543" y="393585"/>
                    <a:pt x="249220" y="410131"/>
                  </a:cubicBezTo>
                  <a:cubicBezTo>
                    <a:pt x="252902" y="426673"/>
                    <a:pt x="252902" y="426673"/>
                    <a:pt x="257431" y="434391"/>
                  </a:cubicBezTo>
                  <a:cubicBezTo>
                    <a:pt x="263550" y="444808"/>
                    <a:pt x="275819" y="438792"/>
                    <a:pt x="284294" y="434402"/>
                  </a:cubicBezTo>
                  <a:cubicBezTo>
                    <a:pt x="288995" y="431970"/>
                    <a:pt x="289275" y="429153"/>
                    <a:pt x="285942" y="417667"/>
                  </a:cubicBezTo>
                  <a:cubicBezTo>
                    <a:pt x="277794" y="389608"/>
                    <a:pt x="271627" y="360754"/>
                    <a:pt x="268858" y="331664"/>
                  </a:cubicBezTo>
                  <a:cubicBezTo>
                    <a:pt x="266818" y="310196"/>
                    <a:pt x="266818" y="310196"/>
                    <a:pt x="261693" y="294894"/>
                  </a:cubicBezTo>
                  <a:cubicBezTo>
                    <a:pt x="249257" y="257738"/>
                    <a:pt x="252515" y="218386"/>
                    <a:pt x="252515" y="179544"/>
                  </a:cubicBezTo>
                  <a:cubicBezTo>
                    <a:pt x="252515" y="117436"/>
                    <a:pt x="251232" y="94803"/>
                    <a:pt x="246998" y="82099"/>
                  </a:cubicBezTo>
                  <a:cubicBezTo>
                    <a:pt x="243740" y="72315"/>
                    <a:pt x="241486" y="52086"/>
                    <a:pt x="241486" y="32652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0D176E0-385F-46E4-BC4B-513DE89F729C}"/>
                </a:ext>
              </a:extLst>
            </p:cNvPr>
            <p:cNvSpPr/>
            <p:nvPr/>
          </p:nvSpPr>
          <p:spPr>
            <a:xfrm>
              <a:off x="3927754" y="2138835"/>
              <a:ext cx="246371" cy="141212"/>
            </a:xfrm>
            <a:custGeom>
              <a:avLst/>
              <a:gdLst>
                <a:gd name="connsiteX0" fmla="*/ 113241 w 246371"/>
                <a:gd name="connsiteY0" fmla="*/ 8747 h 141212"/>
                <a:gd name="connsiteX1" fmla="*/ 82177 w 246371"/>
                <a:gd name="connsiteY1" fmla="*/ -254 h 141212"/>
                <a:gd name="connsiteX2" fmla="*/ 36921 w 246371"/>
                <a:gd name="connsiteY2" fmla="*/ 18021 h 141212"/>
                <a:gd name="connsiteX3" fmla="*/ 6586 w 246371"/>
                <a:gd name="connsiteY3" fmla="*/ 44959 h 141212"/>
                <a:gd name="connsiteX4" fmla="*/ -74 w 246371"/>
                <a:gd name="connsiteY4" fmla="*/ 85212 h 141212"/>
                <a:gd name="connsiteX5" fmla="*/ 119430 w 246371"/>
                <a:gd name="connsiteY5" fmla="*/ 113738 h 141212"/>
                <a:gd name="connsiteX6" fmla="*/ 203645 w 246371"/>
                <a:gd name="connsiteY6" fmla="*/ 135615 h 141212"/>
                <a:gd name="connsiteX7" fmla="*/ 242444 w 246371"/>
                <a:gd name="connsiteY7" fmla="*/ 137874 h 141212"/>
                <a:gd name="connsiteX8" fmla="*/ 246297 w 246371"/>
                <a:gd name="connsiteY8" fmla="*/ 99934 h 141212"/>
                <a:gd name="connsiteX9" fmla="*/ 246297 w 246371"/>
                <a:gd name="connsiteY9" fmla="*/ 67281 h 141212"/>
                <a:gd name="connsiteX10" fmla="*/ 226761 w 246371"/>
                <a:gd name="connsiteY10" fmla="*/ 48222 h 141212"/>
                <a:gd name="connsiteX11" fmla="*/ 186121 w 246371"/>
                <a:gd name="connsiteY11" fmla="*/ 29163 h 141212"/>
                <a:gd name="connsiteX12" fmla="*/ 113241 w 246371"/>
                <a:gd name="connsiteY12" fmla="*/ 8747 h 141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371" h="141212">
                  <a:moveTo>
                    <a:pt x="113241" y="8747"/>
                  </a:moveTo>
                  <a:cubicBezTo>
                    <a:pt x="103430" y="2859"/>
                    <a:pt x="92680" y="-254"/>
                    <a:pt x="82177" y="-254"/>
                  </a:cubicBezTo>
                  <a:cubicBezTo>
                    <a:pt x="64213" y="-254"/>
                    <a:pt x="52657" y="10153"/>
                    <a:pt x="36921" y="18021"/>
                  </a:cubicBezTo>
                  <a:cubicBezTo>
                    <a:pt x="17283" y="27843"/>
                    <a:pt x="12109" y="32437"/>
                    <a:pt x="6586" y="44959"/>
                  </a:cubicBezTo>
                  <a:cubicBezTo>
                    <a:pt x="806" y="58060"/>
                    <a:pt x="-74" y="71209"/>
                    <a:pt x="-74" y="85212"/>
                  </a:cubicBezTo>
                  <a:cubicBezTo>
                    <a:pt x="40125" y="93343"/>
                    <a:pt x="80008" y="102280"/>
                    <a:pt x="119430" y="113738"/>
                  </a:cubicBezTo>
                  <a:cubicBezTo>
                    <a:pt x="146523" y="121617"/>
                    <a:pt x="184425" y="131460"/>
                    <a:pt x="203645" y="135615"/>
                  </a:cubicBezTo>
                  <a:cubicBezTo>
                    <a:pt x="233813" y="142130"/>
                    <a:pt x="239127" y="142447"/>
                    <a:pt x="242444" y="137874"/>
                  </a:cubicBezTo>
                  <a:cubicBezTo>
                    <a:pt x="244564" y="134960"/>
                    <a:pt x="246297" y="117892"/>
                    <a:pt x="246297" y="99934"/>
                  </a:cubicBezTo>
                  <a:lnTo>
                    <a:pt x="246297" y="67281"/>
                  </a:lnTo>
                  <a:lnTo>
                    <a:pt x="226761" y="48222"/>
                  </a:lnTo>
                  <a:cubicBezTo>
                    <a:pt x="207826" y="29743"/>
                    <a:pt x="206581" y="29163"/>
                    <a:pt x="186121" y="29163"/>
                  </a:cubicBezTo>
                  <a:cubicBezTo>
                    <a:pt x="160322" y="29163"/>
                    <a:pt x="135230" y="21945"/>
                    <a:pt x="113241" y="8747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86560E9-41A6-4C48-A9BF-B72C2400A44D}"/>
                </a:ext>
              </a:extLst>
            </p:cNvPr>
            <p:cNvSpPr/>
            <p:nvPr/>
          </p:nvSpPr>
          <p:spPr>
            <a:xfrm>
              <a:off x="5100800" y="642238"/>
              <a:ext cx="1095314" cy="102962"/>
            </a:xfrm>
            <a:custGeom>
              <a:avLst/>
              <a:gdLst>
                <a:gd name="connsiteX0" fmla="*/ 115753 w 1095314"/>
                <a:gd name="connsiteY0" fmla="*/ 1587 h 102962"/>
                <a:gd name="connsiteX1" fmla="*/ -74 w 1095314"/>
                <a:gd name="connsiteY1" fmla="*/ -254 h 102962"/>
                <a:gd name="connsiteX2" fmla="*/ 129010 w 1095314"/>
                <a:gd name="connsiteY2" fmla="*/ 14452 h 102962"/>
                <a:gd name="connsiteX3" fmla="*/ 191515 w 1095314"/>
                <a:gd name="connsiteY3" fmla="*/ 19970 h 102962"/>
                <a:gd name="connsiteX4" fmla="*/ 268737 w 1095314"/>
                <a:gd name="connsiteY4" fmla="*/ 25487 h 102962"/>
                <a:gd name="connsiteX5" fmla="*/ 340066 w 1095314"/>
                <a:gd name="connsiteY5" fmla="*/ 31004 h 102962"/>
                <a:gd name="connsiteX6" fmla="*/ 402572 w 1095314"/>
                <a:gd name="connsiteY6" fmla="*/ 38352 h 102962"/>
                <a:gd name="connsiteX7" fmla="*/ 461792 w 1095314"/>
                <a:gd name="connsiteY7" fmla="*/ 40193 h 102962"/>
                <a:gd name="connsiteX8" fmla="*/ 504074 w 1095314"/>
                <a:gd name="connsiteY8" fmla="*/ 45710 h 102962"/>
                <a:gd name="connsiteX9" fmla="*/ 581296 w 1095314"/>
                <a:gd name="connsiteY9" fmla="*/ 51227 h 102962"/>
                <a:gd name="connsiteX10" fmla="*/ 652625 w 1095314"/>
                <a:gd name="connsiteY10" fmla="*/ 56745 h 102962"/>
                <a:gd name="connsiteX11" fmla="*/ 715131 w 1095314"/>
                <a:gd name="connsiteY11" fmla="*/ 64092 h 102962"/>
                <a:gd name="connsiteX12" fmla="*/ 774351 w 1095314"/>
                <a:gd name="connsiteY12" fmla="*/ 65933 h 102962"/>
                <a:gd name="connsiteX13" fmla="*/ 808835 w 1095314"/>
                <a:gd name="connsiteY13" fmla="*/ 71451 h 102962"/>
                <a:gd name="connsiteX14" fmla="*/ 847451 w 1095314"/>
                <a:gd name="connsiteY14" fmla="*/ 76968 h 102962"/>
                <a:gd name="connsiteX15" fmla="*/ 890179 w 1095314"/>
                <a:gd name="connsiteY15" fmla="*/ 84327 h 102962"/>
                <a:gd name="connsiteX16" fmla="*/ 954536 w 1095314"/>
                <a:gd name="connsiteY16" fmla="*/ 91674 h 102962"/>
                <a:gd name="connsiteX17" fmla="*/ 1013365 w 1095314"/>
                <a:gd name="connsiteY17" fmla="*/ 97192 h 102962"/>
                <a:gd name="connsiteX18" fmla="*/ 1039105 w 1095314"/>
                <a:gd name="connsiteY18" fmla="*/ 102709 h 102962"/>
                <a:gd name="connsiteX19" fmla="*/ 1071764 w 1095314"/>
                <a:gd name="connsiteY19" fmla="*/ 90880 h 102962"/>
                <a:gd name="connsiteX20" fmla="*/ 1095240 w 1095314"/>
                <a:gd name="connsiteY20" fmla="*/ 79045 h 102962"/>
                <a:gd name="connsiteX21" fmla="*/ 1058142 w 1095314"/>
                <a:gd name="connsiteY21" fmla="*/ 76968 h 102962"/>
                <a:gd name="connsiteX22" fmla="*/ 1012490 w 1095314"/>
                <a:gd name="connsiteY22" fmla="*/ 71451 h 102962"/>
                <a:gd name="connsiteX23" fmla="*/ 953656 w 1095314"/>
                <a:gd name="connsiteY23" fmla="*/ 65933 h 102962"/>
                <a:gd name="connsiteX24" fmla="*/ 895315 w 1095314"/>
                <a:gd name="connsiteY24" fmla="*/ 60421 h 102962"/>
                <a:gd name="connsiteX25" fmla="*/ 832799 w 1095314"/>
                <a:gd name="connsiteY25" fmla="*/ 53068 h 102962"/>
                <a:gd name="connsiteX26" fmla="*/ 779101 w 1095314"/>
                <a:gd name="connsiteY26" fmla="*/ 51227 h 102962"/>
                <a:gd name="connsiteX27" fmla="*/ 742326 w 1095314"/>
                <a:gd name="connsiteY27" fmla="*/ 45710 h 102962"/>
                <a:gd name="connsiteX28" fmla="*/ 666950 w 1095314"/>
                <a:gd name="connsiteY28" fmla="*/ 40193 h 102962"/>
                <a:gd name="connsiteX29" fmla="*/ 597462 w 1095314"/>
                <a:gd name="connsiteY29" fmla="*/ 34681 h 102962"/>
                <a:gd name="connsiteX30" fmla="*/ 534957 w 1095314"/>
                <a:gd name="connsiteY30" fmla="*/ 27328 h 102962"/>
                <a:gd name="connsiteX31" fmla="*/ 440801 w 1095314"/>
                <a:gd name="connsiteY31" fmla="*/ 25487 h 102962"/>
                <a:gd name="connsiteX32" fmla="*/ 363580 w 1095314"/>
                <a:gd name="connsiteY32" fmla="*/ 19970 h 102962"/>
                <a:gd name="connsiteX33" fmla="*/ 267975 w 1095314"/>
                <a:gd name="connsiteY33" fmla="*/ 14452 h 102962"/>
                <a:gd name="connsiteX34" fmla="*/ 178264 w 1095314"/>
                <a:gd name="connsiteY34" fmla="*/ 8940 h 102962"/>
                <a:gd name="connsiteX35" fmla="*/ 115753 w 1095314"/>
                <a:gd name="connsiteY35" fmla="*/ 1587 h 10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95314" h="102962">
                  <a:moveTo>
                    <a:pt x="115753" y="1587"/>
                  </a:moveTo>
                  <a:cubicBezTo>
                    <a:pt x="77126" y="-77"/>
                    <a:pt x="38574" y="-254"/>
                    <a:pt x="-74" y="-254"/>
                  </a:cubicBezTo>
                  <a:cubicBezTo>
                    <a:pt x="39927" y="17152"/>
                    <a:pt x="86143" y="14452"/>
                    <a:pt x="129010" y="14452"/>
                  </a:cubicBezTo>
                  <a:cubicBezTo>
                    <a:pt x="149233" y="14452"/>
                    <a:pt x="177362" y="16937"/>
                    <a:pt x="191515" y="19970"/>
                  </a:cubicBezTo>
                  <a:cubicBezTo>
                    <a:pt x="207456" y="23383"/>
                    <a:pt x="236873" y="25487"/>
                    <a:pt x="268737" y="25487"/>
                  </a:cubicBezTo>
                  <a:cubicBezTo>
                    <a:pt x="303232" y="25487"/>
                    <a:pt x="326766" y="27306"/>
                    <a:pt x="340066" y="31004"/>
                  </a:cubicBezTo>
                  <a:cubicBezTo>
                    <a:pt x="350978" y="34037"/>
                    <a:pt x="379101" y="37343"/>
                    <a:pt x="402572" y="38352"/>
                  </a:cubicBezTo>
                  <a:cubicBezTo>
                    <a:pt x="445245" y="40193"/>
                    <a:pt x="445245" y="40193"/>
                    <a:pt x="461792" y="40193"/>
                  </a:cubicBezTo>
                  <a:cubicBezTo>
                    <a:pt x="470895" y="40193"/>
                    <a:pt x="489921" y="42678"/>
                    <a:pt x="504074" y="45710"/>
                  </a:cubicBezTo>
                  <a:cubicBezTo>
                    <a:pt x="520015" y="49124"/>
                    <a:pt x="549432" y="51227"/>
                    <a:pt x="581296" y="51227"/>
                  </a:cubicBezTo>
                  <a:cubicBezTo>
                    <a:pt x="615791" y="51227"/>
                    <a:pt x="639326" y="53047"/>
                    <a:pt x="652625" y="56745"/>
                  </a:cubicBezTo>
                  <a:cubicBezTo>
                    <a:pt x="663537" y="59777"/>
                    <a:pt x="691660" y="63083"/>
                    <a:pt x="715131" y="64092"/>
                  </a:cubicBezTo>
                  <a:cubicBezTo>
                    <a:pt x="757804" y="65933"/>
                    <a:pt x="757804" y="65933"/>
                    <a:pt x="774351" y="65933"/>
                  </a:cubicBezTo>
                  <a:cubicBezTo>
                    <a:pt x="783454" y="65933"/>
                    <a:pt x="798976" y="68418"/>
                    <a:pt x="808835" y="71451"/>
                  </a:cubicBezTo>
                  <a:cubicBezTo>
                    <a:pt x="818705" y="74483"/>
                    <a:pt x="836084" y="76968"/>
                    <a:pt x="847451" y="76968"/>
                  </a:cubicBezTo>
                  <a:cubicBezTo>
                    <a:pt x="858819" y="76968"/>
                    <a:pt x="878049" y="80274"/>
                    <a:pt x="890179" y="84327"/>
                  </a:cubicBezTo>
                  <a:cubicBezTo>
                    <a:pt x="907133" y="89973"/>
                    <a:pt x="922054" y="91674"/>
                    <a:pt x="954536" y="91674"/>
                  </a:cubicBezTo>
                  <a:cubicBezTo>
                    <a:pt x="982316" y="91674"/>
                    <a:pt x="1002496" y="93569"/>
                    <a:pt x="1013365" y="97192"/>
                  </a:cubicBezTo>
                  <a:cubicBezTo>
                    <a:pt x="1029912" y="102709"/>
                    <a:pt x="1029912" y="102709"/>
                    <a:pt x="1039105" y="102709"/>
                  </a:cubicBezTo>
                  <a:cubicBezTo>
                    <a:pt x="1044166" y="102709"/>
                    <a:pt x="1058862" y="97385"/>
                    <a:pt x="1071764" y="90880"/>
                  </a:cubicBezTo>
                  <a:lnTo>
                    <a:pt x="1095240" y="79045"/>
                  </a:lnTo>
                  <a:cubicBezTo>
                    <a:pt x="1082863" y="76861"/>
                    <a:pt x="1070755" y="76968"/>
                    <a:pt x="1058142" y="76968"/>
                  </a:cubicBezTo>
                  <a:cubicBezTo>
                    <a:pt x="1044220" y="76968"/>
                    <a:pt x="1023670" y="74483"/>
                    <a:pt x="1012490" y="71451"/>
                  </a:cubicBezTo>
                  <a:cubicBezTo>
                    <a:pt x="1000484" y="68193"/>
                    <a:pt x="976380" y="65933"/>
                    <a:pt x="953656" y="65933"/>
                  </a:cubicBezTo>
                  <a:cubicBezTo>
                    <a:pt x="930706" y="65933"/>
                    <a:pt x="907139" y="63706"/>
                    <a:pt x="895315" y="60421"/>
                  </a:cubicBezTo>
                  <a:cubicBezTo>
                    <a:pt x="884404" y="57384"/>
                    <a:pt x="856275" y="54077"/>
                    <a:pt x="832799" y="53068"/>
                  </a:cubicBezTo>
                  <a:cubicBezTo>
                    <a:pt x="790136" y="51227"/>
                    <a:pt x="790136" y="51227"/>
                    <a:pt x="779101" y="51227"/>
                  </a:cubicBezTo>
                  <a:cubicBezTo>
                    <a:pt x="773031" y="51227"/>
                    <a:pt x="756479" y="48743"/>
                    <a:pt x="742326" y="45710"/>
                  </a:cubicBezTo>
                  <a:cubicBezTo>
                    <a:pt x="726648" y="42356"/>
                    <a:pt x="697178" y="40193"/>
                    <a:pt x="666950" y="40193"/>
                  </a:cubicBezTo>
                  <a:cubicBezTo>
                    <a:pt x="634087" y="40193"/>
                    <a:pt x="610595" y="38330"/>
                    <a:pt x="597462" y="34681"/>
                  </a:cubicBezTo>
                  <a:cubicBezTo>
                    <a:pt x="586551" y="31648"/>
                    <a:pt x="558422" y="28337"/>
                    <a:pt x="534957" y="27328"/>
                  </a:cubicBezTo>
                  <a:cubicBezTo>
                    <a:pt x="492283" y="25487"/>
                    <a:pt x="492283" y="25487"/>
                    <a:pt x="440801" y="25487"/>
                  </a:cubicBezTo>
                  <a:cubicBezTo>
                    <a:pt x="408937" y="25487"/>
                    <a:pt x="379514" y="23383"/>
                    <a:pt x="363580" y="19970"/>
                  </a:cubicBezTo>
                  <a:cubicBezTo>
                    <a:pt x="345820" y="16170"/>
                    <a:pt x="316183" y="14452"/>
                    <a:pt x="267975" y="14452"/>
                  </a:cubicBezTo>
                  <a:cubicBezTo>
                    <a:pt x="217138" y="14452"/>
                    <a:pt x="192696" y="12955"/>
                    <a:pt x="178264" y="8940"/>
                  </a:cubicBezTo>
                  <a:cubicBezTo>
                    <a:pt x="167353" y="5908"/>
                    <a:pt x="139229" y="2596"/>
                    <a:pt x="115753" y="1587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7F86D4F-648D-40A7-9E62-81B78DA8FDD6}"/>
                </a:ext>
              </a:extLst>
            </p:cNvPr>
            <p:cNvSpPr/>
            <p:nvPr/>
          </p:nvSpPr>
          <p:spPr>
            <a:xfrm>
              <a:off x="4644709" y="524569"/>
              <a:ext cx="430334" cy="169729"/>
            </a:xfrm>
            <a:custGeom>
              <a:avLst/>
              <a:gdLst>
                <a:gd name="connsiteX0" fmla="*/ 430260 w 430334"/>
                <a:gd name="connsiteY0" fmla="*/ 12611 h 169729"/>
                <a:gd name="connsiteX1" fmla="*/ 430260 w 430334"/>
                <a:gd name="connsiteY1" fmla="*/ -254 h 169729"/>
                <a:gd name="connsiteX2" fmla="*/ 402679 w 430334"/>
                <a:gd name="connsiteY2" fmla="*/ -254 h 169729"/>
                <a:gd name="connsiteX3" fmla="*/ 366096 w 430334"/>
                <a:gd name="connsiteY3" fmla="*/ 5070 h 169729"/>
                <a:gd name="connsiteX4" fmla="*/ 317191 w 430334"/>
                <a:gd name="connsiteY4" fmla="*/ 14452 h 169729"/>
                <a:gd name="connsiteX5" fmla="*/ 255212 w 430334"/>
                <a:gd name="connsiteY5" fmla="*/ 22186 h 169729"/>
                <a:gd name="connsiteX6" fmla="*/ 205953 w 430334"/>
                <a:gd name="connsiteY6" fmla="*/ 38545 h 169729"/>
                <a:gd name="connsiteX7" fmla="*/ 165796 w 430334"/>
                <a:gd name="connsiteY7" fmla="*/ 54990 h 169729"/>
                <a:gd name="connsiteX8" fmla="*/ 120487 w 430334"/>
                <a:gd name="connsiteY8" fmla="*/ 73549 h 169729"/>
                <a:gd name="connsiteX9" fmla="*/ 91574 w 430334"/>
                <a:gd name="connsiteY9" fmla="*/ 84509 h 169729"/>
                <a:gd name="connsiteX10" fmla="*/ 69510 w 430334"/>
                <a:gd name="connsiteY10" fmla="*/ 93515 h 169729"/>
                <a:gd name="connsiteX11" fmla="*/ 35193 w 430334"/>
                <a:gd name="connsiteY11" fmla="*/ 107598 h 169729"/>
                <a:gd name="connsiteX12" fmla="*/ -74 w 430334"/>
                <a:gd name="connsiteY12" fmla="*/ 145651 h 169729"/>
                <a:gd name="connsiteX13" fmla="*/ 25237 w 430334"/>
                <a:gd name="connsiteY13" fmla="*/ 169476 h 169729"/>
                <a:gd name="connsiteX14" fmla="*/ 26176 w 430334"/>
                <a:gd name="connsiteY14" fmla="*/ 164151 h 169729"/>
                <a:gd name="connsiteX15" fmla="*/ 31549 w 430334"/>
                <a:gd name="connsiteY15" fmla="*/ 157625 h 169729"/>
                <a:gd name="connsiteX16" fmla="*/ 36964 w 430334"/>
                <a:gd name="connsiteY16" fmla="*/ 150836 h 169729"/>
                <a:gd name="connsiteX17" fmla="*/ 52271 w 430334"/>
                <a:gd name="connsiteY17" fmla="*/ 138685 h 169729"/>
                <a:gd name="connsiteX18" fmla="*/ 73954 w 430334"/>
                <a:gd name="connsiteY18" fmla="*/ 130290 h 169729"/>
                <a:gd name="connsiteX19" fmla="*/ 87366 w 430334"/>
                <a:gd name="connsiteY19" fmla="*/ 123485 h 169729"/>
                <a:gd name="connsiteX20" fmla="*/ 137925 w 430334"/>
                <a:gd name="connsiteY20" fmla="*/ 97385 h 169729"/>
                <a:gd name="connsiteX21" fmla="*/ 194537 w 430334"/>
                <a:gd name="connsiteY21" fmla="*/ 71832 h 169729"/>
                <a:gd name="connsiteX22" fmla="*/ 273600 w 430334"/>
                <a:gd name="connsiteY22" fmla="*/ 53068 h 169729"/>
                <a:gd name="connsiteX23" fmla="*/ 376761 w 430334"/>
                <a:gd name="connsiteY23" fmla="*/ 31004 h 169729"/>
                <a:gd name="connsiteX24" fmla="*/ 413343 w 430334"/>
                <a:gd name="connsiteY24" fmla="*/ 25487 h 169729"/>
                <a:gd name="connsiteX25" fmla="*/ 430260 w 430334"/>
                <a:gd name="connsiteY25" fmla="*/ 12611 h 16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0334" h="169729">
                  <a:moveTo>
                    <a:pt x="430260" y="12611"/>
                  </a:moveTo>
                  <a:lnTo>
                    <a:pt x="430260" y="-254"/>
                  </a:lnTo>
                  <a:lnTo>
                    <a:pt x="402679" y="-254"/>
                  </a:lnTo>
                  <a:cubicBezTo>
                    <a:pt x="385203" y="-254"/>
                    <a:pt x="371802" y="1700"/>
                    <a:pt x="366096" y="5070"/>
                  </a:cubicBezTo>
                  <a:cubicBezTo>
                    <a:pt x="349909" y="14645"/>
                    <a:pt x="335971" y="14452"/>
                    <a:pt x="317191" y="14452"/>
                  </a:cubicBezTo>
                  <a:cubicBezTo>
                    <a:pt x="295460" y="14452"/>
                    <a:pt x="276069" y="16234"/>
                    <a:pt x="255212" y="22186"/>
                  </a:cubicBezTo>
                  <a:cubicBezTo>
                    <a:pt x="242342" y="25868"/>
                    <a:pt x="242342" y="25868"/>
                    <a:pt x="205953" y="38545"/>
                  </a:cubicBezTo>
                  <a:cubicBezTo>
                    <a:pt x="169564" y="51228"/>
                    <a:pt x="169564" y="51228"/>
                    <a:pt x="165796" y="54990"/>
                  </a:cubicBezTo>
                  <a:cubicBezTo>
                    <a:pt x="154879" y="65933"/>
                    <a:pt x="134903" y="70479"/>
                    <a:pt x="120487" y="73549"/>
                  </a:cubicBezTo>
                  <a:cubicBezTo>
                    <a:pt x="110654" y="75637"/>
                    <a:pt x="97645" y="80575"/>
                    <a:pt x="91574" y="84509"/>
                  </a:cubicBezTo>
                  <a:cubicBezTo>
                    <a:pt x="85504" y="88454"/>
                    <a:pt x="75580" y="92506"/>
                    <a:pt x="69510" y="93515"/>
                  </a:cubicBezTo>
                  <a:cubicBezTo>
                    <a:pt x="59280" y="95216"/>
                    <a:pt x="42385" y="99236"/>
                    <a:pt x="35193" y="107598"/>
                  </a:cubicBezTo>
                  <a:cubicBezTo>
                    <a:pt x="23933" y="120678"/>
                    <a:pt x="11696" y="133022"/>
                    <a:pt x="-74" y="145651"/>
                  </a:cubicBezTo>
                  <a:cubicBezTo>
                    <a:pt x="8363" y="153594"/>
                    <a:pt x="16800" y="161532"/>
                    <a:pt x="25237" y="169476"/>
                  </a:cubicBezTo>
                  <a:lnTo>
                    <a:pt x="26176" y="164151"/>
                  </a:lnTo>
                  <a:cubicBezTo>
                    <a:pt x="26691" y="161227"/>
                    <a:pt x="29106" y="158291"/>
                    <a:pt x="31549" y="157625"/>
                  </a:cubicBezTo>
                  <a:cubicBezTo>
                    <a:pt x="33980" y="156960"/>
                    <a:pt x="36422" y="153906"/>
                    <a:pt x="36964" y="150836"/>
                  </a:cubicBezTo>
                  <a:cubicBezTo>
                    <a:pt x="37501" y="147755"/>
                    <a:pt x="44392" y="142291"/>
                    <a:pt x="52271" y="138685"/>
                  </a:cubicBezTo>
                  <a:cubicBezTo>
                    <a:pt x="66601" y="132121"/>
                    <a:pt x="66601" y="132121"/>
                    <a:pt x="73954" y="130290"/>
                  </a:cubicBezTo>
                  <a:cubicBezTo>
                    <a:pt x="81312" y="128450"/>
                    <a:pt x="81312" y="128450"/>
                    <a:pt x="87366" y="123485"/>
                  </a:cubicBezTo>
                  <a:cubicBezTo>
                    <a:pt x="101788" y="111677"/>
                    <a:pt x="120428" y="103283"/>
                    <a:pt x="137925" y="97385"/>
                  </a:cubicBezTo>
                  <a:cubicBezTo>
                    <a:pt x="157627" y="90735"/>
                    <a:pt x="175988" y="81112"/>
                    <a:pt x="194537" y="71832"/>
                  </a:cubicBezTo>
                  <a:cubicBezTo>
                    <a:pt x="218582" y="59810"/>
                    <a:pt x="247113" y="55108"/>
                    <a:pt x="273600" y="53068"/>
                  </a:cubicBezTo>
                  <a:cubicBezTo>
                    <a:pt x="308583" y="50374"/>
                    <a:pt x="343104" y="40445"/>
                    <a:pt x="376761" y="31004"/>
                  </a:cubicBezTo>
                  <a:cubicBezTo>
                    <a:pt x="387581" y="27972"/>
                    <a:pt x="404042" y="25487"/>
                    <a:pt x="413343" y="25487"/>
                  </a:cubicBezTo>
                  <a:cubicBezTo>
                    <a:pt x="430223" y="25487"/>
                    <a:pt x="430260" y="25460"/>
                    <a:pt x="430260" y="12611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E0262A7-25CE-4C7C-AE4F-0494E7CDBAA3}"/>
                </a:ext>
              </a:extLst>
            </p:cNvPr>
            <p:cNvSpPr/>
            <p:nvPr/>
          </p:nvSpPr>
          <p:spPr>
            <a:xfrm>
              <a:off x="5961266" y="3572937"/>
              <a:ext cx="191890" cy="194365"/>
            </a:xfrm>
            <a:custGeom>
              <a:avLst/>
              <a:gdLst>
                <a:gd name="connsiteX0" fmla="*/ 179182 w 191890"/>
                <a:gd name="connsiteY0" fmla="*/ 11635 h 194365"/>
                <a:gd name="connsiteX1" fmla="*/ 153103 w 191890"/>
                <a:gd name="connsiteY1" fmla="*/ -254 h 194365"/>
                <a:gd name="connsiteX2" fmla="*/ 124614 w 191890"/>
                <a:gd name="connsiteY2" fmla="*/ 15542 h 194365"/>
                <a:gd name="connsiteX3" fmla="*/ 100188 w 191890"/>
                <a:gd name="connsiteY3" fmla="*/ 36028 h 194365"/>
                <a:gd name="connsiteX4" fmla="*/ 75500 w 191890"/>
                <a:gd name="connsiteY4" fmla="*/ 62064 h 194365"/>
                <a:gd name="connsiteX5" fmla="*/ 47730 w 191890"/>
                <a:gd name="connsiteY5" fmla="*/ 119256 h 194365"/>
                <a:gd name="connsiteX6" fmla="*/ 37189 w 191890"/>
                <a:gd name="connsiteY6" fmla="*/ 144841 h 194365"/>
                <a:gd name="connsiteX7" fmla="*/ 12608 w 191890"/>
                <a:gd name="connsiteY7" fmla="*/ 151786 h 194365"/>
                <a:gd name="connsiteX8" fmla="*/ -74 w 191890"/>
                <a:gd name="connsiteY8" fmla="*/ 153197 h 194365"/>
                <a:gd name="connsiteX9" fmla="*/ 4965 w 191890"/>
                <a:gd name="connsiteY9" fmla="*/ 165150 h 194365"/>
                <a:gd name="connsiteX10" fmla="*/ 11239 w 191890"/>
                <a:gd name="connsiteY10" fmla="*/ 176603 h 194365"/>
                <a:gd name="connsiteX11" fmla="*/ 23417 w 191890"/>
                <a:gd name="connsiteY11" fmla="*/ 183602 h 194365"/>
                <a:gd name="connsiteX12" fmla="*/ 42691 w 191890"/>
                <a:gd name="connsiteY12" fmla="*/ 189119 h 194365"/>
                <a:gd name="connsiteX13" fmla="*/ 83030 w 191890"/>
                <a:gd name="connsiteY13" fmla="*/ 180849 h 194365"/>
                <a:gd name="connsiteX14" fmla="*/ 72768 w 191890"/>
                <a:gd name="connsiteY14" fmla="*/ 175074 h 194365"/>
                <a:gd name="connsiteX15" fmla="*/ 65603 w 191890"/>
                <a:gd name="connsiteY15" fmla="*/ 167533 h 194365"/>
                <a:gd name="connsiteX16" fmla="*/ 74920 w 191890"/>
                <a:gd name="connsiteY16" fmla="*/ 152918 h 194365"/>
                <a:gd name="connsiteX17" fmla="*/ 85778 w 191890"/>
                <a:gd name="connsiteY17" fmla="*/ 135942 h 194365"/>
                <a:gd name="connsiteX18" fmla="*/ 98299 w 191890"/>
                <a:gd name="connsiteY18" fmla="*/ 110883 h 194365"/>
                <a:gd name="connsiteX19" fmla="*/ 130089 w 191890"/>
                <a:gd name="connsiteY19" fmla="*/ 66288 h 194365"/>
                <a:gd name="connsiteX20" fmla="*/ 169226 w 191890"/>
                <a:gd name="connsiteY20" fmla="*/ 33785 h 194365"/>
                <a:gd name="connsiteX21" fmla="*/ 191816 w 191890"/>
                <a:gd name="connsiteY21" fmla="*/ 23528 h 194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1890" h="194365">
                  <a:moveTo>
                    <a:pt x="179182" y="11635"/>
                  </a:moveTo>
                  <a:cubicBezTo>
                    <a:pt x="169693" y="2709"/>
                    <a:pt x="163199" y="-254"/>
                    <a:pt x="153103" y="-254"/>
                  </a:cubicBezTo>
                  <a:cubicBezTo>
                    <a:pt x="142052" y="-254"/>
                    <a:pt x="136980" y="2553"/>
                    <a:pt x="124614" y="15542"/>
                  </a:cubicBezTo>
                  <a:cubicBezTo>
                    <a:pt x="109570" y="31337"/>
                    <a:pt x="109570" y="31337"/>
                    <a:pt x="100188" y="36028"/>
                  </a:cubicBezTo>
                  <a:cubicBezTo>
                    <a:pt x="88510" y="41867"/>
                    <a:pt x="83094" y="51850"/>
                    <a:pt x="75500" y="62064"/>
                  </a:cubicBezTo>
                  <a:cubicBezTo>
                    <a:pt x="62436" y="79641"/>
                    <a:pt x="56753" y="99435"/>
                    <a:pt x="47730" y="119256"/>
                  </a:cubicBezTo>
                  <a:cubicBezTo>
                    <a:pt x="40372" y="135421"/>
                    <a:pt x="40372" y="135421"/>
                    <a:pt x="37189" y="144841"/>
                  </a:cubicBezTo>
                  <a:cubicBezTo>
                    <a:pt x="32574" y="158500"/>
                    <a:pt x="24421" y="157454"/>
                    <a:pt x="12608" y="151786"/>
                  </a:cubicBezTo>
                  <a:cubicBezTo>
                    <a:pt x="307" y="145882"/>
                    <a:pt x="-74" y="145936"/>
                    <a:pt x="-74" y="153197"/>
                  </a:cubicBezTo>
                  <a:cubicBezTo>
                    <a:pt x="-74" y="157319"/>
                    <a:pt x="2196" y="162702"/>
                    <a:pt x="4965" y="165150"/>
                  </a:cubicBezTo>
                  <a:cubicBezTo>
                    <a:pt x="10000" y="169605"/>
                    <a:pt x="10000" y="169605"/>
                    <a:pt x="11239" y="176603"/>
                  </a:cubicBezTo>
                  <a:cubicBezTo>
                    <a:pt x="12125" y="181643"/>
                    <a:pt x="15539" y="183602"/>
                    <a:pt x="23417" y="183602"/>
                  </a:cubicBezTo>
                  <a:cubicBezTo>
                    <a:pt x="29428" y="183602"/>
                    <a:pt x="38102" y="186087"/>
                    <a:pt x="42691" y="189119"/>
                  </a:cubicBezTo>
                  <a:cubicBezTo>
                    <a:pt x="58808" y="199789"/>
                    <a:pt x="70299" y="191620"/>
                    <a:pt x="83030" y="180849"/>
                  </a:cubicBezTo>
                  <a:cubicBezTo>
                    <a:pt x="84120" y="179926"/>
                    <a:pt x="84120" y="179926"/>
                    <a:pt x="72768" y="175074"/>
                  </a:cubicBezTo>
                  <a:cubicBezTo>
                    <a:pt x="61416" y="170222"/>
                    <a:pt x="61416" y="170222"/>
                    <a:pt x="65603" y="167533"/>
                  </a:cubicBezTo>
                  <a:cubicBezTo>
                    <a:pt x="69789" y="164833"/>
                    <a:pt x="69789" y="164833"/>
                    <a:pt x="74920" y="152918"/>
                  </a:cubicBezTo>
                  <a:cubicBezTo>
                    <a:pt x="80067" y="140998"/>
                    <a:pt x="80067" y="140998"/>
                    <a:pt x="85778" y="135942"/>
                  </a:cubicBezTo>
                  <a:cubicBezTo>
                    <a:pt x="88928" y="133162"/>
                    <a:pt x="94559" y="121891"/>
                    <a:pt x="98299" y="110883"/>
                  </a:cubicBezTo>
                  <a:cubicBezTo>
                    <a:pt x="103548" y="95485"/>
                    <a:pt x="110874" y="85207"/>
                    <a:pt x="130089" y="66288"/>
                  </a:cubicBezTo>
                  <a:cubicBezTo>
                    <a:pt x="143823" y="52752"/>
                    <a:pt x="161433" y="38132"/>
                    <a:pt x="169226" y="33785"/>
                  </a:cubicBezTo>
                  <a:cubicBezTo>
                    <a:pt x="176734" y="29598"/>
                    <a:pt x="183604" y="25820"/>
                    <a:pt x="191816" y="23528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2973D9E-3D80-4A33-A2E4-7E430DC306B7}"/>
                </a:ext>
              </a:extLst>
            </p:cNvPr>
            <p:cNvSpPr/>
            <p:nvPr/>
          </p:nvSpPr>
          <p:spPr>
            <a:xfrm>
              <a:off x="4718099" y="3521477"/>
              <a:ext cx="158388" cy="194890"/>
            </a:xfrm>
            <a:custGeom>
              <a:avLst/>
              <a:gdLst>
                <a:gd name="connsiteX0" fmla="*/ 69462 w 158388"/>
                <a:gd name="connsiteY0" fmla="*/ 15649 h 194890"/>
                <a:gd name="connsiteX1" fmla="*/ 33932 w 158388"/>
                <a:gd name="connsiteY1" fmla="*/ -254 h 194890"/>
                <a:gd name="connsiteX2" fmla="*/ 11223 w 158388"/>
                <a:gd name="connsiteY2" fmla="*/ 3428 h 194890"/>
                <a:gd name="connsiteX3" fmla="*/ -74 w 158388"/>
                <a:gd name="connsiteY3" fmla="*/ 12563 h 194890"/>
                <a:gd name="connsiteX4" fmla="*/ 30749 w 158388"/>
                <a:gd name="connsiteY4" fmla="*/ 43231 h 194890"/>
                <a:gd name="connsiteX5" fmla="*/ 67664 w 158388"/>
                <a:gd name="connsiteY5" fmla="*/ 87048 h 194890"/>
                <a:gd name="connsiteX6" fmla="*/ 77427 w 158388"/>
                <a:gd name="connsiteY6" fmla="*/ 115976 h 194890"/>
                <a:gd name="connsiteX7" fmla="*/ 88445 w 158388"/>
                <a:gd name="connsiteY7" fmla="*/ 145254 h 194890"/>
                <a:gd name="connsiteX8" fmla="*/ 95804 w 158388"/>
                <a:gd name="connsiteY8" fmla="*/ 171188 h 194890"/>
                <a:gd name="connsiteX9" fmla="*/ 88231 w 158388"/>
                <a:gd name="connsiteY9" fmla="*/ 183602 h 194890"/>
                <a:gd name="connsiteX10" fmla="*/ 81634 w 158388"/>
                <a:gd name="connsiteY10" fmla="*/ 189120 h 194890"/>
                <a:gd name="connsiteX11" fmla="*/ 116612 w 158388"/>
                <a:gd name="connsiteY11" fmla="*/ 194637 h 194890"/>
                <a:gd name="connsiteX12" fmla="*/ 154472 w 158388"/>
                <a:gd name="connsiteY12" fmla="*/ 189350 h 194890"/>
                <a:gd name="connsiteX13" fmla="*/ 158314 w 158388"/>
                <a:gd name="connsiteY13" fmla="*/ 174381 h 194890"/>
                <a:gd name="connsiteX14" fmla="*/ 146281 w 158388"/>
                <a:gd name="connsiteY14" fmla="*/ 167275 h 194890"/>
                <a:gd name="connsiteX15" fmla="*/ 133416 w 158388"/>
                <a:gd name="connsiteY15" fmla="*/ 165086 h 194890"/>
                <a:gd name="connsiteX16" fmla="*/ 132574 w 158388"/>
                <a:gd name="connsiteY16" fmla="*/ 149703 h 194890"/>
                <a:gd name="connsiteX17" fmla="*/ 127056 w 158388"/>
                <a:gd name="connsiteY17" fmla="*/ 128063 h 194890"/>
                <a:gd name="connsiteX18" fmla="*/ 117675 w 158388"/>
                <a:gd name="connsiteY18" fmla="*/ 100487 h 194890"/>
                <a:gd name="connsiteX19" fmla="*/ 106640 w 158388"/>
                <a:gd name="connsiteY19" fmla="*/ 72906 h 194890"/>
                <a:gd name="connsiteX20" fmla="*/ 92718 w 158388"/>
                <a:gd name="connsiteY20" fmla="*/ 46714 h 194890"/>
                <a:gd name="connsiteX21" fmla="*/ 69462 w 158388"/>
                <a:gd name="connsiteY21" fmla="*/ 15649 h 19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8388" h="194890">
                  <a:moveTo>
                    <a:pt x="69462" y="15649"/>
                  </a:moveTo>
                  <a:cubicBezTo>
                    <a:pt x="54332" y="1072"/>
                    <a:pt x="51380" y="-254"/>
                    <a:pt x="33932" y="-254"/>
                  </a:cubicBezTo>
                  <a:cubicBezTo>
                    <a:pt x="23471" y="-254"/>
                    <a:pt x="13252" y="1400"/>
                    <a:pt x="11223" y="3428"/>
                  </a:cubicBezTo>
                  <a:cubicBezTo>
                    <a:pt x="7767" y="6885"/>
                    <a:pt x="3881" y="9724"/>
                    <a:pt x="-74" y="12563"/>
                  </a:cubicBezTo>
                  <a:lnTo>
                    <a:pt x="30749" y="43231"/>
                  </a:lnTo>
                  <a:cubicBezTo>
                    <a:pt x="47688" y="60089"/>
                    <a:pt x="64304" y="79813"/>
                    <a:pt x="67664" y="87048"/>
                  </a:cubicBezTo>
                  <a:cubicBezTo>
                    <a:pt x="71024" y="94288"/>
                    <a:pt x="75414" y="107303"/>
                    <a:pt x="77427" y="115976"/>
                  </a:cubicBezTo>
                  <a:cubicBezTo>
                    <a:pt x="81092" y="131745"/>
                    <a:pt x="81092" y="131745"/>
                    <a:pt x="88445" y="145254"/>
                  </a:cubicBezTo>
                  <a:cubicBezTo>
                    <a:pt x="92492" y="152688"/>
                    <a:pt x="95804" y="164356"/>
                    <a:pt x="95804" y="171188"/>
                  </a:cubicBezTo>
                  <a:cubicBezTo>
                    <a:pt x="95804" y="181273"/>
                    <a:pt x="94381" y="183602"/>
                    <a:pt x="88231" y="183602"/>
                  </a:cubicBezTo>
                  <a:cubicBezTo>
                    <a:pt x="83518" y="183602"/>
                    <a:pt x="81028" y="185685"/>
                    <a:pt x="81634" y="189120"/>
                  </a:cubicBezTo>
                  <a:cubicBezTo>
                    <a:pt x="82413" y="193558"/>
                    <a:pt x="89272" y="194637"/>
                    <a:pt x="116612" y="194637"/>
                  </a:cubicBezTo>
                  <a:cubicBezTo>
                    <a:pt x="141955" y="194637"/>
                    <a:pt x="151606" y="193285"/>
                    <a:pt x="154472" y="189350"/>
                  </a:cubicBezTo>
                  <a:cubicBezTo>
                    <a:pt x="156581" y="186447"/>
                    <a:pt x="158314" y="179711"/>
                    <a:pt x="158314" y="174381"/>
                  </a:cubicBezTo>
                  <a:cubicBezTo>
                    <a:pt x="158314" y="165370"/>
                    <a:pt x="157477" y="164871"/>
                    <a:pt x="146281" y="167275"/>
                  </a:cubicBezTo>
                  <a:cubicBezTo>
                    <a:pt x="137705" y="169106"/>
                    <a:pt x="134012" y="168483"/>
                    <a:pt x="133416" y="165086"/>
                  </a:cubicBezTo>
                  <a:cubicBezTo>
                    <a:pt x="132574" y="160320"/>
                    <a:pt x="132574" y="160320"/>
                    <a:pt x="132574" y="149703"/>
                  </a:cubicBezTo>
                  <a:cubicBezTo>
                    <a:pt x="132574" y="143875"/>
                    <a:pt x="130089" y="134133"/>
                    <a:pt x="127056" y="128063"/>
                  </a:cubicBezTo>
                  <a:cubicBezTo>
                    <a:pt x="124019" y="121998"/>
                    <a:pt x="119800" y="109590"/>
                    <a:pt x="117675" y="100487"/>
                  </a:cubicBezTo>
                  <a:cubicBezTo>
                    <a:pt x="115549" y="91384"/>
                    <a:pt x="110579" y="78976"/>
                    <a:pt x="106640" y="72906"/>
                  </a:cubicBezTo>
                  <a:cubicBezTo>
                    <a:pt x="102700" y="66835"/>
                    <a:pt x="96442" y="55049"/>
                    <a:pt x="92718" y="46714"/>
                  </a:cubicBezTo>
                  <a:cubicBezTo>
                    <a:pt x="89004" y="38384"/>
                    <a:pt x="78543" y="24403"/>
                    <a:pt x="69462" y="15649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3C2E54A-B850-4FBB-BBC2-8DE4791DD1C9}"/>
                </a:ext>
              </a:extLst>
            </p:cNvPr>
            <p:cNvSpPr/>
            <p:nvPr/>
          </p:nvSpPr>
          <p:spPr>
            <a:xfrm>
              <a:off x="5828875" y="3537335"/>
              <a:ext cx="198180" cy="178989"/>
            </a:xfrm>
            <a:custGeom>
              <a:avLst/>
              <a:gdLst>
                <a:gd name="connsiteX0" fmla="*/ 183781 w 198180"/>
                <a:gd name="connsiteY0" fmla="*/ 5910 h 178989"/>
                <a:gd name="connsiteX1" fmla="*/ 198106 w 198180"/>
                <a:gd name="connsiteY1" fmla="*/ 2233 h 178989"/>
                <a:gd name="connsiteX2" fmla="*/ 170723 w 198180"/>
                <a:gd name="connsiteY2" fmla="*/ 392 h 178989"/>
                <a:gd name="connsiteX3" fmla="*/ 130652 w 198180"/>
                <a:gd name="connsiteY3" fmla="*/ 5716 h 178989"/>
                <a:gd name="connsiteX4" fmla="*/ 92041 w 198180"/>
                <a:gd name="connsiteY4" fmla="*/ 37167 h 178989"/>
                <a:gd name="connsiteX5" fmla="*/ 62243 w 198180"/>
                <a:gd name="connsiteY5" fmla="*/ 79831 h 178989"/>
                <a:gd name="connsiteX6" fmla="*/ 13413 w 198180"/>
                <a:gd name="connsiteY6" fmla="*/ 141960 h 178989"/>
                <a:gd name="connsiteX7" fmla="*/ -74 w 198180"/>
                <a:gd name="connsiteY7" fmla="*/ 154836 h 178989"/>
                <a:gd name="connsiteX8" fmla="*/ 6071 w 198180"/>
                <a:gd name="connsiteY8" fmla="*/ 167701 h 178989"/>
                <a:gd name="connsiteX9" fmla="*/ 18469 w 198180"/>
                <a:gd name="connsiteY9" fmla="*/ 173218 h 178989"/>
                <a:gd name="connsiteX10" fmla="*/ 56243 w 198180"/>
                <a:gd name="connsiteY10" fmla="*/ 178736 h 178989"/>
                <a:gd name="connsiteX11" fmla="*/ 87791 w 198180"/>
                <a:gd name="connsiteY11" fmla="*/ 178736 h 178989"/>
                <a:gd name="connsiteX12" fmla="*/ 77540 w 198180"/>
                <a:gd name="connsiteY12" fmla="*/ 174115 h 178989"/>
                <a:gd name="connsiteX13" fmla="*/ 66698 w 198180"/>
                <a:gd name="connsiteY13" fmla="*/ 166145 h 178989"/>
                <a:gd name="connsiteX14" fmla="*/ 68136 w 198180"/>
                <a:gd name="connsiteY14" fmla="*/ 140195 h 178989"/>
                <a:gd name="connsiteX15" fmla="*/ 97194 w 198180"/>
                <a:gd name="connsiteY15" fmla="*/ 94558 h 178989"/>
                <a:gd name="connsiteX16" fmla="*/ 137817 w 198180"/>
                <a:gd name="connsiteY16" fmla="*/ 42873 h 178989"/>
                <a:gd name="connsiteX17" fmla="*/ 183781 w 198180"/>
                <a:gd name="connsiteY17" fmla="*/ 5910 h 17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8180" h="178989">
                  <a:moveTo>
                    <a:pt x="183781" y="5910"/>
                  </a:moveTo>
                  <a:lnTo>
                    <a:pt x="198106" y="2233"/>
                  </a:lnTo>
                  <a:lnTo>
                    <a:pt x="170723" y="392"/>
                  </a:lnTo>
                  <a:cubicBezTo>
                    <a:pt x="148085" y="-1127"/>
                    <a:pt x="141129" y="-203"/>
                    <a:pt x="130652" y="5716"/>
                  </a:cubicBezTo>
                  <a:cubicBezTo>
                    <a:pt x="117975" y="12882"/>
                    <a:pt x="117975" y="12882"/>
                    <a:pt x="92041" y="37167"/>
                  </a:cubicBezTo>
                  <a:cubicBezTo>
                    <a:pt x="69505" y="58277"/>
                    <a:pt x="65603" y="63853"/>
                    <a:pt x="62243" y="79831"/>
                  </a:cubicBezTo>
                  <a:cubicBezTo>
                    <a:pt x="57123" y="104165"/>
                    <a:pt x="43641" y="141960"/>
                    <a:pt x="13413" y="141960"/>
                  </a:cubicBezTo>
                  <a:cubicBezTo>
                    <a:pt x="446" y="141960"/>
                    <a:pt x="-74" y="142465"/>
                    <a:pt x="-74" y="154836"/>
                  </a:cubicBezTo>
                  <a:cubicBezTo>
                    <a:pt x="-74" y="164417"/>
                    <a:pt x="1493" y="167701"/>
                    <a:pt x="6071" y="167701"/>
                  </a:cubicBezTo>
                  <a:cubicBezTo>
                    <a:pt x="9463" y="167701"/>
                    <a:pt x="15039" y="170186"/>
                    <a:pt x="18469" y="173218"/>
                  </a:cubicBezTo>
                  <a:cubicBezTo>
                    <a:pt x="22977" y="177212"/>
                    <a:pt x="33433" y="178736"/>
                    <a:pt x="56243" y="178736"/>
                  </a:cubicBezTo>
                  <a:lnTo>
                    <a:pt x="87791" y="178736"/>
                  </a:lnTo>
                  <a:lnTo>
                    <a:pt x="77540" y="174115"/>
                  </a:lnTo>
                  <a:cubicBezTo>
                    <a:pt x="67294" y="169483"/>
                    <a:pt x="67294" y="169483"/>
                    <a:pt x="66698" y="166145"/>
                  </a:cubicBezTo>
                  <a:cubicBezTo>
                    <a:pt x="65603" y="159903"/>
                    <a:pt x="63617" y="145310"/>
                    <a:pt x="68136" y="140195"/>
                  </a:cubicBezTo>
                  <a:cubicBezTo>
                    <a:pt x="80266" y="126498"/>
                    <a:pt x="89208" y="110895"/>
                    <a:pt x="97194" y="94558"/>
                  </a:cubicBezTo>
                  <a:cubicBezTo>
                    <a:pt x="102131" y="84441"/>
                    <a:pt x="120412" y="61175"/>
                    <a:pt x="137817" y="42873"/>
                  </a:cubicBezTo>
                  <a:cubicBezTo>
                    <a:pt x="162163" y="17267"/>
                    <a:pt x="172763" y="8738"/>
                    <a:pt x="183781" y="5910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F673B00-EBFF-4F0E-923F-627F9F6D21A1}"/>
                </a:ext>
              </a:extLst>
            </p:cNvPr>
            <p:cNvSpPr/>
            <p:nvPr/>
          </p:nvSpPr>
          <p:spPr>
            <a:xfrm>
              <a:off x="4864986" y="3495737"/>
              <a:ext cx="154894" cy="194890"/>
            </a:xfrm>
            <a:custGeom>
              <a:avLst/>
              <a:gdLst>
                <a:gd name="connsiteX0" fmla="*/ 53210 w 154894"/>
                <a:gd name="connsiteY0" fmla="*/ 13910 h 194890"/>
                <a:gd name="connsiteX1" fmla="*/ 24893 w 154894"/>
                <a:gd name="connsiteY1" fmla="*/ -254 h 194890"/>
                <a:gd name="connsiteX2" fmla="*/ -74 w 154894"/>
                <a:gd name="connsiteY2" fmla="*/ 5307 h 194890"/>
                <a:gd name="connsiteX3" fmla="*/ 11374 w 154894"/>
                <a:gd name="connsiteY3" fmla="*/ 17426 h 194890"/>
                <a:gd name="connsiteX4" fmla="*/ 68608 w 154894"/>
                <a:gd name="connsiteY4" fmla="*/ 99011 h 194890"/>
                <a:gd name="connsiteX5" fmla="*/ 88633 w 154894"/>
                <a:gd name="connsiteY5" fmla="*/ 143880 h 194890"/>
                <a:gd name="connsiteX6" fmla="*/ 92310 w 154894"/>
                <a:gd name="connsiteY6" fmla="*/ 167780 h 194890"/>
                <a:gd name="connsiteX7" fmla="*/ 78232 w 154894"/>
                <a:gd name="connsiteY7" fmla="*/ 183602 h 194890"/>
                <a:gd name="connsiteX8" fmla="*/ 70406 w 154894"/>
                <a:gd name="connsiteY8" fmla="*/ 189119 h 194890"/>
                <a:gd name="connsiteX9" fmla="*/ 115726 w 154894"/>
                <a:gd name="connsiteY9" fmla="*/ 194637 h 194890"/>
                <a:gd name="connsiteX10" fmla="*/ 154820 w 154894"/>
                <a:gd name="connsiteY10" fmla="*/ 194637 h 194890"/>
                <a:gd name="connsiteX11" fmla="*/ 154820 w 154894"/>
                <a:gd name="connsiteY11" fmla="*/ 181766 h 194890"/>
                <a:gd name="connsiteX12" fmla="*/ 141950 w 154894"/>
                <a:gd name="connsiteY12" fmla="*/ 168896 h 194890"/>
                <a:gd name="connsiteX13" fmla="*/ 129080 w 154894"/>
                <a:gd name="connsiteY13" fmla="*/ 153997 h 194890"/>
                <a:gd name="connsiteX14" fmla="*/ 112431 w 154894"/>
                <a:gd name="connsiteY14" fmla="*/ 99446 h 194890"/>
                <a:gd name="connsiteX15" fmla="*/ 93855 w 154894"/>
                <a:gd name="connsiteY15" fmla="*/ 68188 h 194890"/>
                <a:gd name="connsiteX16" fmla="*/ 74464 w 154894"/>
                <a:gd name="connsiteY16" fmla="*/ 41298 h 194890"/>
                <a:gd name="connsiteX17" fmla="*/ 53210 w 154894"/>
                <a:gd name="connsiteY17" fmla="*/ 13910 h 19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4894" h="194890">
                  <a:moveTo>
                    <a:pt x="53210" y="13910"/>
                  </a:moveTo>
                  <a:cubicBezTo>
                    <a:pt x="41521" y="2752"/>
                    <a:pt x="35520" y="-254"/>
                    <a:pt x="24893" y="-254"/>
                  </a:cubicBezTo>
                  <a:cubicBezTo>
                    <a:pt x="15002" y="-254"/>
                    <a:pt x="8567" y="1120"/>
                    <a:pt x="-74" y="5307"/>
                  </a:cubicBezTo>
                  <a:lnTo>
                    <a:pt x="11374" y="17426"/>
                  </a:lnTo>
                  <a:cubicBezTo>
                    <a:pt x="33577" y="40939"/>
                    <a:pt x="57058" y="68349"/>
                    <a:pt x="68608" y="99011"/>
                  </a:cubicBezTo>
                  <a:cubicBezTo>
                    <a:pt x="74421" y="114420"/>
                    <a:pt x="81812" y="128917"/>
                    <a:pt x="88633" y="143880"/>
                  </a:cubicBezTo>
                  <a:cubicBezTo>
                    <a:pt x="90657" y="148319"/>
                    <a:pt x="92310" y="159074"/>
                    <a:pt x="92310" y="167780"/>
                  </a:cubicBezTo>
                  <a:cubicBezTo>
                    <a:pt x="92310" y="183602"/>
                    <a:pt x="92310" y="183602"/>
                    <a:pt x="78232" y="183602"/>
                  </a:cubicBezTo>
                  <a:cubicBezTo>
                    <a:pt x="64170" y="183602"/>
                    <a:pt x="64170" y="183602"/>
                    <a:pt x="70406" y="189119"/>
                  </a:cubicBezTo>
                  <a:cubicBezTo>
                    <a:pt x="75113" y="193284"/>
                    <a:pt x="86207" y="194637"/>
                    <a:pt x="115726" y="194637"/>
                  </a:cubicBezTo>
                  <a:lnTo>
                    <a:pt x="154820" y="194637"/>
                  </a:lnTo>
                  <a:lnTo>
                    <a:pt x="154820" y="181766"/>
                  </a:lnTo>
                  <a:cubicBezTo>
                    <a:pt x="154820" y="169513"/>
                    <a:pt x="154203" y="168896"/>
                    <a:pt x="141950" y="168896"/>
                  </a:cubicBezTo>
                  <a:cubicBezTo>
                    <a:pt x="129359" y="168896"/>
                    <a:pt x="129080" y="168574"/>
                    <a:pt x="129080" y="153997"/>
                  </a:cubicBezTo>
                  <a:cubicBezTo>
                    <a:pt x="129080" y="134568"/>
                    <a:pt x="118195" y="117495"/>
                    <a:pt x="112431" y="99446"/>
                  </a:cubicBezTo>
                  <a:cubicBezTo>
                    <a:pt x="109339" y="89779"/>
                    <a:pt x="100983" y="75712"/>
                    <a:pt x="93855" y="68188"/>
                  </a:cubicBezTo>
                  <a:cubicBezTo>
                    <a:pt x="80894" y="54523"/>
                    <a:pt x="80894" y="54523"/>
                    <a:pt x="74464" y="41298"/>
                  </a:cubicBezTo>
                  <a:cubicBezTo>
                    <a:pt x="70927" y="34021"/>
                    <a:pt x="61368" y="21698"/>
                    <a:pt x="53210" y="13910"/>
                  </a:cubicBezTo>
                  <a:close/>
                </a:path>
              </a:pathLst>
            </a:custGeom>
            <a:solidFill>
              <a:srgbClr val="FEFEFE"/>
            </a:solidFill>
            <a:ln w="53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CFD98EC-92F3-499A-9A0B-9AFADC8259F2}"/>
              </a:ext>
            </a:extLst>
          </p:cNvPr>
          <p:cNvGrpSpPr/>
          <p:nvPr userDrawn="1"/>
        </p:nvGrpSpPr>
        <p:grpSpPr>
          <a:xfrm>
            <a:off x="10230826" y="6246807"/>
            <a:ext cx="632597" cy="467508"/>
            <a:chOff x="2468031" y="3594047"/>
            <a:chExt cx="1832684" cy="1354407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F2963FD-0B46-4719-BB15-9AF461B35FB3}"/>
                </a:ext>
              </a:extLst>
            </p:cNvPr>
            <p:cNvSpPr/>
            <p:nvPr/>
          </p:nvSpPr>
          <p:spPr>
            <a:xfrm>
              <a:off x="3070019" y="4230768"/>
              <a:ext cx="933768" cy="304080"/>
            </a:xfrm>
            <a:custGeom>
              <a:avLst/>
              <a:gdLst>
                <a:gd name="connsiteX0" fmla="*/ 917673 w 933768"/>
                <a:gd name="connsiteY0" fmla="*/ 28931 h 304080"/>
                <a:gd name="connsiteX1" fmla="*/ 933769 w 933768"/>
                <a:gd name="connsiteY1" fmla="*/ 162 h 304080"/>
                <a:gd name="connsiteX2" fmla="*/ 932094 w 933768"/>
                <a:gd name="connsiteY2" fmla="*/ 19 h 304080"/>
                <a:gd name="connsiteX3" fmla="*/ 845981 w 933768"/>
                <a:gd name="connsiteY3" fmla="*/ 15634 h 304080"/>
                <a:gd name="connsiteX4" fmla="*/ 664221 w 933768"/>
                <a:gd name="connsiteY4" fmla="*/ 49323 h 304080"/>
                <a:gd name="connsiteX5" fmla="*/ 483263 w 933768"/>
                <a:gd name="connsiteY5" fmla="*/ 80338 h 304080"/>
                <a:gd name="connsiteX6" fmla="*/ 338257 w 933768"/>
                <a:gd name="connsiteY6" fmla="*/ 106274 h 304080"/>
                <a:gd name="connsiteX7" fmla="*/ 196870 w 933768"/>
                <a:gd name="connsiteY7" fmla="*/ 130712 h 304080"/>
                <a:gd name="connsiteX8" fmla="*/ 53683 w 933768"/>
                <a:gd name="connsiteY8" fmla="*/ 154846 h 304080"/>
                <a:gd name="connsiteX9" fmla="*/ 6910 w 933768"/>
                <a:gd name="connsiteY9" fmla="*/ 196468 h 304080"/>
                <a:gd name="connsiteX10" fmla="*/ 12 w 933768"/>
                <a:gd name="connsiteY10" fmla="*/ 243668 h 304080"/>
                <a:gd name="connsiteX11" fmla="*/ 5520 w 933768"/>
                <a:gd name="connsiteY11" fmla="*/ 290637 h 304080"/>
                <a:gd name="connsiteX12" fmla="*/ 25484 w 933768"/>
                <a:gd name="connsiteY12" fmla="*/ 303631 h 304080"/>
                <a:gd name="connsiteX13" fmla="*/ 47925 w 933768"/>
                <a:gd name="connsiteY13" fmla="*/ 298480 h 304080"/>
                <a:gd name="connsiteX14" fmla="*/ 147174 w 933768"/>
                <a:gd name="connsiteY14" fmla="*/ 281011 h 304080"/>
                <a:gd name="connsiteX15" fmla="*/ 266708 w 933768"/>
                <a:gd name="connsiteY15" fmla="*/ 258320 h 304080"/>
                <a:gd name="connsiteX16" fmla="*/ 451873 w 933768"/>
                <a:gd name="connsiteY16" fmla="*/ 222100 h 304080"/>
                <a:gd name="connsiteX17" fmla="*/ 627912 w 933768"/>
                <a:gd name="connsiteY17" fmla="*/ 188054 h 304080"/>
                <a:gd name="connsiteX18" fmla="*/ 771652 w 933768"/>
                <a:gd name="connsiteY18" fmla="*/ 160105 h 304080"/>
                <a:gd name="connsiteX19" fmla="*/ 906497 w 933768"/>
                <a:gd name="connsiteY19" fmla="*/ 133243 h 304080"/>
                <a:gd name="connsiteX20" fmla="*/ 930792 w 933768"/>
                <a:gd name="connsiteY20" fmla="*/ 128448 h 304080"/>
                <a:gd name="connsiteX21" fmla="*/ 927209 w 933768"/>
                <a:gd name="connsiteY21" fmla="*/ 124437 h 304080"/>
                <a:gd name="connsiteX22" fmla="*/ 908048 w 933768"/>
                <a:gd name="connsiteY22" fmla="*/ 98270 h 304080"/>
                <a:gd name="connsiteX23" fmla="*/ 902665 w 933768"/>
                <a:gd name="connsiteY23" fmla="*/ 69127 h 304080"/>
                <a:gd name="connsiteX24" fmla="*/ 917673 w 933768"/>
                <a:gd name="connsiteY24" fmla="*/ 28931 h 30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3768" h="304080">
                  <a:moveTo>
                    <a:pt x="917673" y="28931"/>
                  </a:moveTo>
                  <a:cubicBezTo>
                    <a:pt x="922878" y="19342"/>
                    <a:pt x="928315" y="9877"/>
                    <a:pt x="933769" y="162"/>
                  </a:cubicBezTo>
                  <a:cubicBezTo>
                    <a:pt x="932931" y="91"/>
                    <a:pt x="932486" y="-52"/>
                    <a:pt x="932094" y="19"/>
                  </a:cubicBezTo>
                  <a:cubicBezTo>
                    <a:pt x="903378" y="5206"/>
                    <a:pt x="874662" y="10322"/>
                    <a:pt x="845981" y="15634"/>
                  </a:cubicBezTo>
                  <a:cubicBezTo>
                    <a:pt x="785395" y="26846"/>
                    <a:pt x="724879" y="38503"/>
                    <a:pt x="664221" y="49323"/>
                  </a:cubicBezTo>
                  <a:cubicBezTo>
                    <a:pt x="603973" y="60072"/>
                    <a:pt x="543546" y="69840"/>
                    <a:pt x="483263" y="80338"/>
                  </a:cubicBezTo>
                  <a:cubicBezTo>
                    <a:pt x="434886" y="88770"/>
                    <a:pt x="386616" y="97753"/>
                    <a:pt x="338257" y="106274"/>
                  </a:cubicBezTo>
                  <a:cubicBezTo>
                    <a:pt x="291146" y="114580"/>
                    <a:pt x="244017" y="122673"/>
                    <a:pt x="196870" y="130712"/>
                  </a:cubicBezTo>
                  <a:cubicBezTo>
                    <a:pt x="149153" y="138840"/>
                    <a:pt x="101382" y="146665"/>
                    <a:pt x="53683" y="154846"/>
                  </a:cubicBezTo>
                  <a:cubicBezTo>
                    <a:pt x="29601" y="158982"/>
                    <a:pt x="13398" y="172190"/>
                    <a:pt x="6910" y="196468"/>
                  </a:cubicBezTo>
                  <a:cubicBezTo>
                    <a:pt x="2757" y="211975"/>
                    <a:pt x="190" y="227643"/>
                    <a:pt x="12" y="243668"/>
                  </a:cubicBezTo>
                  <a:cubicBezTo>
                    <a:pt x="-166" y="259550"/>
                    <a:pt x="1670" y="275218"/>
                    <a:pt x="5520" y="290637"/>
                  </a:cubicBezTo>
                  <a:cubicBezTo>
                    <a:pt x="8140" y="301118"/>
                    <a:pt x="14807" y="305592"/>
                    <a:pt x="25484" y="303631"/>
                  </a:cubicBezTo>
                  <a:cubicBezTo>
                    <a:pt x="33024" y="302241"/>
                    <a:pt x="40385" y="299834"/>
                    <a:pt x="47925" y="298480"/>
                  </a:cubicBezTo>
                  <a:cubicBezTo>
                    <a:pt x="80990" y="292562"/>
                    <a:pt x="114145" y="287089"/>
                    <a:pt x="147174" y="281011"/>
                  </a:cubicBezTo>
                  <a:cubicBezTo>
                    <a:pt x="187066" y="273685"/>
                    <a:pt x="226887" y="266056"/>
                    <a:pt x="266708" y="258320"/>
                  </a:cubicBezTo>
                  <a:cubicBezTo>
                    <a:pt x="328453" y="246342"/>
                    <a:pt x="390145" y="234114"/>
                    <a:pt x="451873" y="222100"/>
                  </a:cubicBezTo>
                  <a:cubicBezTo>
                    <a:pt x="510535" y="210674"/>
                    <a:pt x="569232" y="199409"/>
                    <a:pt x="627912" y="188054"/>
                  </a:cubicBezTo>
                  <a:cubicBezTo>
                    <a:pt x="675825" y="178768"/>
                    <a:pt x="723756" y="169534"/>
                    <a:pt x="771652" y="160105"/>
                  </a:cubicBezTo>
                  <a:cubicBezTo>
                    <a:pt x="816624" y="151264"/>
                    <a:pt x="861543" y="142191"/>
                    <a:pt x="906497" y="133243"/>
                  </a:cubicBezTo>
                  <a:cubicBezTo>
                    <a:pt x="914376" y="131674"/>
                    <a:pt x="922254" y="130141"/>
                    <a:pt x="930792" y="128448"/>
                  </a:cubicBezTo>
                  <a:cubicBezTo>
                    <a:pt x="929259" y="126737"/>
                    <a:pt x="928119" y="125667"/>
                    <a:pt x="927209" y="124437"/>
                  </a:cubicBezTo>
                  <a:cubicBezTo>
                    <a:pt x="920757" y="115756"/>
                    <a:pt x="913948" y="107308"/>
                    <a:pt x="908048" y="98270"/>
                  </a:cubicBezTo>
                  <a:cubicBezTo>
                    <a:pt x="902326" y="89500"/>
                    <a:pt x="901060" y="79590"/>
                    <a:pt x="902665" y="69127"/>
                  </a:cubicBezTo>
                  <a:cubicBezTo>
                    <a:pt x="904911" y="54653"/>
                    <a:pt x="910775" y="41605"/>
                    <a:pt x="917673" y="2893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C77D0CE-1C23-44E6-AE45-CF34BFA728CD}"/>
                </a:ext>
              </a:extLst>
            </p:cNvPr>
            <p:cNvSpPr/>
            <p:nvPr/>
          </p:nvSpPr>
          <p:spPr>
            <a:xfrm>
              <a:off x="2680887" y="4468004"/>
              <a:ext cx="981537" cy="380576"/>
            </a:xfrm>
            <a:custGeom>
              <a:avLst/>
              <a:gdLst>
                <a:gd name="connsiteX0" fmla="*/ 574933 w 981537"/>
                <a:gd name="connsiteY0" fmla="*/ 128711 h 380576"/>
                <a:gd name="connsiteX1" fmla="*/ 526200 w 981537"/>
                <a:gd name="connsiteY1" fmla="*/ 139531 h 380576"/>
                <a:gd name="connsiteX2" fmla="*/ 396756 w 981537"/>
                <a:gd name="connsiteY2" fmla="*/ 164343 h 380576"/>
                <a:gd name="connsiteX3" fmla="*/ 330786 w 981537"/>
                <a:gd name="connsiteY3" fmla="*/ 151402 h 380576"/>
                <a:gd name="connsiteX4" fmla="*/ 271304 w 981537"/>
                <a:gd name="connsiteY4" fmla="*/ 115948 h 380576"/>
                <a:gd name="connsiteX5" fmla="*/ 139649 w 981537"/>
                <a:gd name="connsiteY5" fmla="*/ 40567 h 380576"/>
                <a:gd name="connsiteX6" fmla="*/ 70221 w 981537"/>
                <a:gd name="connsiteY6" fmla="*/ 3705 h 380576"/>
                <a:gd name="connsiteX7" fmla="*/ 42361 w 981537"/>
                <a:gd name="connsiteY7" fmla="*/ 5648 h 380576"/>
                <a:gd name="connsiteX8" fmla="*/ 24198 w 981537"/>
                <a:gd name="connsiteY8" fmla="*/ 22991 h 380576"/>
                <a:gd name="connsiteX9" fmla="*/ 294 w 981537"/>
                <a:gd name="connsiteY9" fmla="*/ 92491 h 380576"/>
                <a:gd name="connsiteX10" fmla="*/ 12166 w 981537"/>
                <a:gd name="connsiteY10" fmla="*/ 168407 h 380576"/>
                <a:gd name="connsiteX11" fmla="*/ 26158 w 981537"/>
                <a:gd name="connsiteY11" fmla="*/ 184075 h 380576"/>
                <a:gd name="connsiteX12" fmla="*/ 72824 w 981537"/>
                <a:gd name="connsiteY12" fmla="*/ 198923 h 380576"/>
                <a:gd name="connsiteX13" fmla="*/ 208186 w 981537"/>
                <a:gd name="connsiteY13" fmla="*/ 231204 h 380576"/>
                <a:gd name="connsiteX14" fmla="*/ 387772 w 981537"/>
                <a:gd name="connsiteY14" fmla="*/ 274857 h 380576"/>
                <a:gd name="connsiteX15" fmla="*/ 606109 w 981537"/>
                <a:gd name="connsiteY15" fmla="*/ 323466 h 380576"/>
                <a:gd name="connsiteX16" fmla="*/ 724057 w 981537"/>
                <a:gd name="connsiteY16" fmla="*/ 345301 h 380576"/>
                <a:gd name="connsiteX17" fmla="*/ 823715 w 981537"/>
                <a:gd name="connsiteY17" fmla="*/ 360524 h 380576"/>
                <a:gd name="connsiteX18" fmla="*/ 882003 w 981537"/>
                <a:gd name="connsiteY18" fmla="*/ 369205 h 380576"/>
                <a:gd name="connsiteX19" fmla="*/ 957188 w 981537"/>
                <a:gd name="connsiteY19" fmla="*/ 377564 h 380576"/>
                <a:gd name="connsiteX20" fmla="*/ 981537 w 981537"/>
                <a:gd name="connsiteY20" fmla="*/ 380577 h 380576"/>
                <a:gd name="connsiteX21" fmla="*/ 979380 w 981537"/>
                <a:gd name="connsiteY21" fmla="*/ 375835 h 380576"/>
                <a:gd name="connsiteX22" fmla="*/ 963694 w 981537"/>
                <a:gd name="connsiteY22" fmla="*/ 337975 h 380576"/>
                <a:gd name="connsiteX23" fmla="*/ 957723 w 981537"/>
                <a:gd name="connsiteY23" fmla="*/ 291167 h 380576"/>
                <a:gd name="connsiteX24" fmla="*/ 961965 w 981537"/>
                <a:gd name="connsiteY24" fmla="*/ 228673 h 380576"/>
                <a:gd name="connsiteX25" fmla="*/ 967135 w 981537"/>
                <a:gd name="connsiteY25" fmla="*/ 209333 h 380576"/>
                <a:gd name="connsiteX26" fmla="*/ 959345 w 981537"/>
                <a:gd name="connsiteY26" fmla="*/ 199458 h 380576"/>
                <a:gd name="connsiteX27" fmla="*/ 947082 w 981537"/>
                <a:gd name="connsiteY27" fmla="*/ 197907 h 380576"/>
                <a:gd name="connsiteX28" fmla="*/ 816710 w 981537"/>
                <a:gd name="connsiteY28" fmla="*/ 168692 h 380576"/>
                <a:gd name="connsiteX29" fmla="*/ 694111 w 981537"/>
                <a:gd name="connsiteY29" fmla="*/ 146162 h 380576"/>
                <a:gd name="connsiteX30" fmla="*/ 593115 w 981537"/>
                <a:gd name="connsiteY30" fmla="*/ 128925 h 380576"/>
                <a:gd name="connsiteX31" fmla="*/ 574933 w 981537"/>
                <a:gd name="connsiteY31" fmla="*/ 128711 h 38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81537" h="380576">
                  <a:moveTo>
                    <a:pt x="574933" y="128711"/>
                  </a:moveTo>
                  <a:cubicBezTo>
                    <a:pt x="558588" y="131830"/>
                    <a:pt x="542385" y="135645"/>
                    <a:pt x="526200" y="139531"/>
                  </a:cubicBezTo>
                  <a:cubicBezTo>
                    <a:pt x="483420" y="149780"/>
                    <a:pt x="440783" y="160635"/>
                    <a:pt x="396756" y="164343"/>
                  </a:cubicBezTo>
                  <a:cubicBezTo>
                    <a:pt x="373548" y="166304"/>
                    <a:pt x="351231" y="163576"/>
                    <a:pt x="330786" y="151402"/>
                  </a:cubicBezTo>
                  <a:cubicBezTo>
                    <a:pt x="310947" y="139602"/>
                    <a:pt x="291286" y="127499"/>
                    <a:pt x="271304" y="115948"/>
                  </a:cubicBezTo>
                  <a:cubicBezTo>
                    <a:pt x="227526" y="90637"/>
                    <a:pt x="183730" y="65343"/>
                    <a:pt x="139649" y="40567"/>
                  </a:cubicBezTo>
                  <a:cubicBezTo>
                    <a:pt x="116816" y="27733"/>
                    <a:pt x="93323" y="16058"/>
                    <a:pt x="70221" y="3705"/>
                  </a:cubicBezTo>
                  <a:cubicBezTo>
                    <a:pt x="60400" y="-1553"/>
                    <a:pt x="50971" y="-1482"/>
                    <a:pt x="42361" y="5648"/>
                  </a:cubicBezTo>
                  <a:cubicBezTo>
                    <a:pt x="35926" y="10978"/>
                    <a:pt x="29474" y="16575"/>
                    <a:pt x="24198" y="22991"/>
                  </a:cubicBezTo>
                  <a:cubicBezTo>
                    <a:pt x="7656" y="43080"/>
                    <a:pt x="1881" y="67197"/>
                    <a:pt x="294" y="92491"/>
                  </a:cubicBezTo>
                  <a:cubicBezTo>
                    <a:pt x="-1346" y="118622"/>
                    <a:pt x="4038" y="143720"/>
                    <a:pt x="12166" y="168407"/>
                  </a:cubicBezTo>
                  <a:cubicBezTo>
                    <a:pt x="14626" y="175894"/>
                    <a:pt x="19331" y="180475"/>
                    <a:pt x="26158" y="184075"/>
                  </a:cubicBezTo>
                  <a:cubicBezTo>
                    <a:pt x="40882" y="191829"/>
                    <a:pt x="56942" y="195091"/>
                    <a:pt x="72824" y="198923"/>
                  </a:cubicBezTo>
                  <a:cubicBezTo>
                    <a:pt x="117903" y="209832"/>
                    <a:pt x="163089" y="220313"/>
                    <a:pt x="208186" y="231204"/>
                  </a:cubicBezTo>
                  <a:cubicBezTo>
                    <a:pt x="268060" y="245678"/>
                    <a:pt x="327756" y="260954"/>
                    <a:pt x="387772" y="274857"/>
                  </a:cubicBezTo>
                  <a:cubicBezTo>
                    <a:pt x="460408" y="291684"/>
                    <a:pt x="533188" y="307905"/>
                    <a:pt x="606109" y="323466"/>
                  </a:cubicBezTo>
                  <a:cubicBezTo>
                    <a:pt x="645199" y="331808"/>
                    <a:pt x="684646" y="338581"/>
                    <a:pt x="724057" y="345301"/>
                  </a:cubicBezTo>
                  <a:cubicBezTo>
                    <a:pt x="757175" y="350952"/>
                    <a:pt x="790490" y="355497"/>
                    <a:pt x="823715" y="360524"/>
                  </a:cubicBezTo>
                  <a:cubicBezTo>
                    <a:pt x="843145" y="363465"/>
                    <a:pt x="862520" y="366762"/>
                    <a:pt x="882003" y="369205"/>
                  </a:cubicBezTo>
                  <a:cubicBezTo>
                    <a:pt x="907011" y="372342"/>
                    <a:pt x="932127" y="374766"/>
                    <a:pt x="957188" y="377564"/>
                  </a:cubicBezTo>
                  <a:cubicBezTo>
                    <a:pt x="965085" y="378438"/>
                    <a:pt x="972946" y="379507"/>
                    <a:pt x="981537" y="380577"/>
                  </a:cubicBezTo>
                  <a:cubicBezTo>
                    <a:pt x="980628" y="378580"/>
                    <a:pt x="979969" y="377226"/>
                    <a:pt x="979380" y="375835"/>
                  </a:cubicBezTo>
                  <a:cubicBezTo>
                    <a:pt x="974122" y="363233"/>
                    <a:pt x="968596" y="350720"/>
                    <a:pt x="963694" y="337975"/>
                  </a:cubicBezTo>
                  <a:cubicBezTo>
                    <a:pt x="957919" y="322913"/>
                    <a:pt x="958080" y="306978"/>
                    <a:pt x="957723" y="291167"/>
                  </a:cubicBezTo>
                  <a:cubicBezTo>
                    <a:pt x="957260" y="270205"/>
                    <a:pt x="956903" y="249243"/>
                    <a:pt x="961965" y="228673"/>
                  </a:cubicBezTo>
                  <a:cubicBezTo>
                    <a:pt x="963552" y="222185"/>
                    <a:pt x="965833" y="215857"/>
                    <a:pt x="967135" y="209333"/>
                  </a:cubicBezTo>
                  <a:cubicBezTo>
                    <a:pt x="968436" y="202809"/>
                    <a:pt x="966030" y="200189"/>
                    <a:pt x="959345" y="199458"/>
                  </a:cubicBezTo>
                  <a:cubicBezTo>
                    <a:pt x="955245" y="199012"/>
                    <a:pt x="951092" y="198816"/>
                    <a:pt x="947082" y="197907"/>
                  </a:cubicBezTo>
                  <a:cubicBezTo>
                    <a:pt x="903625" y="188175"/>
                    <a:pt x="860328" y="177658"/>
                    <a:pt x="816710" y="168692"/>
                  </a:cubicBezTo>
                  <a:cubicBezTo>
                    <a:pt x="776016" y="160315"/>
                    <a:pt x="735037" y="153327"/>
                    <a:pt x="694111" y="146162"/>
                  </a:cubicBezTo>
                  <a:cubicBezTo>
                    <a:pt x="660475" y="140279"/>
                    <a:pt x="626358" y="137249"/>
                    <a:pt x="593115" y="128925"/>
                  </a:cubicBezTo>
                  <a:cubicBezTo>
                    <a:pt x="587340" y="127481"/>
                    <a:pt x="580780" y="127606"/>
                    <a:pt x="574933" y="12871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B0472B6-1B13-40FC-B2C9-A53EBB595E2D}"/>
                </a:ext>
              </a:extLst>
            </p:cNvPr>
            <p:cNvSpPr/>
            <p:nvPr/>
          </p:nvSpPr>
          <p:spPr>
            <a:xfrm>
              <a:off x="2851694" y="3630844"/>
              <a:ext cx="1347811" cy="340950"/>
            </a:xfrm>
            <a:custGeom>
              <a:avLst/>
              <a:gdLst>
                <a:gd name="connsiteX0" fmla="*/ 159907 w 1347811"/>
                <a:gd name="connsiteY0" fmla="*/ 171041 h 340950"/>
                <a:gd name="connsiteX1" fmla="*/ 358316 w 1347811"/>
                <a:gd name="connsiteY1" fmla="*/ 251075 h 340950"/>
                <a:gd name="connsiteX2" fmla="*/ 494730 w 1347811"/>
                <a:gd name="connsiteY2" fmla="*/ 307883 h 340950"/>
                <a:gd name="connsiteX3" fmla="*/ 558543 w 1347811"/>
                <a:gd name="connsiteY3" fmla="*/ 337508 h 340950"/>
                <a:gd name="connsiteX4" fmla="*/ 571965 w 1347811"/>
                <a:gd name="connsiteY4" fmla="*/ 340912 h 340950"/>
                <a:gd name="connsiteX5" fmla="*/ 627205 w 1347811"/>
                <a:gd name="connsiteY5" fmla="*/ 335547 h 340950"/>
                <a:gd name="connsiteX6" fmla="*/ 688148 w 1347811"/>
                <a:gd name="connsiteY6" fmla="*/ 320895 h 340950"/>
                <a:gd name="connsiteX7" fmla="*/ 823332 w 1347811"/>
                <a:gd name="connsiteY7" fmla="*/ 287919 h 340950"/>
                <a:gd name="connsiteX8" fmla="*/ 1003346 w 1347811"/>
                <a:gd name="connsiteY8" fmla="*/ 248080 h 340950"/>
                <a:gd name="connsiteX9" fmla="*/ 1091900 w 1347811"/>
                <a:gd name="connsiteY9" fmla="*/ 229382 h 340950"/>
                <a:gd name="connsiteX10" fmla="*/ 1201558 w 1347811"/>
                <a:gd name="connsiteY10" fmla="*/ 203910 h 340950"/>
                <a:gd name="connsiteX11" fmla="*/ 1327991 w 1347811"/>
                <a:gd name="connsiteY11" fmla="*/ 178812 h 340950"/>
                <a:gd name="connsiteX12" fmla="*/ 1347812 w 1347811"/>
                <a:gd name="connsiteY12" fmla="*/ 174445 h 340950"/>
                <a:gd name="connsiteX13" fmla="*/ 1342144 w 1347811"/>
                <a:gd name="connsiteY13" fmla="*/ 171896 h 340950"/>
                <a:gd name="connsiteX14" fmla="*/ 1256798 w 1347811"/>
                <a:gd name="connsiteY14" fmla="*/ 138029 h 340950"/>
                <a:gd name="connsiteX15" fmla="*/ 1093771 w 1347811"/>
                <a:gd name="connsiteY15" fmla="*/ 77924 h 340950"/>
                <a:gd name="connsiteX16" fmla="*/ 867163 w 1347811"/>
                <a:gd name="connsiteY16" fmla="*/ 10403 h 340950"/>
                <a:gd name="connsiteX17" fmla="*/ 821068 w 1347811"/>
                <a:gd name="connsiteY17" fmla="*/ 47 h 340950"/>
                <a:gd name="connsiteX18" fmla="*/ 780624 w 1347811"/>
                <a:gd name="connsiteY18" fmla="*/ 2203 h 340950"/>
                <a:gd name="connsiteX19" fmla="*/ 690447 w 1347811"/>
                <a:gd name="connsiteY19" fmla="*/ 11223 h 340950"/>
                <a:gd name="connsiteX20" fmla="*/ 624192 w 1347811"/>
                <a:gd name="connsiteY20" fmla="*/ 18567 h 340950"/>
                <a:gd name="connsiteX21" fmla="*/ 569024 w 1347811"/>
                <a:gd name="connsiteY21" fmla="*/ 24805 h 340950"/>
                <a:gd name="connsiteX22" fmla="*/ 471950 w 1347811"/>
                <a:gd name="connsiteY22" fmla="*/ 36427 h 340950"/>
                <a:gd name="connsiteX23" fmla="*/ 399296 w 1347811"/>
                <a:gd name="connsiteY23" fmla="*/ 47193 h 340950"/>
                <a:gd name="connsiteX24" fmla="*/ 318923 w 1347811"/>
                <a:gd name="connsiteY24" fmla="*/ 58191 h 340950"/>
                <a:gd name="connsiteX25" fmla="*/ 244700 w 1347811"/>
                <a:gd name="connsiteY25" fmla="*/ 70098 h 340950"/>
                <a:gd name="connsiteX26" fmla="*/ 146360 w 1347811"/>
                <a:gd name="connsiteY26" fmla="*/ 85214 h 340950"/>
                <a:gd name="connsiteX27" fmla="*/ 19304 w 1347811"/>
                <a:gd name="connsiteY27" fmla="*/ 107139 h 340950"/>
                <a:gd name="connsiteX28" fmla="*/ 0 w 1347811"/>
                <a:gd name="connsiteY28" fmla="*/ 114126 h 340950"/>
                <a:gd name="connsiteX29" fmla="*/ 9911 w 1347811"/>
                <a:gd name="connsiteY29" fmla="*/ 118974 h 340950"/>
                <a:gd name="connsiteX30" fmla="*/ 159907 w 1347811"/>
                <a:gd name="connsiteY30" fmla="*/ 171041 h 34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347811" h="340950">
                  <a:moveTo>
                    <a:pt x="159907" y="171041"/>
                  </a:moveTo>
                  <a:cubicBezTo>
                    <a:pt x="226519" y="196495"/>
                    <a:pt x="292310" y="224070"/>
                    <a:pt x="358316" y="251075"/>
                  </a:cubicBezTo>
                  <a:cubicBezTo>
                    <a:pt x="403912" y="269737"/>
                    <a:pt x="449187" y="289113"/>
                    <a:pt x="494730" y="307883"/>
                  </a:cubicBezTo>
                  <a:cubicBezTo>
                    <a:pt x="516441" y="316831"/>
                    <a:pt x="538561" y="324763"/>
                    <a:pt x="558543" y="337508"/>
                  </a:cubicBezTo>
                  <a:cubicBezTo>
                    <a:pt x="562269" y="339896"/>
                    <a:pt x="567545" y="341197"/>
                    <a:pt x="571965" y="340912"/>
                  </a:cubicBezTo>
                  <a:cubicBezTo>
                    <a:pt x="590432" y="339664"/>
                    <a:pt x="609041" y="338773"/>
                    <a:pt x="627205" y="335547"/>
                  </a:cubicBezTo>
                  <a:cubicBezTo>
                    <a:pt x="647739" y="331893"/>
                    <a:pt x="667845" y="325868"/>
                    <a:pt x="688148" y="320895"/>
                  </a:cubicBezTo>
                  <a:cubicBezTo>
                    <a:pt x="733192" y="309843"/>
                    <a:pt x="778128" y="298311"/>
                    <a:pt x="823332" y="287919"/>
                  </a:cubicBezTo>
                  <a:cubicBezTo>
                    <a:pt x="883224" y="274158"/>
                    <a:pt x="943294" y="261163"/>
                    <a:pt x="1003346" y="248080"/>
                  </a:cubicBezTo>
                  <a:cubicBezTo>
                    <a:pt x="1032828" y="241663"/>
                    <a:pt x="1062631" y="236636"/>
                    <a:pt x="1091900" y="229382"/>
                  </a:cubicBezTo>
                  <a:cubicBezTo>
                    <a:pt x="1128334" y="220362"/>
                    <a:pt x="1164340" y="210006"/>
                    <a:pt x="1201558" y="203910"/>
                  </a:cubicBezTo>
                  <a:cubicBezTo>
                    <a:pt x="1243928" y="196958"/>
                    <a:pt x="1285870" y="187315"/>
                    <a:pt x="1327991" y="178812"/>
                  </a:cubicBezTo>
                  <a:cubicBezTo>
                    <a:pt x="1334229" y="177547"/>
                    <a:pt x="1340432" y="176067"/>
                    <a:pt x="1347812" y="174445"/>
                  </a:cubicBezTo>
                  <a:cubicBezTo>
                    <a:pt x="1345174" y="173251"/>
                    <a:pt x="1343694" y="172502"/>
                    <a:pt x="1342144" y="171896"/>
                  </a:cubicBezTo>
                  <a:cubicBezTo>
                    <a:pt x="1313695" y="160595"/>
                    <a:pt x="1285264" y="149259"/>
                    <a:pt x="1256798" y="138029"/>
                  </a:cubicBezTo>
                  <a:cubicBezTo>
                    <a:pt x="1202913" y="116764"/>
                    <a:pt x="1149314" y="94679"/>
                    <a:pt x="1093771" y="77924"/>
                  </a:cubicBezTo>
                  <a:cubicBezTo>
                    <a:pt x="1018319" y="55143"/>
                    <a:pt x="942705" y="32880"/>
                    <a:pt x="867163" y="10403"/>
                  </a:cubicBezTo>
                  <a:cubicBezTo>
                    <a:pt x="852030" y="5893"/>
                    <a:pt x="836968" y="403"/>
                    <a:pt x="821068" y="47"/>
                  </a:cubicBezTo>
                  <a:cubicBezTo>
                    <a:pt x="807610" y="-256"/>
                    <a:pt x="794063" y="973"/>
                    <a:pt x="780624" y="2203"/>
                  </a:cubicBezTo>
                  <a:cubicBezTo>
                    <a:pt x="750553" y="4966"/>
                    <a:pt x="720500" y="8086"/>
                    <a:pt x="690447" y="11223"/>
                  </a:cubicBezTo>
                  <a:cubicBezTo>
                    <a:pt x="668345" y="13522"/>
                    <a:pt x="646277" y="16071"/>
                    <a:pt x="624192" y="18567"/>
                  </a:cubicBezTo>
                  <a:cubicBezTo>
                    <a:pt x="605797" y="20652"/>
                    <a:pt x="587473" y="23647"/>
                    <a:pt x="569024" y="24805"/>
                  </a:cubicBezTo>
                  <a:cubicBezTo>
                    <a:pt x="536422" y="26855"/>
                    <a:pt x="504124" y="30794"/>
                    <a:pt x="471950" y="36427"/>
                  </a:cubicBezTo>
                  <a:cubicBezTo>
                    <a:pt x="447851" y="40652"/>
                    <a:pt x="423537" y="43789"/>
                    <a:pt x="399296" y="47193"/>
                  </a:cubicBezTo>
                  <a:cubicBezTo>
                    <a:pt x="372523" y="50954"/>
                    <a:pt x="345660" y="54234"/>
                    <a:pt x="318923" y="58191"/>
                  </a:cubicBezTo>
                  <a:cubicBezTo>
                    <a:pt x="294146" y="61845"/>
                    <a:pt x="269459" y="66248"/>
                    <a:pt x="244700" y="70098"/>
                  </a:cubicBezTo>
                  <a:cubicBezTo>
                    <a:pt x="211938" y="75214"/>
                    <a:pt x="179087" y="79831"/>
                    <a:pt x="146360" y="85214"/>
                  </a:cubicBezTo>
                  <a:cubicBezTo>
                    <a:pt x="103955" y="92201"/>
                    <a:pt x="61638" y="99706"/>
                    <a:pt x="19304" y="107139"/>
                  </a:cubicBezTo>
                  <a:cubicBezTo>
                    <a:pt x="12852" y="108261"/>
                    <a:pt x="5722" y="107780"/>
                    <a:pt x="0" y="114126"/>
                  </a:cubicBezTo>
                  <a:cubicBezTo>
                    <a:pt x="3618" y="115926"/>
                    <a:pt x="6631" y="117851"/>
                    <a:pt x="9911" y="118974"/>
                  </a:cubicBezTo>
                  <a:cubicBezTo>
                    <a:pt x="59963" y="136282"/>
                    <a:pt x="110514" y="152164"/>
                    <a:pt x="159907" y="17104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13EFEBA-A418-4E86-BED5-0C090340CAC5}"/>
                </a:ext>
              </a:extLst>
            </p:cNvPr>
            <p:cNvSpPr/>
            <p:nvPr/>
          </p:nvSpPr>
          <p:spPr>
            <a:xfrm>
              <a:off x="3336228" y="4578071"/>
              <a:ext cx="317657" cy="64011"/>
            </a:xfrm>
            <a:custGeom>
              <a:avLst/>
              <a:gdLst>
                <a:gd name="connsiteX0" fmla="*/ 295055 w 317657"/>
                <a:gd name="connsiteY0" fmla="*/ 62155 h 64011"/>
                <a:gd name="connsiteX1" fmla="*/ 315287 w 317657"/>
                <a:gd name="connsiteY1" fmla="*/ 64009 h 64011"/>
                <a:gd name="connsiteX2" fmla="*/ 317657 w 317657"/>
                <a:gd name="connsiteY2" fmla="*/ 62761 h 64011"/>
                <a:gd name="connsiteX3" fmla="*/ 316053 w 317657"/>
                <a:gd name="connsiteY3" fmla="*/ 60212 h 64011"/>
                <a:gd name="connsiteX4" fmla="*/ 310028 w 317657"/>
                <a:gd name="connsiteY4" fmla="*/ 58180 h 64011"/>
                <a:gd name="connsiteX5" fmla="*/ 204523 w 317657"/>
                <a:gd name="connsiteY5" fmla="*/ 35240 h 64011"/>
                <a:gd name="connsiteX6" fmla="*/ 145754 w 317657"/>
                <a:gd name="connsiteY6" fmla="*/ 22923 h 64011"/>
                <a:gd name="connsiteX7" fmla="*/ 81210 w 317657"/>
                <a:gd name="connsiteY7" fmla="*/ 8681 h 64011"/>
                <a:gd name="connsiteX8" fmla="*/ 17967 w 317657"/>
                <a:gd name="connsiteY8" fmla="*/ 125 h 64011"/>
                <a:gd name="connsiteX9" fmla="*/ 303 w 317657"/>
                <a:gd name="connsiteY9" fmla="*/ 1889 h 64011"/>
                <a:gd name="connsiteX10" fmla="*/ 0 w 317657"/>
                <a:gd name="connsiteY10" fmla="*/ 3886 h 64011"/>
                <a:gd name="connsiteX11" fmla="*/ 5847 w 317657"/>
                <a:gd name="connsiteY11" fmla="*/ 6613 h 64011"/>
                <a:gd name="connsiteX12" fmla="*/ 72458 w 317657"/>
                <a:gd name="connsiteY12" fmla="*/ 19518 h 64011"/>
                <a:gd name="connsiteX13" fmla="*/ 295055 w 317657"/>
                <a:gd name="connsiteY13" fmla="*/ 62155 h 6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657" h="64011">
                  <a:moveTo>
                    <a:pt x="295055" y="62155"/>
                  </a:moveTo>
                  <a:cubicBezTo>
                    <a:pt x="301686" y="63421"/>
                    <a:pt x="308531" y="63510"/>
                    <a:pt x="315287" y="64009"/>
                  </a:cubicBezTo>
                  <a:cubicBezTo>
                    <a:pt x="316035" y="64063"/>
                    <a:pt x="316855" y="63207"/>
                    <a:pt x="317657" y="62761"/>
                  </a:cubicBezTo>
                  <a:cubicBezTo>
                    <a:pt x="317141" y="61888"/>
                    <a:pt x="316820" y="60587"/>
                    <a:pt x="316053" y="60212"/>
                  </a:cubicBezTo>
                  <a:cubicBezTo>
                    <a:pt x="314164" y="59303"/>
                    <a:pt x="312096" y="58626"/>
                    <a:pt x="310028" y="58180"/>
                  </a:cubicBezTo>
                  <a:cubicBezTo>
                    <a:pt x="274878" y="50498"/>
                    <a:pt x="239709" y="42815"/>
                    <a:pt x="204523" y="35240"/>
                  </a:cubicBezTo>
                  <a:cubicBezTo>
                    <a:pt x="184951" y="31033"/>
                    <a:pt x="165326" y="27129"/>
                    <a:pt x="145754" y="22923"/>
                  </a:cubicBezTo>
                  <a:cubicBezTo>
                    <a:pt x="124204" y="18306"/>
                    <a:pt x="102600" y="13921"/>
                    <a:pt x="81210" y="8681"/>
                  </a:cubicBezTo>
                  <a:cubicBezTo>
                    <a:pt x="60391" y="3583"/>
                    <a:pt x="39553" y="-802"/>
                    <a:pt x="17967" y="125"/>
                  </a:cubicBezTo>
                  <a:cubicBezTo>
                    <a:pt x="12067" y="374"/>
                    <a:pt x="6185" y="1283"/>
                    <a:pt x="303" y="1889"/>
                  </a:cubicBezTo>
                  <a:cubicBezTo>
                    <a:pt x="196" y="2549"/>
                    <a:pt x="107" y="3226"/>
                    <a:pt x="0" y="3886"/>
                  </a:cubicBezTo>
                  <a:cubicBezTo>
                    <a:pt x="1943" y="4812"/>
                    <a:pt x="3797" y="6203"/>
                    <a:pt x="5847" y="6613"/>
                  </a:cubicBezTo>
                  <a:cubicBezTo>
                    <a:pt x="28039" y="10998"/>
                    <a:pt x="50248" y="15258"/>
                    <a:pt x="72458" y="19518"/>
                  </a:cubicBezTo>
                  <a:cubicBezTo>
                    <a:pt x="146663" y="33760"/>
                    <a:pt x="220833" y="48056"/>
                    <a:pt x="295055" y="6215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7C65036-349F-4EF7-9D6A-7E746216BAA6}"/>
                </a:ext>
              </a:extLst>
            </p:cNvPr>
            <p:cNvSpPr/>
            <p:nvPr/>
          </p:nvSpPr>
          <p:spPr>
            <a:xfrm>
              <a:off x="3411308" y="3865984"/>
              <a:ext cx="730819" cy="315804"/>
            </a:xfrm>
            <a:custGeom>
              <a:avLst/>
              <a:gdLst>
                <a:gd name="connsiteX0" fmla="*/ 730820 w 730819"/>
                <a:gd name="connsiteY0" fmla="*/ 0 h 315804"/>
                <a:gd name="connsiteX1" fmla="*/ 723975 w 730819"/>
                <a:gd name="connsiteY1" fmla="*/ 642 h 315804"/>
                <a:gd name="connsiteX2" fmla="*/ 685491 w 730819"/>
                <a:gd name="connsiteY2" fmla="*/ 6096 h 315804"/>
                <a:gd name="connsiteX3" fmla="*/ 583105 w 730819"/>
                <a:gd name="connsiteY3" fmla="*/ 22923 h 315804"/>
                <a:gd name="connsiteX4" fmla="*/ 354661 w 730819"/>
                <a:gd name="connsiteY4" fmla="*/ 73153 h 315804"/>
                <a:gd name="connsiteX5" fmla="*/ 139015 w 730819"/>
                <a:gd name="connsiteY5" fmla="*/ 120015 h 315804"/>
                <a:gd name="connsiteX6" fmla="*/ 25346 w 730819"/>
                <a:gd name="connsiteY6" fmla="*/ 145701 h 315804"/>
                <a:gd name="connsiteX7" fmla="*/ 12779 w 730819"/>
                <a:gd name="connsiteY7" fmla="*/ 155629 h 315804"/>
                <a:gd name="connsiteX8" fmla="*/ 6523 w 730819"/>
                <a:gd name="connsiteY8" fmla="*/ 174203 h 315804"/>
                <a:gd name="connsiteX9" fmla="*/ 587 w 730819"/>
                <a:gd name="connsiteY9" fmla="*/ 257071 h 315804"/>
                <a:gd name="connsiteX10" fmla="*/ 10908 w 730819"/>
                <a:gd name="connsiteY10" fmla="*/ 303594 h 315804"/>
                <a:gd name="connsiteX11" fmla="*/ 29392 w 730819"/>
                <a:gd name="connsiteY11" fmla="*/ 315643 h 315804"/>
                <a:gd name="connsiteX12" fmla="*/ 44935 w 730819"/>
                <a:gd name="connsiteY12" fmla="*/ 312827 h 315804"/>
                <a:gd name="connsiteX13" fmla="*/ 212097 w 730819"/>
                <a:gd name="connsiteY13" fmla="*/ 272347 h 315804"/>
                <a:gd name="connsiteX14" fmla="*/ 389206 w 730819"/>
                <a:gd name="connsiteY14" fmla="*/ 231153 h 315804"/>
                <a:gd name="connsiteX15" fmla="*/ 535298 w 730819"/>
                <a:gd name="connsiteY15" fmla="*/ 196199 h 315804"/>
                <a:gd name="connsiteX16" fmla="*/ 709769 w 730819"/>
                <a:gd name="connsiteY16" fmla="*/ 155059 h 315804"/>
                <a:gd name="connsiteX17" fmla="*/ 721069 w 730819"/>
                <a:gd name="connsiteY17" fmla="*/ 137323 h 315804"/>
                <a:gd name="connsiteX18" fmla="*/ 713815 w 730819"/>
                <a:gd name="connsiteY18" fmla="*/ 82440 h 315804"/>
                <a:gd name="connsiteX19" fmla="*/ 713227 w 730819"/>
                <a:gd name="connsiteY19" fmla="*/ 64526 h 315804"/>
                <a:gd name="connsiteX20" fmla="*/ 722442 w 730819"/>
                <a:gd name="connsiteY20" fmla="*/ 19126 h 315804"/>
                <a:gd name="connsiteX21" fmla="*/ 730820 w 730819"/>
                <a:gd name="connsiteY21" fmla="*/ 0 h 31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30819" h="315804">
                  <a:moveTo>
                    <a:pt x="730820" y="0"/>
                  </a:moveTo>
                  <a:cubicBezTo>
                    <a:pt x="727896" y="267"/>
                    <a:pt x="725918" y="374"/>
                    <a:pt x="723975" y="642"/>
                  </a:cubicBezTo>
                  <a:cubicBezTo>
                    <a:pt x="711141" y="2424"/>
                    <a:pt x="698289" y="4064"/>
                    <a:pt x="685491" y="6096"/>
                  </a:cubicBezTo>
                  <a:cubicBezTo>
                    <a:pt x="651338" y="11533"/>
                    <a:pt x="616936" y="15828"/>
                    <a:pt x="583105" y="22923"/>
                  </a:cubicBezTo>
                  <a:cubicBezTo>
                    <a:pt x="506796" y="38930"/>
                    <a:pt x="430827" y="56451"/>
                    <a:pt x="354661" y="73153"/>
                  </a:cubicBezTo>
                  <a:cubicBezTo>
                    <a:pt x="282809" y="88893"/>
                    <a:pt x="210867" y="104258"/>
                    <a:pt x="139015" y="120015"/>
                  </a:cubicBezTo>
                  <a:cubicBezTo>
                    <a:pt x="101066" y="128339"/>
                    <a:pt x="63242" y="137127"/>
                    <a:pt x="25346" y="145701"/>
                  </a:cubicBezTo>
                  <a:cubicBezTo>
                    <a:pt x="19571" y="147002"/>
                    <a:pt x="15007" y="150103"/>
                    <a:pt x="12779" y="155629"/>
                  </a:cubicBezTo>
                  <a:cubicBezTo>
                    <a:pt x="10337" y="161690"/>
                    <a:pt x="7931" y="167857"/>
                    <a:pt x="6523" y="174203"/>
                  </a:cubicBezTo>
                  <a:cubicBezTo>
                    <a:pt x="516" y="201510"/>
                    <a:pt x="-999" y="229193"/>
                    <a:pt x="587" y="257071"/>
                  </a:cubicBezTo>
                  <a:cubicBezTo>
                    <a:pt x="1514" y="273149"/>
                    <a:pt x="5507" y="288532"/>
                    <a:pt x="10908" y="303594"/>
                  </a:cubicBezTo>
                  <a:cubicBezTo>
                    <a:pt x="13956" y="312096"/>
                    <a:pt x="21175" y="316748"/>
                    <a:pt x="29392" y="315643"/>
                  </a:cubicBezTo>
                  <a:cubicBezTo>
                    <a:pt x="34597" y="314930"/>
                    <a:pt x="39820" y="314057"/>
                    <a:pt x="44935" y="312827"/>
                  </a:cubicBezTo>
                  <a:cubicBezTo>
                    <a:pt x="100656" y="299369"/>
                    <a:pt x="156305" y="285573"/>
                    <a:pt x="212097" y="272347"/>
                  </a:cubicBezTo>
                  <a:cubicBezTo>
                    <a:pt x="271080" y="258372"/>
                    <a:pt x="330205" y="245057"/>
                    <a:pt x="389206" y="231153"/>
                  </a:cubicBezTo>
                  <a:cubicBezTo>
                    <a:pt x="437939" y="219674"/>
                    <a:pt x="486440" y="207143"/>
                    <a:pt x="535298" y="196199"/>
                  </a:cubicBezTo>
                  <a:cubicBezTo>
                    <a:pt x="593604" y="183133"/>
                    <a:pt x="651945" y="170174"/>
                    <a:pt x="709769" y="155059"/>
                  </a:cubicBezTo>
                  <a:cubicBezTo>
                    <a:pt x="723333" y="151512"/>
                    <a:pt x="723921" y="150870"/>
                    <a:pt x="721069" y="137323"/>
                  </a:cubicBezTo>
                  <a:cubicBezTo>
                    <a:pt x="717255" y="119213"/>
                    <a:pt x="712870" y="101210"/>
                    <a:pt x="713815" y="82440"/>
                  </a:cubicBezTo>
                  <a:cubicBezTo>
                    <a:pt x="714118" y="76487"/>
                    <a:pt x="713672" y="70480"/>
                    <a:pt x="713227" y="64526"/>
                  </a:cubicBezTo>
                  <a:cubicBezTo>
                    <a:pt x="712014" y="48502"/>
                    <a:pt x="714688" y="33386"/>
                    <a:pt x="722442" y="19126"/>
                  </a:cubicBezTo>
                  <a:cubicBezTo>
                    <a:pt x="725579" y="13297"/>
                    <a:pt x="727807" y="6934"/>
                    <a:pt x="730820" y="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16FFFEB-B91A-4925-911B-EF1E309AB757}"/>
                </a:ext>
              </a:extLst>
            </p:cNvPr>
            <p:cNvSpPr/>
            <p:nvPr/>
          </p:nvSpPr>
          <p:spPr>
            <a:xfrm>
              <a:off x="2759147" y="3796476"/>
              <a:ext cx="636723" cy="384353"/>
            </a:xfrm>
            <a:custGeom>
              <a:avLst/>
              <a:gdLst>
                <a:gd name="connsiteX0" fmla="*/ 622428 w 636723"/>
                <a:gd name="connsiteY0" fmla="*/ 213747 h 384353"/>
                <a:gd name="connsiteX1" fmla="*/ 335429 w 636723"/>
                <a:gd name="connsiteY1" fmla="*/ 104801 h 384353"/>
                <a:gd name="connsiteX2" fmla="*/ 102226 w 636723"/>
                <a:gd name="connsiteY2" fmla="*/ 20329 h 384353"/>
                <a:gd name="connsiteX3" fmla="*/ 44937 w 636723"/>
                <a:gd name="connsiteY3" fmla="*/ 633 h 384353"/>
                <a:gd name="connsiteX4" fmla="*/ 38680 w 636723"/>
                <a:gd name="connsiteY4" fmla="*/ 116 h 384353"/>
                <a:gd name="connsiteX5" fmla="*/ 20142 w 636723"/>
                <a:gd name="connsiteY5" fmla="*/ 12575 h 384353"/>
                <a:gd name="connsiteX6" fmla="*/ 0 w 636723"/>
                <a:gd name="connsiteY6" fmla="*/ 74285 h 384353"/>
                <a:gd name="connsiteX7" fmla="*/ 3779 w 636723"/>
                <a:gd name="connsiteY7" fmla="*/ 106495 h 384353"/>
                <a:gd name="connsiteX8" fmla="*/ 21782 w 636723"/>
                <a:gd name="connsiteY8" fmla="*/ 188151 h 384353"/>
                <a:gd name="connsiteX9" fmla="*/ 44776 w 636723"/>
                <a:gd name="connsiteY9" fmla="*/ 213676 h 384353"/>
                <a:gd name="connsiteX10" fmla="*/ 160745 w 636723"/>
                <a:gd name="connsiteY10" fmla="*/ 258309 h 384353"/>
                <a:gd name="connsiteX11" fmla="*/ 432931 w 636723"/>
                <a:gd name="connsiteY11" fmla="*/ 342532 h 384353"/>
                <a:gd name="connsiteX12" fmla="*/ 576742 w 636723"/>
                <a:gd name="connsiteY12" fmla="*/ 374118 h 384353"/>
                <a:gd name="connsiteX13" fmla="*/ 627401 w 636723"/>
                <a:gd name="connsiteY13" fmla="*/ 384224 h 384353"/>
                <a:gd name="connsiteX14" fmla="*/ 636723 w 636723"/>
                <a:gd name="connsiteY14" fmla="*/ 383048 h 384353"/>
                <a:gd name="connsiteX15" fmla="*/ 635386 w 636723"/>
                <a:gd name="connsiteY15" fmla="*/ 374938 h 384353"/>
                <a:gd name="connsiteX16" fmla="*/ 630449 w 636723"/>
                <a:gd name="connsiteY16" fmla="*/ 356079 h 384353"/>
                <a:gd name="connsiteX17" fmla="*/ 628078 w 636723"/>
                <a:gd name="connsiteY17" fmla="*/ 319413 h 384353"/>
                <a:gd name="connsiteX18" fmla="*/ 632802 w 636723"/>
                <a:gd name="connsiteY18" fmla="*/ 233123 h 384353"/>
                <a:gd name="connsiteX19" fmla="*/ 622428 w 636723"/>
                <a:gd name="connsiteY19" fmla="*/ 213747 h 3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6723" h="384353">
                  <a:moveTo>
                    <a:pt x="622428" y="213747"/>
                  </a:moveTo>
                  <a:cubicBezTo>
                    <a:pt x="527956" y="174283"/>
                    <a:pt x="431719" y="139489"/>
                    <a:pt x="335429" y="104801"/>
                  </a:cubicBezTo>
                  <a:cubicBezTo>
                    <a:pt x="257641" y="76781"/>
                    <a:pt x="179978" y="48403"/>
                    <a:pt x="102226" y="20329"/>
                  </a:cubicBezTo>
                  <a:cubicBezTo>
                    <a:pt x="83242" y="13467"/>
                    <a:pt x="64063" y="7103"/>
                    <a:pt x="44937" y="633"/>
                  </a:cubicBezTo>
                  <a:cubicBezTo>
                    <a:pt x="43011" y="-27"/>
                    <a:pt x="40730" y="-116"/>
                    <a:pt x="38680" y="116"/>
                  </a:cubicBezTo>
                  <a:cubicBezTo>
                    <a:pt x="30374" y="1025"/>
                    <a:pt x="24777" y="6123"/>
                    <a:pt x="20142" y="12575"/>
                  </a:cubicBezTo>
                  <a:cubicBezTo>
                    <a:pt x="6916" y="31006"/>
                    <a:pt x="588" y="51594"/>
                    <a:pt x="0" y="74285"/>
                  </a:cubicBezTo>
                  <a:cubicBezTo>
                    <a:pt x="1212" y="85034"/>
                    <a:pt x="1622" y="95942"/>
                    <a:pt x="3779" y="106495"/>
                  </a:cubicBezTo>
                  <a:cubicBezTo>
                    <a:pt x="9358" y="133802"/>
                    <a:pt x="15597" y="160968"/>
                    <a:pt x="21782" y="188151"/>
                  </a:cubicBezTo>
                  <a:cubicBezTo>
                    <a:pt x="24670" y="200824"/>
                    <a:pt x="32762" y="209041"/>
                    <a:pt x="44776" y="213676"/>
                  </a:cubicBezTo>
                  <a:cubicBezTo>
                    <a:pt x="83438" y="228542"/>
                    <a:pt x="122011" y="243622"/>
                    <a:pt x="160745" y="258309"/>
                  </a:cubicBezTo>
                  <a:cubicBezTo>
                    <a:pt x="249709" y="292052"/>
                    <a:pt x="340420" y="320340"/>
                    <a:pt x="432931" y="342532"/>
                  </a:cubicBezTo>
                  <a:cubicBezTo>
                    <a:pt x="480648" y="353976"/>
                    <a:pt x="528776" y="363744"/>
                    <a:pt x="576742" y="374118"/>
                  </a:cubicBezTo>
                  <a:cubicBezTo>
                    <a:pt x="593569" y="377754"/>
                    <a:pt x="610467" y="381105"/>
                    <a:pt x="627401" y="384224"/>
                  </a:cubicBezTo>
                  <a:cubicBezTo>
                    <a:pt x="630342" y="384759"/>
                    <a:pt x="633604" y="383494"/>
                    <a:pt x="636723" y="383048"/>
                  </a:cubicBezTo>
                  <a:cubicBezTo>
                    <a:pt x="636295" y="380339"/>
                    <a:pt x="636064" y="377576"/>
                    <a:pt x="635386" y="374938"/>
                  </a:cubicBezTo>
                  <a:cubicBezTo>
                    <a:pt x="633782" y="368628"/>
                    <a:pt x="631162" y="362478"/>
                    <a:pt x="630449" y="356079"/>
                  </a:cubicBezTo>
                  <a:cubicBezTo>
                    <a:pt x="629094" y="343922"/>
                    <a:pt x="628809" y="331641"/>
                    <a:pt x="628078" y="319413"/>
                  </a:cubicBezTo>
                  <a:cubicBezTo>
                    <a:pt x="626331" y="290465"/>
                    <a:pt x="625725" y="261643"/>
                    <a:pt x="632802" y="233123"/>
                  </a:cubicBezTo>
                  <a:cubicBezTo>
                    <a:pt x="635850" y="220841"/>
                    <a:pt x="634210" y="218667"/>
                    <a:pt x="622428" y="21374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C087B4E-EFE4-46D7-BAA1-5AF759222B0D}"/>
                </a:ext>
              </a:extLst>
            </p:cNvPr>
            <p:cNvSpPr/>
            <p:nvPr/>
          </p:nvSpPr>
          <p:spPr>
            <a:xfrm>
              <a:off x="2628355" y="4448840"/>
              <a:ext cx="1042136" cy="468483"/>
            </a:xfrm>
            <a:custGeom>
              <a:avLst/>
              <a:gdLst>
                <a:gd name="connsiteX0" fmla="*/ 1026956 w 1042136"/>
                <a:gd name="connsiteY0" fmla="*/ 451843 h 468483"/>
                <a:gd name="connsiteX1" fmla="*/ 1013374 w 1042136"/>
                <a:gd name="connsiteY1" fmla="*/ 450346 h 468483"/>
                <a:gd name="connsiteX2" fmla="*/ 949240 w 1042136"/>
                <a:gd name="connsiteY2" fmla="*/ 438047 h 468483"/>
                <a:gd name="connsiteX3" fmla="*/ 777853 w 1042136"/>
                <a:gd name="connsiteY3" fmla="*/ 402540 h 468483"/>
                <a:gd name="connsiteX4" fmla="*/ 656252 w 1042136"/>
                <a:gd name="connsiteY4" fmla="*/ 377139 h 468483"/>
                <a:gd name="connsiteX5" fmla="*/ 559998 w 1042136"/>
                <a:gd name="connsiteY5" fmla="*/ 357799 h 468483"/>
                <a:gd name="connsiteX6" fmla="*/ 453048 w 1042136"/>
                <a:gd name="connsiteY6" fmla="*/ 335536 h 468483"/>
                <a:gd name="connsiteX7" fmla="*/ 444528 w 1042136"/>
                <a:gd name="connsiteY7" fmla="*/ 330723 h 468483"/>
                <a:gd name="connsiteX8" fmla="*/ 440571 w 1042136"/>
                <a:gd name="connsiteY8" fmla="*/ 328495 h 468483"/>
                <a:gd name="connsiteX9" fmla="*/ 409128 w 1042136"/>
                <a:gd name="connsiteY9" fmla="*/ 316338 h 468483"/>
                <a:gd name="connsiteX10" fmla="*/ 395082 w 1042136"/>
                <a:gd name="connsiteY10" fmla="*/ 310135 h 468483"/>
                <a:gd name="connsiteX11" fmla="*/ 380216 w 1042136"/>
                <a:gd name="connsiteY11" fmla="*/ 306446 h 468483"/>
                <a:gd name="connsiteX12" fmla="*/ 291822 w 1042136"/>
                <a:gd name="connsiteY12" fmla="*/ 285234 h 468483"/>
                <a:gd name="connsiteX13" fmla="*/ 100080 w 1042136"/>
                <a:gd name="connsiteY13" fmla="*/ 239246 h 468483"/>
                <a:gd name="connsiteX14" fmla="*/ 55731 w 1042136"/>
                <a:gd name="connsiteY14" fmla="*/ 228355 h 468483"/>
                <a:gd name="connsiteX15" fmla="*/ 38281 w 1042136"/>
                <a:gd name="connsiteY15" fmla="*/ 211546 h 468483"/>
                <a:gd name="connsiteX16" fmla="*/ 28691 w 1042136"/>
                <a:gd name="connsiteY16" fmla="*/ 145915 h 468483"/>
                <a:gd name="connsiteX17" fmla="*/ 30295 w 1042136"/>
                <a:gd name="connsiteY17" fmla="*/ 75043 h 468483"/>
                <a:gd name="connsiteX18" fmla="*/ 31846 w 1042136"/>
                <a:gd name="connsiteY18" fmla="*/ 69802 h 468483"/>
                <a:gd name="connsiteX19" fmla="*/ 44359 w 1042136"/>
                <a:gd name="connsiteY19" fmla="*/ 44527 h 468483"/>
                <a:gd name="connsiteX20" fmla="*/ 74786 w 1042136"/>
                <a:gd name="connsiteY20" fmla="*/ 6417 h 468483"/>
                <a:gd name="connsiteX21" fmla="*/ 79260 w 1042136"/>
                <a:gd name="connsiteY21" fmla="*/ 1426 h 468483"/>
                <a:gd name="connsiteX22" fmla="*/ 78298 w 1042136"/>
                <a:gd name="connsiteY22" fmla="*/ 0 h 468483"/>
                <a:gd name="connsiteX23" fmla="*/ 67567 w 1042136"/>
                <a:gd name="connsiteY23" fmla="*/ 5936 h 468483"/>
                <a:gd name="connsiteX24" fmla="*/ 58476 w 1042136"/>
                <a:gd name="connsiteY24" fmla="*/ 13690 h 468483"/>
                <a:gd name="connsiteX25" fmla="*/ 18121 w 1042136"/>
                <a:gd name="connsiteY25" fmla="*/ 61906 h 468483"/>
                <a:gd name="connsiteX26" fmla="*/ 2310 w 1042136"/>
                <a:gd name="connsiteY26" fmla="*/ 156538 h 468483"/>
                <a:gd name="connsiteX27" fmla="*/ 35660 w 1042136"/>
                <a:gd name="connsiteY27" fmla="*/ 224059 h 468483"/>
                <a:gd name="connsiteX28" fmla="*/ 78618 w 1042136"/>
                <a:gd name="connsiteY28" fmla="*/ 253577 h 468483"/>
                <a:gd name="connsiteX29" fmla="*/ 119099 w 1042136"/>
                <a:gd name="connsiteY29" fmla="*/ 265698 h 468483"/>
                <a:gd name="connsiteX30" fmla="*/ 260379 w 1042136"/>
                <a:gd name="connsiteY30" fmla="*/ 305608 h 468483"/>
                <a:gd name="connsiteX31" fmla="*/ 373977 w 1042136"/>
                <a:gd name="connsiteY31" fmla="*/ 331543 h 468483"/>
                <a:gd name="connsiteX32" fmla="*/ 578678 w 1042136"/>
                <a:gd name="connsiteY32" fmla="*/ 378423 h 468483"/>
                <a:gd name="connsiteX33" fmla="*/ 722828 w 1042136"/>
                <a:gd name="connsiteY33" fmla="*/ 410614 h 468483"/>
                <a:gd name="connsiteX34" fmla="*/ 829332 w 1042136"/>
                <a:gd name="connsiteY34" fmla="*/ 433074 h 468483"/>
                <a:gd name="connsiteX35" fmla="*/ 897298 w 1042136"/>
                <a:gd name="connsiteY35" fmla="*/ 443394 h 468483"/>
                <a:gd name="connsiteX36" fmla="*/ 1016475 w 1042136"/>
                <a:gd name="connsiteY36" fmla="*/ 465729 h 468483"/>
                <a:gd name="connsiteX37" fmla="*/ 1035869 w 1042136"/>
                <a:gd name="connsiteY37" fmla="*/ 468474 h 468483"/>
                <a:gd name="connsiteX38" fmla="*/ 1040735 w 1042136"/>
                <a:gd name="connsiteY38" fmla="*/ 459116 h 468483"/>
                <a:gd name="connsiteX39" fmla="*/ 1026956 w 1042136"/>
                <a:gd name="connsiteY39" fmla="*/ 451843 h 46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42136" h="468483">
                  <a:moveTo>
                    <a:pt x="1026956" y="451843"/>
                  </a:moveTo>
                  <a:cubicBezTo>
                    <a:pt x="1022411" y="451451"/>
                    <a:pt x="1017848" y="451184"/>
                    <a:pt x="1013374" y="450346"/>
                  </a:cubicBezTo>
                  <a:cubicBezTo>
                    <a:pt x="991966" y="446353"/>
                    <a:pt x="970558" y="442414"/>
                    <a:pt x="949240" y="438047"/>
                  </a:cubicBezTo>
                  <a:cubicBezTo>
                    <a:pt x="892093" y="426336"/>
                    <a:pt x="834982" y="414429"/>
                    <a:pt x="777853" y="402540"/>
                  </a:cubicBezTo>
                  <a:cubicBezTo>
                    <a:pt x="737320" y="394108"/>
                    <a:pt x="696822" y="385481"/>
                    <a:pt x="656252" y="377139"/>
                  </a:cubicBezTo>
                  <a:cubicBezTo>
                    <a:pt x="624203" y="370544"/>
                    <a:pt x="592047" y="364359"/>
                    <a:pt x="559998" y="357799"/>
                  </a:cubicBezTo>
                  <a:cubicBezTo>
                    <a:pt x="524330" y="350491"/>
                    <a:pt x="489233" y="340438"/>
                    <a:pt x="453048" y="335536"/>
                  </a:cubicBezTo>
                  <a:cubicBezTo>
                    <a:pt x="449590" y="335072"/>
                    <a:pt x="446025" y="335072"/>
                    <a:pt x="444528" y="330723"/>
                  </a:cubicBezTo>
                  <a:cubicBezTo>
                    <a:pt x="444154" y="329654"/>
                    <a:pt x="441997" y="329065"/>
                    <a:pt x="440571" y="328495"/>
                  </a:cubicBezTo>
                  <a:cubicBezTo>
                    <a:pt x="430090" y="324413"/>
                    <a:pt x="419555" y="320492"/>
                    <a:pt x="409128" y="316338"/>
                  </a:cubicBezTo>
                  <a:cubicBezTo>
                    <a:pt x="404368" y="314449"/>
                    <a:pt x="399912" y="311793"/>
                    <a:pt x="395082" y="310135"/>
                  </a:cubicBezTo>
                  <a:cubicBezTo>
                    <a:pt x="390269" y="308478"/>
                    <a:pt x="385189" y="307640"/>
                    <a:pt x="380216" y="306446"/>
                  </a:cubicBezTo>
                  <a:cubicBezTo>
                    <a:pt x="350751" y="299369"/>
                    <a:pt x="321287" y="292310"/>
                    <a:pt x="291822" y="285234"/>
                  </a:cubicBezTo>
                  <a:cubicBezTo>
                    <a:pt x="227902" y="269905"/>
                    <a:pt x="164000" y="254593"/>
                    <a:pt x="100080" y="239246"/>
                  </a:cubicBezTo>
                  <a:cubicBezTo>
                    <a:pt x="85285" y="235699"/>
                    <a:pt x="70455" y="232241"/>
                    <a:pt x="55731" y="228355"/>
                  </a:cubicBezTo>
                  <a:cubicBezTo>
                    <a:pt x="46979" y="226055"/>
                    <a:pt x="40134" y="221100"/>
                    <a:pt x="38281" y="211546"/>
                  </a:cubicBezTo>
                  <a:cubicBezTo>
                    <a:pt x="34056" y="189817"/>
                    <a:pt x="30438" y="168035"/>
                    <a:pt x="28691" y="145915"/>
                  </a:cubicBezTo>
                  <a:cubicBezTo>
                    <a:pt x="26819" y="122190"/>
                    <a:pt x="28548" y="98643"/>
                    <a:pt x="30295" y="75043"/>
                  </a:cubicBezTo>
                  <a:cubicBezTo>
                    <a:pt x="30420" y="73260"/>
                    <a:pt x="31062" y="71424"/>
                    <a:pt x="31846" y="69802"/>
                  </a:cubicBezTo>
                  <a:cubicBezTo>
                    <a:pt x="35946" y="61335"/>
                    <a:pt x="40063" y="52886"/>
                    <a:pt x="44359" y="44527"/>
                  </a:cubicBezTo>
                  <a:cubicBezTo>
                    <a:pt x="51952" y="29821"/>
                    <a:pt x="61471" y="16613"/>
                    <a:pt x="74786" y="6417"/>
                  </a:cubicBezTo>
                  <a:cubicBezTo>
                    <a:pt x="76533" y="5080"/>
                    <a:pt x="77781" y="3102"/>
                    <a:pt x="79260" y="1426"/>
                  </a:cubicBezTo>
                  <a:cubicBezTo>
                    <a:pt x="78939" y="945"/>
                    <a:pt x="78618" y="481"/>
                    <a:pt x="78298" y="0"/>
                  </a:cubicBezTo>
                  <a:cubicBezTo>
                    <a:pt x="74697" y="1961"/>
                    <a:pt x="70918" y="3636"/>
                    <a:pt x="67567" y="5936"/>
                  </a:cubicBezTo>
                  <a:cubicBezTo>
                    <a:pt x="64305" y="8182"/>
                    <a:pt x="61471" y="11069"/>
                    <a:pt x="58476" y="13690"/>
                  </a:cubicBezTo>
                  <a:cubicBezTo>
                    <a:pt x="42541" y="27682"/>
                    <a:pt x="28014" y="42797"/>
                    <a:pt x="18121" y="61906"/>
                  </a:cubicBezTo>
                  <a:cubicBezTo>
                    <a:pt x="2631" y="91798"/>
                    <a:pt x="-3857" y="123134"/>
                    <a:pt x="2310" y="156538"/>
                  </a:cubicBezTo>
                  <a:cubicBezTo>
                    <a:pt x="7034" y="182153"/>
                    <a:pt x="19974" y="203828"/>
                    <a:pt x="35660" y="224059"/>
                  </a:cubicBezTo>
                  <a:cubicBezTo>
                    <a:pt x="46801" y="238444"/>
                    <a:pt x="61114" y="248354"/>
                    <a:pt x="78618" y="253577"/>
                  </a:cubicBezTo>
                  <a:cubicBezTo>
                    <a:pt x="92112" y="257605"/>
                    <a:pt x="105552" y="261830"/>
                    <a:pt x="119099" y="265698"/>
                  </a:cubicBezTo>
                  <a:cubicBezTo>
                    <a:pt x="166156" y="279138"/>
                    <a:pt x="213036" y="293255"/>
                    <a:pt x="260379" y="305608"/>
                  </a:cubicBezTo>
                  <a:cubicBezTo>
                    <a:pt x="297936" y="315394"/>
                    <a:pt x="336099" y="322898"/>
                    <a:pt x="373977" y="331543"/>
                  </a:cubicBezTo>
                  <a:cubicBezTo>
                    <a:pt x="442228" y="347122"/>
                    <a:pt x="510427" y="362915"/>
                    <a:pt x="578678" y="378423"/>
                  </a:cubicBezTo>
                  <a:cubicBezTo>
                    <a:pt x="626681" y="389331"/>
                    <a:pt x="674736" y="400080"/>
                    <a:pt x="722828" y="410614"/>
                  </a:cubicBezTo>
                  <a:cubicBezTo>
                    <a:pt x="758264" y="418386"/>
                    <a:pt x="793700" y="426229"/>
                    <a:pt x="829332" y="433074"/>
                  </a:cubicBezTo>
                  <a:cubicBezTo>
                    <a:pt x="851809" y="437387"/>
                    <a:pt x="874750" y="439401"/>
                    <a:pt x="897298" y="443394"/>
                  </a:cubicBezTo>
                  <a:cubicBezTo>
                    <a:pt x="937101" y="450453"/>
                    <a:pt x="976744" y="458296"/>
                    <a:pt x="1016475" y="465729"/>
                  </a:cubicBezTo>
                  <a:cubicBezTo>
                    <a:pt x="1022892" y="466923"/>
                    <a:pt x="1029381" y="468189"/>
                    <a:pt x="1035869" y="468474"/>
                  </a:cubicBezTo>
                  <a:cubicBezTo>
                    <a:pt x="1041644" y="468723"/>
                    <a:pt x="1043819" y="464018"/>
                    <a:pt x="1040735" y="459116"/>
                  </a:cubicBezTo>
                  <a:cubicBezTo>
                    <a:pt x="1037562" y="454107"/>
                    <a:pt x="1032625" y="452325"/>
                    <a:pt x="1026956" y="45184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8BDB1A6-2B3C-48DA-9713-A3970B343532}"/>
                </a:ext>
              </a:extLst>
            </p:cNvPr>
            <p:cNvSpPr/>
            <p:nvPr/>
          </p:nvSpPr>
          <p:spPr>
            <a:xfrm>
              <a:off x="3427313" y="4446665"/>
              <a:ext cx="535923" cy="179797"/>
            </a:xfrm>
            <a:custGeom>
              <a:avLst/>
              <a:gdLst>
                <a:gd name="connsiteX0" fmla="*/ 252383 w 535923"/>
                <a:gd name="connsiteY0" fmla="*/ 179015 h 179797"/>
                <a:gd name="connsiteX1" fmla="*/ 298888 w 535923"/>
                <a:gd name="connsiteY1" fmla="*/ 148089 h 179797"/>
                <a:gd name="connsiteX2" fmla="*/ 315394 w 535923"/>
                <a:gd name="connsiteY2" fmla="*/ 134025 h 179797"/>
                <a:gd name="connsiteX3" fmla="*/ 366070 w 535923"/>
                <a:gd name="connsiteY3" fmla="*/ 103028 h 179797"/>
                <a:gd name="connsiteX4" fmla="*/ 423145 w 535923"/>
                <a:gd name="connsiteY4" fmla="*/ 66986 h 179797"/>
                <a:gd name="connsiteX5" fmla="*/ 455533 w 535923"/>
                <a:gd name="connsiteY5" fmla="*/ 49732 h 179797"/>
                <a:gd name="connsiteX6" fmla="*/ 498081 w 535923"/>
                <a:gd name="connsiteY6" fmla="*/ 22727 h 179797"/>
                <a:gd name="connsiteX7" fmla="*/ 531717 w 535923"/>
                <a:gd name="connsiteY7" fmla="*/ 4082 h 179797"/>
                <a:gd name="connsiteX8" fmla="*/ 535923 w 535923"/>
                <a:gd name="connsiteY8" fmla="*/ 1497 h 179797"/>
                <a:gd name="connsiteX9" fmla="*/ 535585 w 535923"/>
                <a:gd name="connsiteY9" fmla="*/ 0 h 179797"/>
                <a:gd name="connsiteX10" fmla="*/ 527706 w 535923"/>
                <a:gd name="connsiteY10" fmla="*/ 660 h 179797"/>
                <a:gd name="connsiteX11" fmla="*/ 406336 w 535923"/>
                <a:gd name="connsiteY11" fmla="*/ 34188 h 179797"/>
                <a:gd name="connsiteX12" fmla="*/ 308442 w 535923"/>
                <a:gd name="connsiteY12" fmla="*/ 59535 h 179797"/>
                <a:gd name="connsiteX13" fmla="*/ 255056 w 535923"/>
                <a:gd name="connsiteY13" fmla="*/ 68590 h 179797"/>
                <a:gd name="connsiteX14" fmla="*/ 167590 w 535923"/>
                <a:gd name="connsiteY14" fmla="*/ 86166 h 179797"/>
                <a:gd name="connsiteX15" fmla="*/ 59500 w 535923"/>
                <a:gd name="connsiteY15" fmla="*/ 108768 h 179797"/>
                <a:gd name="connsiteX16" fmla="*/ 0 w 535923"/>
                <a:gd name="connsiteY16" fmla="*/ 127092 h 179797"/>
                <a:gd name="connsiteX17" fmla="*/ 71 w 535923"/>
                <a:gd name="connsiteY17" fmla="*/ 127965 h 179797"/>
                <a:gd name="connsiteX18" fmla="*/ 2870 w 535923"/>
                <a:gd name="connsiteY18" fmla="*/ 128767 h 179797"/>
                <a:gd name="connsiteX19" fmla="*/ 98358 w 535923"/>
                <a:gd name="connsiteY19" fmla="*/ 149747 h 179797"/>
                <a:gd name="connsiteX20" fmla="*/ 247160 w 535923"/>
                <a:gd name="connsiteY20" fmla="*/ 179728 h 179797"/>
                <a:gd name="connsiteX21" fmla="*/ 252383 w 535923"/>
                <a:gd name="connsiteY21" fmla="*/ 179015 h 17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5923" h="179797">
                  <a:moveTo>
                    <a:pt x="252383" y="179015"/>
                  </a:moveTo>
                  <a:cubicBezTo>
                    <a:pt x="269085" y="170531"/>
                    <a:pt x="284806" y="160531"/>
                    <a:pt x="298888" y="148089"/>
                  </a:cubicBezTo>
                  <a:cubicBezTo>
                    <a:pt x="304307" y="143294"/>
                    <a:pt x="309351" y="137876"/>
                    <a:pt x="315394" y="134025"/>
                  </a:cubicBezTo>
                  <a:cubicBezTo>
                    <a:pt x="332060" y="123348"/>
                    <a:pt x="349261" y="113491"/>
                    <a:pt x="366070" y="103028"/>
                  </a:cubicBezTo>
                  <a:cubicBezTo>
                    <a:pt x="385178" y="91139"/>
                    <a:pt x="403912" y="78643"/>
                    <a:pt x="423145" y="66986"/>
                  </a:cubicBezTo>
                  <a:cubicBezTo>
                    <a:pt x="433591" y="60658"/>
                    <a:pt x="445034" y="55988"/>
                    <a:pt x="455533" y="49732"/>
                  </a:cubicBezTo>
                  <a:cubicBezTo>
                    <a:pt x="469953" y="41122"/>
                    <a:pt x="483714" y="31425"/>
                    <a:pt x="498081" y="22727"/>
                  </a:cubicBezTo>
                  <a:cubicBezTo>
                    <a:pt x="509043" y="16096"/>
                    <a:pt x="520487" y="10285"/>
                    <a:pt x="531717" y="4082"/>
                  </a:cubicBezTo>
                  <a:cubicBezTo>
                    <a:pt x="533160" y="3280"/>
                    <a:pt x="534515" y="2353"/>
                    <a:pt x="535923" y="1497"/>
                  </a:cubicBezTo>
                  <a:cubicBezTo>
                    <a:pt x="535816" y="998"/>
                    <a:pt x="535692" y="499"/>
                    <a:pt x="535585" y="0"/>
                  </a:cubicBezTo>
                  <a:cubicBezTo>
                    <a:pt x="532947" y="196"/>
                    <a:pt x="530202" y="-18"/>
                    <a:pt x="527706" y="660"/>
                  </a:cubicBezTo>
                  <a:cubicBezTo>
                    <a:pt x="487226" y="11782"/>
                    <a:pt x="446852" y="23226"/>
                    <a:pt x="406336" y="34188"/>
                  </a:cubicBezTo>
                  <a:cubicBezTo>
                    <a:pt x="373806" y="42994"/>
                    <a:pt x="341240" y="51781"/>
                    <a:pt x="308442" y="59535"/>
                  </a:cubicBezTo>
                  <a:cubicBezTo>
                    <a:pt x="290920" y="63671"/>
                    <a:pt x="272792" y="65204"/>
                    <a:pt x="255056" y="68590"/>
                  </a:cubicBezTo>
                  <a:cubicBezTo>
                    <a:pt x="225841" y="74169"/>
                    <a:pt x="196787" y="80462"/>
                    <a:pt x="167590" y="86166"/>
                  </a:cubicBezTo>
                  <a:cubicBezTo>
                    <a:pt x="131459" y="93242"/>
                    <a:pt x="95541" y="101299"/>
                    <a:pt x="59500" y="108768"/>
                  </a:cubicBezTo>
                  <a:cubicBezTo>
                    <a:pt x="39268" y="112956"/>
                    <a:pt x="19821" y="120871"/>
                    <a:pt x="0" y="127092"/>
                  </a:cubicBezTo>
                  <a:cubicBezTo>
                    <a:pt x="18" y="127377"/>
                    <a:pt x="54" y="127680"/>
                    <a:pt x="71" y="127965"/>
                  </a:cubicBezTo>
                  <a:cubicBezTo>
                    <a:pt x="998" y="128232"/>
                    <a:pt x="1925" y="128571"/>
                    <a:pt x="2870" y="128767"/>
                  </a:cubicBezTo>
                  <a:cubicBezTo>
                    <a:pt x="34687" y="135808"/>
                    <a:pt x="66398" y="143366"/>
                    <a:pt x="98358" y="149747"/>
                  </a:cubicBezTo>
                  <a:cubicBezTo>
                    <a:pt x="147982" y="159658"/>
                    <a:pt x="196519" y="174916"/>
                    <a:pt x="247160" y="179728"/>
                  </a:cubicBezTo>
                  <a:cubicBezTo>
                    <a:pt x="248853" y="179907"/>
                    <a:pt x="250885" y="179764"/>
                    <a:pt x="252383" y="17901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367946C-499A-4EB4-B77E-14D5E6B61153}"/>
                </a:ext>
              </a:extLst>
            </p:cNvPr>
            <p:cNvSpPr/>
            <p:nvPr/>
          </p:nvSpPr>
          <p:spPr>
            <a:xfrm>
              <a:off x="2549936" y="4300073"/>
              <a:ext cx="1524541" cy="308955"/>
            </a:xfrm>
            <a:custGeom>
              <a:avLst/>
              <a:gdLst>
                <a:gd name="connsiteX0" fmla="*/ 1512835 w 1524541"/>
                <a:gd name="connsiteY0" fmla="*/ 76397 h 308955"/>
                <a:gd name="connsiteX1" fmla="*/ 1485188 w 1524541"/>
                <a:gd name="connsiteY1" fmla="*/ 56273 h 308955"/>
                <a:gd name="connsiteX2" fmla="*/ 1476401 w 1524541"/>
                <a:gd name="connsiteY2" fmla="*/ 59838 h 308955"/>
                <a:gd name="connsiteX3" fmla="*/ 1476240 w 1524541"/>
                <a:gd name="connsiteY3" fmla="*/ 60676 h 308955"/>
                <a:gd name="connsiteX4" fmla="*/ 1454797 w 1524541"/>
                <a:gd name="connsiteY4" fmla="*/ 82725 h 308955"/>
                <a:gd name="connsiteX5" fmla="*/ 1403336 w 1524541"/>
                <a:gd name="connsiteY5" fmla="*/ 93135 h 308955"/>
                <a:gd name="connsiteX6" fmla="*/ 1210025 w 1524541"/>
                <a:gd name="connsiteY6" fmla="*/ 130122 h 308955"/>
                <a:gd name="connsiteX7" fmla="*/ 1047427 w 1524541"/>
                <a:gd name="connsiteY7" fmla="*/ 161547 h 308955"/>
                <a:gd name="connsiteX8" fmla="*/ 882297 w 1524541"/>
                <a:gd name="connsiteY8" fmla="*/ 193561 h 308955"/>
                <a:gd name="connsiteX9" fmla="*/ 701338 w 1524541"/>
                <a:gd name="connsiteY9" fmla="*/ 229121 h 308955"/>
                <a:gd name="connsiteX10" fmla="*/ 539328 w 1524541"/>
                <a:gd name="connsiteY10" fmla="*/ 261527 h 308955"/>
                <a:gd name="connsiteX11" fmla="*/ 481486 w 1524541"/>
                <a:gd name="connsiteY11" fmla="*/ 255805 h 308955"/>
                <a:gd name="connsiteX12" fmla="*/ 409901 w 1524541"/>
                <a:gd name="connsiteY12" fmla="*/ 220262 h 308955"/>
                <a:gd name="connsiteX13" fmla="*/ 256714 w 1524541"/>
                <a:gd name="connsiteY13" fmla="*/ 143580 h 308955"/>
                <a:gd name="connsiteX14" fmla="*/ 130336 w 1524541"/>
                <a:gd name="connsiteY14" fmla="*/ 77378 h 308955"/>
                <a:gd name="connsiteX15" fmla="*/ 4599 w 1524541"/>
                <a:gd name="connsiteY15" fmla="*/ 2050 h 308955"/>
                <a:gd name="connsiteX16" fmla="*/ 1194 w 1524541"/>
                <a:gd name="connsiteY16" fmla="*/ 0 h 308955"/>
                <a:gd name="connsiteX17" fmla="*/ 0 w 1524541"/>
                <a:gd name="connsiteY17" fmla="*/ 1390 h 308955"/>
                <a:gd name="connsiteX18" fmla="*/ 9109 w 1524541"/>
                <a:gd name="connsiteY18" fmla="*/ 9946 h 308955"/>
                <a:gd name="connsiteX19" fmla="*/ 41532 w 1524541"/>
                <a:gd name="connsiteY19" fmla="*/ 30641 h 308955"/>
                <a:gd name="connsiteX20" fmla="*/ 197785 w 1524541"/>
                <a:gd name="connsiteY20" fmla="*/ 118054 h 308955"/>
                <a:gd name="connsiteX21" fmla="*/ 428154 w 1524541"/>
                <a:gd name="connsiteY21" fmla="*/ 244522 h 308955"/>
                <a:gd name="connsiteX22" fmla="*/ 499881 w 1524541"/>
                <a:gd name="connsiteY22" fmla="*/ 286125 h 308955"/>
                <a:gd name="connsiteX23" fmla="*/ 514872 w 1524541"/>
                <a:gd name="connsiteY23" fmla="*/ 303950 h 308955"/>
                <a:gd name="connsiteX24" fmla="*/ 521735 w 1524541"/>
                <a:gd name="connsiteY24" fmla="*/ 308620 h 308955"/>
                <a:gd name="connsiteX25" fmla="*/ 529328 w 1524541"/>
                <a:gd name="connsiteY25" fmla="*/ 308264 h 308955"/>
                <a:gd name="connsiteX26" fmla="*/ 590093 w 1524541"/>
                <a:gd name="connsiteY26" fmla="*/ 296321 h 308955"/>
                <a:gd name="connsiteX27" fmla="*/ 742051 w 1524541"/>
                <a:gd name="connsiteY27" fmla="*/ 265965 h 308955"/>
                <a:gd name="connsiteX28" fmla="*/ 845399 w 1524541"/>
                <a:gd name="connsiteY28" fmla="*/ 245039 h 308955"/>
                <a:gd name="connsiteX29" fmla="*/ 894222 w 1524541"/>
                <a:gd name="connsiteY29" fmla="*/ 232775 h 308955"/>
                <a:gd name="connsiteX30" fmla="*/ 959300 w 1524541"/>
                <a:gd name="connsiteY30" fmla="*/ 220886 h 308955"/>
                <a:gd name="connsiteX31" fmla="*/ 1065359 w 1524541"/>
                <a:gd name="connsiteY31" fmla="*/ 198391 h 308955"/>
                <a:gd name="connsiteX32" fmla="*/ 1242966 w 1524541"/>
                <a:gd name="connsiteY32" fmla="*/ 161333 h 308955"/>
                <a:gd name="connsiteX33" fmla="*/ 1356439 w 1524541"/>
                <a:gd name="connsiteY33" fmla="*/ 138856 h 308955"/>
                <a:gd name="connsiteX34" fmla="*/ 1391857 w 1524541"/>
                <a:gd name="connsiteY34" fmla="*/ 131138 h 308955"/>
                <a:gd name="connsiteX35" fmla="*/ 1461659 w 1524541"/>
                <a:gd name="connsiteY35" fmla="*/ 116628 h 308955"/>
                <a:gd name="connsiteX36" fmla="*/ 1512603 w 1524541"/>
                <a:gd name="connsiteY36" fmla="*/ 105862 h 308955"/>
                <a:gd name="connsiteX37" fmla="*/ 1519145 w 1524541"/>
                <a:gd name="connsiteY37" fmla="*/ 81531 h 308955"/>
                <a:gd name="connsiteX38" fmla="*/ 1512835 w 1524541"/>
                <a:gd name="connsiteY38" fmla="*/ 76397 h 30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24541" h="308955">
                  <a:moveTo>
                    <a:pt x="1512835" y="76397"/>
                  </a:moveTo>
                  <a:cubicBezTo>
                    <a:pt x="1503637" y="69660"/>
                    <a:pt x="1494457" y="62904"/>
                    <a:pt x="1485188" y="56273"/>
                  </a:cubicBezTo>
                  <a:cubicBezTo>
                    <a:pt x="1479627" y="52316"/>
                    <a:pt x="1477880" y="53100"/>
                    <a:pt x="1476401" y="59838"/>
                  </a:cubicBezTo>
                  <a:cubicBezTo>
                    <a:pt x="1476347" y="60123"/>
                    <a:pt x="1476294" y="60391"/>
                    <a:pt x="1476240" y="60676"/>
                  </a:cubicBezTo>
                  <a:cubicBezTo>
                    <a:pt x="1473709" y="74116"/>
                    <a:pt x="1468183" y="79927"/>
                    <a:pt x="1454797" y="82725"/>
                  </a:cubicBezTo>
                  <a:cubicBezTo>
                    <a:pt x="1437667" y="86308"/>
                    <a:pt x="1420520" y="89837"/>
                    <a:pt x="1403336" y="93135"/>
                  </a:cubicBezTo>
                  <a:cubicBezTo>
                    <a:pt x="1338899" y="105523"/>
                    <a:pt x="1274445" y="117751"/>
                    <a:pt x="1210025" y="130122"/>
                  </a:cubicBezTo>
                  <a:cubicBezTo>
                    <a:pt x="1155820" y="140532"/>
                    <a:pt x="1101614" y="151048"/>
                    <a:pt x="1047427" y="161547"/>
                  </a:cubicBezTo>
                  <a:cubicBezTo>
                    <a:pt x="992383" y="172206"/>
                    <a:pt x="937322" y="182812"/>
                    <a:pt x="882297" y="193561"/>
                  </a:cubicBezTo>
                  <a:cubicBezTo>
                    <a:pt x="821959" y="205343"/>
                    <a:pt x="761640" y="217196"/>
                    <a:pt x="701338" y="229121"/>
                  </a:cubicBezTo>
                  <a:cubicBezTo>
                    <a:pt x="647311" y="239816"/>
                    <a:pt x="593266" y="250440"/>
                    <a:pt x="539328" y="261527"/>
                  </a:cubicBezTo>
                  <a:cubicBezTo>
                    <a:pt x="519275" y="265644"/>
                    <a:pt x="500095" y="265145"/>
                    <a:pt x="481486" y="255805"/>
                  </a:cubicBezTo>
                  <a:cubicBezTo>
                    <a:pt x="457690" y="243845"/>
                    <a:pt x="433733" y="232169"/>
                    <a:pt x="409901" y="220262"/>
                  </a:cubicBezTo>
                  <a:cubicBezTo>
                    <a:pt x="358815" y="194755"/>
                    <a:pt x="307604" y="169479"/>
                    <a:pt x="256714" y="143580"/>
                  </a:cubicBezTo>
                  <a:cubicBezTo>
                    <a:pt x="214327" y="121994"/>
                    <a:pt x="171761" y="100675"/>
                    <a:pt x="130336" y="77378"/>
                  </a:cubicBezTo>
                  <a:cubicBezTo>
                    <a:pt x="87770" y="53439"/>
                    <a:pt x="46470" y="27254"/>
                    <a:pt x="4599" y="2050"/>
                  </a:cubicBezTo>
                  <a:cubicBezTo>
                    <a:pt x="3458" y="1372"/>
                    <a:pt x="2335" y="677"/>
                    <a:pt x="1194" y="0"/>
                  </a:cubicBezTo>
                  <a:cubicBezTo>
                    <a:pt x="802" y="463"/>
                    <a:pt x="392" y="927"/>
                    <a:pt x="0" y="1390"/>
                  </a:cubicBezTo>
                  <a:cubicBezTo>
                    <a:pt x="3012" y="4278"/>
                    <a:pt x="5704" y="7647"/>
                    <a:pt x="9109" y="9946"/>
                  </a:cubicBezTo>
                  <a:cubicBezTo>
                    <a:pt x="19750" y="17094"/>
                    <a:pt x="30374" y="24349"/>
                    <a:pt x="41532" y="30641"/>
                  </a:cubicBezTo>
                  <a:cubicBezTo>
                    <a:pt x="93509" y="59963"/>
                    <a:pt x="145540" y="89214"/>
                    <a:pt x="197785" y="118054"/>
                  </a:cubicBezTo>
                  <a:cubicBezTo>
                    <a:pt x="274486" y="160388"/>
                    <a:pt x="351471" y="202188"/>
                    <a:pt x="428154" y="244522"/>
                  </a:cubicBezTo>
                  <a:cubicBezTo>
                    <a:pt x="452342" y="257873"/>
                    <a:pt x="475996" y="272222"/>
                    <a:pt x="499881" y="286125"/>
                  </a:cubicBezTo>
                  <a:cubicBezTo>
                    <a:pt x="506994" y="290261"/>
                    <a:pt x="512448" y="295590"/>
                    <a:pt x="514872" y="303950"/>
                  </a:cubicBezTo>
                  <a:cubicBezTo>
                    <a:pt x="515478" y="306054"/>
                    <a:pt x="519132" y="307818"/>
                    <a:pt x="521735" y="308620"/>
                  </a:cubicBezTo>
                  <a:cubicBezTo>
                    <a:pt x="524016" y="309333"/>
                    <a:pt x="526833" y="308763"/>
                    <a:pt x="529328" y="308264"/>
                  </a:cubicBezTo>
                  <a:cubicBezTo>
                    <a:pt x="549595" y="304342"/>
                    <a:pt x="569844" y="300350"/>
                    <a:pt x="590093" y="296321"/>
                  </a:cubicBezTo>
                  <a:cubicBezTo>
                    <a:pt x="640752" y="286232"/>
                    <a:pt x="691410" y="276108"/>
                    <a:pt x="742051" y="265965"/>
                  </a:cubicBezTo>
                  <a:cubicBezTo>
                    <a:pt x="776524" y="259067"/>
                    <a:pt x="811033" y="252365"/>
                    <a:pt x="845399" y="245039"/>
                  </a:cubicBezTo>
                  <a:cubicBezTo>
                    <a:pt x="861798" y="241545"/>
                    <a:pt x="877805" y="236180"/>
                    <a:pt x="894222" y="232775"/>
                  </a:cubicBezTo>
                  <a:cubicBezTo>
                    <a:pt x="915808" y="228283"/>
                    <a:pt x="937697" y="225271"/>
                    <a:pt x="959300" y="220886"/>
                  </a:cubicBezTo>
                  <a:cubicBezTo>
                    <a:pt x="994718" y="213703"/>
                    <a:pt x="1029994" y="205824"/>
                    <a:pt x="1065359" y="198391"/>
                  </a:cubicBezTo>
                  <a:cubicBezTo>
                    <a:pt x="1124537" y="185949"/>
                    <a:pt x="1183716" y="173490"/>
                    <a:pt x="1242966" y="161333"/>
                  </a:cubicBezTo>
                  <a:cubicBezTo>
                    <a:pt x="1280737" y="153579"/>
                    <a:pt x="1318632" y="146414"/>
                    <a:pt x="1356439" y="138856"/>
                  </a:cubicBezTo>
                  <a:cubicBezTo>
                    <a:pt x="1368293" y="136485"/>
                    <a:pt x="1380039" y="133633"/>
                    <a:pt x="1391857" y="131138"/>
                  </a:cubicBezTo>
                  <a:cubicBezTo>
                    <a:pt x="1415119" y="126254"/>
                    <a:pt x="1438398" y="121477"/>
                    <a:pt x="1461659" y="116628"/>
                  </a:cubicBezTo>
                  <a:cubicBezTo>
                    <a:pt x="1478647" y="113081"/>
                    <a:pt x="1495687" y="109766"/>
                    <a:pt x="1512603" y="105862"/>
                  </a:cubicBezTo>
                  <a:cubicBezTo>
                    <a:pt x="1525348" y="102921"/>
                    <a:pt x="1528467" y="90782"/>
                    <a:pt x="1519145" y="81531"/>
                  </a:cubicBezTo>
                  <a:cubicBezTo>
                    <a:pt x="1517237" y="79606"/>
                    <a:pt x="1515009" y="78002"/>
                    <a:pt x="1512835" y="7639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E9575AA-88C6-4663-BDAA-1BDEF8D87C12}"/>
                </a:ext>
              </a:extLst>
            </p:cNvPr>
            <p:cNvSpPr/>
            <p:nvPr/>
          </p:nvSpPr>
          <p:spPr>
            <a:xfrm>
              <a:off x="2498190" y="4071101"/>
              <a:ext cx="582870" cy="534314"/>
            </a:xfrm>
            <a:custGeom>
              <a:avLst/>
              <a:gdLst>
                <a:gd name="connsiteX0" fmla="*/ 538081 w 582870"/>
                <a:gd name="connsiteY0" fmla="*/ 530410 h 534314"/>
                <a:gd name="connsiteX1" fmla="*/ 549311 w 582870"/>
                <a:gd name="connsiteY1" fmla="*/ 534260 h 534314"/>
                <a:gd name="connsiteX2" fmla="*/ 552109 w 582870"/>
                <a:gd name="connsiteY2" fmla="*/ 533351 h 534314"/>
                <a:gd name="connsiteX3" fmla="*/ 551396 w 582870"/>
                <a:gd name="connsiteY3" fmla="*/ 530891 h 534314"/>
                <a:gd name="connsiteX4" fmla="*/ 543678 w 582870"/>
                <a:gd name="connsiteY4" fmla="*/ 524296 h 534314"/>
                <a:gd name="connsiteX5" fmla="*/ 486674 w 582870"/>
                <a:gd name="connsiteY5" fmla="*/ 492246 h 534314"/>
                <a:gd name="connsiteX6" fmla="*/ 178535 w 582870"/>
                <a:gd name="connsiteY6" fmla="*/ 321805 h 534314"/>
                <a:gd name="connsiteX7" fmla="*/ 66309 w 582870"/>
                <a:gd name="connsiteY7" fmla="*/ 260701 h 534314"/>
                <a:gd name="connsiteX8" fmla="*/ 40624 w 582870"/>
                <a:gd name="connsiteY8" fmla="*/ 236816 h 534314"/>
                <a:gd name="connsiteX9" fmla="*/ 10286 w 582870"/>
                <a:gd name="connsiteY9" fmla="*/ 125802 h 534314"/>
                <a:gd name="connsiteX10" fmla="*/ 27718 w 582870"/>
                <a:gd name="connsiteY10" fmla="*/ 43950 h 534314"/>
                <a:gd name="connsiteX11" fmla="*/ 52370 w 582870"/>
                <a:gd name="connsiteY11" fmla="*/ 23772 h 534314"/>
                <a:gd name="connsiteX12" fmla="*/ 66398 w 582870"/>
                <a:gd name="connsiteY12" fmla="*/ 22400 h 534314"/>
                <a:gd name="connsiteX13" fmla="*/ 102886 w 582870"/>
                <a:gd name="connsiteY13" fmla="*/ 30617 h 534314"/>
                <a:gd name="connsiteX14" fmla="*/ 123527 w 582870"/>
                <a:gd name="connsiteY14" fmla="*/ 43522 h 534314"/>
                <a:gd name="connsiteX15" fmla="*/ 287588 w 582870"/>
                <a:gd name="connsiteY15" fmla="*/ 128102 h 534314"/>
                <a:gd name="connsiteX16" fmla="*/ 470738 w 582870"/>
                <a:gd name="connsiteY16" fmla="*/ 225978 h 534314"/>
                <a:gd name="connsiteX17" fmla="*/ 571752 w 582870"/>
                <a:gd name="connsiteY17" fmla="*/ 284355 h 534314"/>
                <a:gd name="connsiteX18" fmla="*/ 579666 w 582870"/>
                <a:gd name="connsiteY18" fmla="*/ 287224 h 534314"/>
                <a:gd name="connsiteX19" fmla="*/ 582287 w 582870"/>
                <a:gd name="connsiteY19" fmla="*/ 283178 h 534314"/>
                <a:gd name="connsiteX20" fmla="*/ 575905 w 582870"/>
                <a:gd name="connsiteY20" fmla="*/ 276530 h 534314"/>
                <a:gd name="connsiteX21" fmla="*/ 420383 w 582870"/>
                <a:gd name="connsiteY21" fmla="*/ 188635 h 534314"/>
                <a:gd name="connsiteX22" fmla="*/ 174239 w 582870"/>
                <a:gd name="connsiteY22" fmla="*/ 56267 h 534314"/>
                <a:gd name="connsiteX23" fmla="*/ 74188 w 582870"/>
                <a:gd name="connsiteY23" fmla="*/ 3256 h 534314"/>
                <a:gd name="connsiteX24" fmla="*/ 52495 w 582870"/>
                <a:gd name="connsiteY24" fmla="*/ 475 h 534314"/>
                <a:gd name="connsiteX25" fmla="*/ 42192 w 582870"/>
                <a:gd name="connsiteY25" fmla="*/ 8193 h 534314"/>
                <a:gd name="connsiteX26" fmla="*/ 40606 w 582870"/>
                <a:gd name="connsiteY26" fmla="*/ 9620 h 534314"/>
                <a:gd name="connsiteX27" fmla="*/ 12193 w 582870"/>
                <a:gd name="connsiteY27" fmla="*/ 51045 h 534314"/>
                <a:gd name="connsiteX28" fmla="*/ 1 w 582870"/>
                <a:gd name="connsiteY28" fmla="*/ 136372 h 534314"/>
                <a:gd name="connsiteX29" fmla="*/ 4225 w 582870"/>
                <a:gd name="connsiteY29" fmla="*/ 171077 h 534314"/>
                <a:gd name="connsiteX30" fmla="*/ 9270 w 582870"/>
                <a:gd name="connsiteY30" fmla="*/ 187280 h 534314"/>
                <a:gd name="connsiteX31" fmla="*/ 72709 w 582870"/>
                <a:gd name="connsiteY31" fmla="*/ 275175 h 534314"/>
                <a:gd name="connsiteX32" fmla="*/ 101068 w 582870"/>
                <a:gd name="connsiteY32" fmla="*/ 289132 h 534314"/>
                <a:gd name="connsiteX33" fmla="*/ 224719 w 582870"/>
                <a:gd name="connsiteY33" fmla="*/ 356973 h 534314"/>
                <a:gd name="connsiteX34" fmla="*/ 538081 w 582870"/>
                <a:gd name="connsiteY34" fmla="*/ 530410 h 53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82870" h="534314">
                  <a:moveTo>
                    <a:pt x="538081" y="530410"/>
                  </a:moveTo>
                  <a:cubicBezTo>
                    <a:pt x="541503" y="532299"/>
                    <a:pt x="545514" y="533155"/>
                    <a:pt x="549311" y="534260"/>
                  </a:cubicBezTo>
                  <a:cubicBezTo>
                    <a:pt x="550131" y="534492"/>
                    <a:pt x="551414" y="533957"/>
                    <a:pt x="552109" y="533351"/>
                  </a:cubicBezTo>
                  <a:cubicBezTo>
                    <a:pt x="552394" y="533083"/>
                    <a:pt x="551967" y="531426"/>
                    <a:pt x="551396" y="530891"/>
                  </a:cubicBezTo>
                  <a:cubicBezTo>
                    <a:pt x="548936" y="528574"/>
                    <a:pt x="546583" y="525935"/>
                    <a:pt x="543678" y="524296"/>
                  </a:cubicBezTo>
                  <a:cubicBezTo>
                    <a:pt x="524748" y="513476"/>
                    <a:pt x="505747" y="502799"/>
                    <a:pt x="486674" y="492246"/>
                  </a:cubicBezTo>
                  <a:cubicBezTo>
                    <a:pt x="383985" y="435403"/>
                    <a:pt x="281295" y="378524"/>
                    <a:pt x="178535" y="321805"/>
                  </a:cubicBezTo>
                  <a:cubicBezTo>
                    <a:pt x="141245" y="301235"/>
                    <a:pt x="103670" y="281164"/>
                    <a:pt x="66309" y="260701"/>
                  </a:cubicBezTo>
                  <a:cubicBezTo>
                    <a:pt x="55793" y="254944"/>
                    <a:pt x="47148" y="247154"/>
                    <a:pt x="40624" y="236816"/>
                  </a:cubicBezTo>
                  <a:cubicBezTo>
                    <a:pt x="19180" y="202859"/>
                    <a:pt x="10660" y="165409"/>
                    <a:pt x="10286" y="125802"/>
                  </a:cubicBezTo>
                  <a:cubicBezTo>
                    <a:pt x="10001" y="97300"/>
                    <a:pt x="17915" y="70331"/>
                    <a:pt x="27718" y="43950"/>
                  </a:cubicBezTo>
                  <a:cubicBezTo>
                    <a:pt x="31854" y="32828"/>
                    <a:pt x="40481" y="25876"/>
                    <a:pt x="52370" y="23772"/>
                  </a:cubicBezTo>
                  <a:cubicBezTo>
                    <a:pt x="56987" y="22952"/>
                    <a:pt x="61782" y="23202"/>
                    <a:pt x="66398" y="22400"/>
                  </a:cubicBezTo>
                  <a:cubicBezTo>
                    <a:pt x="79767" y="20047"/>
                    <a:pt x="91763" y="23006"/>
                    <a:pt x="102886" y="30617"/>
                  </a:cubicBezTo>
                  <a:cubicBezTo>
                    <a:pt x="109588" y="35198"/>
                    <a:pt x="116344" y="39797"/>
                    <a:pt x="123527" y="43522"/>
                  </a:cubicBezTo>
                  <a:cubicBezTo>
                    <a:pt x="178161" y="71811"/>
                    <a:pt x="233115" y="99510"/>
                    <a:pt x="287588" y="128102"/>
                  </a:cubicBezTo>
                  <a:cubicBezTo>
                    <a:pt x="348870" y="160276"/>
                    <a:pt x="409991" y="192788"/>
                    <a:pt x="470738" y="225978"/>
                  </a:cubicBezTo>
                  <a:cubicBezTo>
                    <a:pt x="504855" y="244605"/>
                    <a:pt x="538081" y="264908"/>
                    <a:pt x="571752" y="284355"/>
                  </a:cubicBezTo>
                  <a:cubicBezTo>
                    <a:pt x="574159" y="285745"/>
                    <a:pt x="576939" y="286708"/>
                    <a:pt x="579666" y="287224"/>
                  </a:cubicBezTo>
                  <a:cubicBezTo>
                    <a:pt x="582215" y="287706"/>
                    <a:pt x="583784" y="285246"/>
                    <a:pt x="582287" y="283178"/>
                  </a:cubicBezTo>
                  <a:cubicBezTo>
                    <a:pt x="580486" y="280701"/>
                    <a:pt x="578472" y="277991"/>
                    <a:pt x="575905" y="276530"/>
                  </a:cubicBezTo>
                  <a:cubicBezTo>
                    <a:pt x="524142" y="247083"/>
                    <a:pt x="472646" y="217155"/>
                    <a:pt x="420383" y="188635"/>
                  </a:cubicBezTo>
                  <a:cubicBezTo>
                    <a:pt x="338620" y="144001"/>
                    <a:pt x="256358" y="100259"/>
                    <a:pt x="174239" y="56267"/>
                  </a:cubicBezTo>
                  <a:cubicBezTo>
                    <a:pt x="140978" y="38442"/>
                    <a:pt x="107503" y="21010"/>
                    <a:pt x="74188" y="3256"/>
                  </a:cubicBezTo>
                  <a:cubicBezTo>
                    <a:pt x="67218" y="-452"/>
                    <a:pt x="59661" y="-362"/>
                    <a:pt x="52495" y="475"/>
                  </a:cubicBezTo>
                  <a:cubicBezTo>
                    <a:pt x="48823" y="903"/>
                    <a:pt x="45615" y="5484"/>
                    <a:pt x="42192" y="8193"/>
                  </a:cubicBezTo>
                  <a:cubicBezTo>
                    <a:pt x="41640" y="8639"/>
                    <a:pt x="41123" y="9120"/>
                    <a:pt x="40606" y="9620"/>
                  </a:cubicBezTo>
                  <a:cubicBezTo>
                    <a:pt x="28146" y="21384"/>
                    <a:pt x="16631" y="34093"/>
                    <a:pt x="12193" y="51045"/>
                  </a:cubicBezTo>
                  <a:cubicBezTo>
                    <a:pt x="4885" y="78923"/>
                    <a:pt x="-71" y="107246"/>
                    <a:pt x="1" y="136372"/>
                  </a:cubicBezTo>
                  <a:cubicBezTo>
                    <a:pt x="1355" y="147959"/>
                    <a:pt x="2354" y="159580"/>
                    <a:pt x="4225" y="171077"/>
                  </a:cubicBezTo>
                  <a:cubicBezTo>
                    <a:pt x="5117" y="176603"/>
                    <a:pt x="8361" y="181755"/>
                    <a:pt x="9270" y="187280"/>
                  </a:cubicBezTo>
                  <a:cubicBezTo>
                    <a:pt x="15954" y="227101"/>
                    <a:pt x="36542" y="256744"/>
                    <a:pt x="72709" y="275175"/>
                  </a:cubicBezTo>
                  <a:cubicBezTo>
                    <a:pt x="82102" y="279952"/>
                    <a:pt x="91835" y="284105"/>
                    <a:pt x="101068" y="289132"/>
                  </a:cubicBezTo>
                  <a:cubicBezTo>
                    <a:pt x="142350" y="311609"/>
                    <a:pt x="183579" y="334211"/>
                    <a:pt x="224719" y="356973"/>
                  </a:cubicBezTo>
                  <a:cubicBezTo>
                    <a:pt x="329191" y="414762"/>
                    <a:pt x="433591" y="472657"/>
                    <a:pt x="538081" y="53041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3A7DC56-F790-49B6-A9EF-A2DE01798AE9}"/>
                </a:ext>
              </a:extLst>
            </p:cNvPr>
            <p:cNvSpPr/>
            <p:nvPr/>
          </p:nvSpPr>
          <p:spPr>
            <a:xfrm>
              <a:off x="2542984" y="4121331"/>
              <a:ext cx="522015" cy="414512"/>
            </a:xfrm>
            <a:custGeom>
              <a:avLst/>
              <a:gdLst>
                <a:gd name="connsiteX0" fmla="*/ 504624 w 522015"/>
                <a:gd name="connsiteY0" fmla="*/ 316493 h 414512"/>
                <a:gd name="connsiteX1" fmla="*/ 518367 w 522015"/>
                <a:gd name="connsiteY1" fmla="*/ 272376 h 414512"/>
                <a:gd name="connsiteX2" fmla="*/ 514071 w 522015"/>
                <a:gd name="connsiteY2" fmla="*/ 255033 h 414512"/>
                <a:gd name="connsiteX3" fmla="*/ 513340 w 522015"/>
                <a:gd name="connsiteY3" fmla="*/ 254587 h 414512"/>
                <a:gd name="connsiteX4" fmla="*/ 360884 w 522015"/>
                <a:gd name="connsiteY4" fmla="*/ 168297 h 414512"/>
                <a:gd name="connsiteX5" fmla="*/ 186467 w 522015"/>
                <a:gd name="connsiteY5" fmla="*/ 74021 h 414512"/>
                <a:gd name="connsiteX6" fmla="*/ 44028 w 522015"/>
                <a:gd name="connsiteY6" fmla="*/ 1812 h 414512"/>
                <a:gd name="connsiteX7" fmla="*/ 27701 w 522015"/>
                <a:gd name="connsiteY7" fmla="*/ 5769 h 414512"/>
                <a:gd name="connsiteX8" fmla="*/ 8432 w 522015"/>
                <a:gd name="connsiteY8" fmla="*/ 44093 h 414512"/>
                <a:gd name="connsiteX9" fmla="*/ 11943 w 522015"/>
                <a:gd name="connsiteY9" fmla="*/ 145570 h 414512"/>
                <a:gd name="connsiteX10" fmla="*/ 24207 w 522015"/>
                <a:gd name="connsiteY10" fmla="*/ 159384 h 414512"/>
                <a:gd name="connsiteX11" fmla="*/ 82459 w 522015"/>
                <a:gd name="connsiteY11" fmla="*/ 195212 h 414512"/>
                <a:gd name="connsiteX12" fmla="*/ 254006 w 522015"/>
                <a:gd name="connsiteY12" fmla="*/ 292804 h 414512"/>
                <a:gd name="connsiteX13" fmla="*/ 401560 w 522015"/>
                <a:gd name="connsiteY13" fmla="*/ 363444 h 414512"/>
                <a:gd name="connsiteX14" fmla="*/ 511326 w 522015"/>
                <a:gd name="connsiteY14" fmla="*/ 414512 h 414512"/>
                <a:gd name="connsiteX15" fmla="*/ 510524 w 522015"/>
                <a:gd name="connsiteY15" fmla="*/ 411999 h 414512"/>
                <a:gd name="connsiteX16" fmla="*/ 501166 w 522015"/>
                <a:gd name="connsiteY16" fmla="*/ 364193 h 414512"/>
                <a:gd name="connsiteX17" fmla="*/ 504624 w 522015"/>
                <a:gd name="connsiteY17" fmla="*/ 316493 h 4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2015" h="414512">
                  <a:moveTo>
                    <a:pt x="504624" y="316493"/>
                  </a:moveTo>
                  <a:cubicBezTo>
                    <a:pt x="506353" y="301003"/>
                    <a:pt x="510238" y="285977"/>
                    <a:pt x="518367" y="272376"/>
                  </a:cubicBezTo>
                  <a:cubicBezTo>
                    <a:pt x="524035" y="262894"/>
                    <a:pt x="523465" y="260772"/>
                    <a:pt x="514071" y="255033"/>
                  </a:cubicBezTo>
                  <a:cubicBezTo>
                    <a:pt x="513821" y="254890"/>
                    <a:pt x="513590" y="254730"/>
                    <a:pt x="513340" y="254587"/>
                  </a:cubicBezTo>
                  <a:cubicBezTo>
                    <a:pt x="463644" y="223839"/>
                    <a:pt x="412291" y="196032"/>
                    <a:pt x="360884" y="168297"/>
                  </a:cubicBezTo>
                  <a:cubicBezTo>
                    <a:pt x="302721" y="136907"/>
                    <a:pt x="244737" y="105197"/>
                    <a:pt x="186467" y="74021"/>
                  </a:cubicBezTo>
                  <a:cubicBezTo>
                    <a:pt x="139534" y="48906"/>
                    <a:pt x="93671" y="21616"/>
                    <a:pt x="44028" y="1812"/>
                  </a:cubicBezTo>
                  <a:cubicBezTo>
                    <a:pt x="36257" y="-1289"/>
                    <a:pt x="32977" y="-683"/>
                    <a:pt x="27701" y="5769"/>
                  </a:cubicBezTo>
                  <a:cubicBezTo>
                    <a:pt x="18450" y="17142"/>
                    <a:pt x="12995" y="30403"/>
                    <a:pt x="8432" y="44093"/>
                  </a:cubicBezTo>
                  <a:cubicBezTo>
                    <a:pt x="-3012" y="78352"/>
                    <a:pt x="-3707" y="112238"/>
                    <a:pt x="11943" y="145570"/>
                  </a:cubicBezTo>
                  <a:cubicBezTo>
                    <a:pt x="14706" y="151435"/>
                    <a:pt x="18663" y="155998"/>
                    <a:pt x="24207" y="159384"/>
                  </a:cubicBezTo>
                  <a:cubicBezTo>
                    <a:pt x="43672" y="171238"/>
                    <a:pt x="63101" y="183181"/>
                    <a:pt x="82459" y="195212"/>
                  </a:cubicBezTo>
                  <a:cubicBezTo>
                    <a:pt x="138393" y="229935"/>
                    <a:pt x="194952" y="263607"/>
                    <a:pt x="254006" y="292804"/>
                  </a:cubicBezTo>
                  <a:cubicBezTo>
                    <a:pt x="302881" y="316974"/>
                    <a:pt x="352274" y="340129"/>
                    <a:pt x="401560" y="363444"/>
                  </a:cubicBezTo>
                  <a:cubicBezTo>
                    <a:pt x="437852" y="380609"/>
                    <a:pt x="474357" y="397329"/>
                    <a:pt x="511326" y="414512"/>
                  </a:cubicBezTo>
                  <a:cubicBezTo>
                    <a:pt x="510951" y="413300"/>
                    <a:pt x="510809" y="412605"/>
                    <a:pt x="510524" y="411999"/>
                  </a:cubicBezTo>
                  <a:cubicBezTo>
                    <a:pt x="503305" y="396866"/>
                    <a:pt x="500845" y="380645"/>
                    <a:pt x="501166" y="364193"/>
                  </a:cubicBezTo>
                  <a:cubicBezTo>
                    <a:pt x="501504" y="348257"/>
                    <a:pt x="502859" y="332322"/>
                    <a:pt x="504624" y="31649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7BF1C4E3-5ED8-40AB-B975-D5BCB0B8F258}"/>
                </a:ext>
              </a:extLst>
            </p:cNvPr>
            <p:cNvSpPr/>
            <p:nvPr/>
          </p:nvSpPr>
          <p:spPr>
            <a:xfrm>
              <a:off x="3070019" y="4230768"/>
              <a:ext cx="933768" cy="304080"/>
            </a:xfrm>
            <a:custGeom>
              <a:avLst/>
              <a:gdLst>
                <a:gd name="connsiteX0" fmla="*/ 917673 w 933768"/>
                <a:gd name="connsiteY0" fmla="*/ 28931 h 304080"/>
                <a:gd name="connsiteX1" fmla="*/ 933769 w 933768"/>
                <a:gd name="connsiteY1" fmla="*/ 162 h 304080"/>
                <a:gd name="connsiteX2" fmla="*/ 932094 w 933768"/>
                <a:gd name="connsiteY2" fmla="*/ 19 h 304080"/>
                <a:gd name="connsiteX3" fmla="*/ 845981 w 933768"/>
                <a:gd name="connsiteY3" fmla="*/ 15634 h 304080"/>
                <a:gd name="connsiteX4" fmla="*/ 664221 w 933768"/>
                <a:gd name="connsiteY4" fmla="*/ 49323 h 304080"/>
                <a:gd name="connsiteX5" fmla="*/ 483263 w 933768"/>
                <a:gd name="connsiteY5" fmla="*/ 80338 h 304080"/>
                <a:gd name="connsiteX6" fmla="*/ 338257 w 933768"/>
                <a:gd name="connsiteY6" fmla="*/ 106274 h 304080"/>
                <a:gd name="connsiteX7" fmla="*/ 196870 w 933768"/>
                <a:gd name="connsiteY7" fmla="*/ 130712 h 304080"/>
                <a:gd name="connsiteX8" fmla="*/ 53683 w 933768"/>
                <a:gd name="connsiteY8" fmla="*/ 154846 h 304080"/>
                <a:gd name="connsiteX9" fmla="*/ 6910 w 933768"/>
                <a:gd name="connsiteY9" fmla="*/ 196468 h 304080"/>
                <a:gd name="connsiteX10" fmla="*/ 12 w 933768"/>
                <a:gd name="connsiteY10" fmla="*/ 243668 h 304080"/>
                <a:gd name="connsiteX11" fmla="*/ 5520 w 933768"/>
                <a:gd name="connsiteY11" fmla="*/ 290637 h 304080"/>
                <a:gd name="connsiteX12" fmla="*/ 25484 w 933768"/>
                <a:gd name="connsiteY12" fmla="*/ 303631 h 304080"/>
                <a:gd name="connsiteX13" fmla="*/ 47925 w 933768"/>
                <a:gd name="connsiteY13" fmla="*/ 298480 h 304080"/>
                <a:gd name="connsiteX14" fmla="*/ 147174 w 933768"/>
                <a:gd name="connsiteY14" fmla="*/ 281011 h 304080"/>
                <a:gd name="connsiteX15" fmla="*/ 266708 w 933768"/>
                <a:gd name="connsiteY15" fmla="*/ 258320 h 304080"/>
                <a:gd name="connsiteX16" fmla="*/ 451873 w 933768"/>
                <a:gd name="connsiteY16" fmla="*/ 222100 h 304080"/>
                <a:gd name="connsiteX17" fmla="*/ 627912 w 933768"/>
                <a:gd name="connsiteY17" fmla="*/ 188054 h 304080"/>
                <a:gd name="connsiteX18" fmla="*/ 771652 w 933768"/>
                <a:gd name="connsiteY18" fmla="*/ 160105 h 304080"/>
                <a:gd name="connsiteX19" fmla="*/ 906497 w 933768"/>
                <a:gd name="connsiteY19" fmla="*/ 133243 h 304080"/>
                <a:gd name="connsiteX20" fmla="*/ 930792 w 933768"/>
                <a:gd name="connsiteY20" fmla="*/ 128448 h 304080"/>
                <a:gd name="connsiteX21" fmla="*/ 927209 w 933768"/>
                <a:gd name="connsiteY21" fmla="*/ 124437 h 304080"/>
                <a:gd name="connsiteX22" fmla="*/ 908048 w 933768"/>
                <a:gd name="connsiteY22" fmla="*/ 98270 h 304080"/>
                <a:gd name="connsiteX23" fmla="*/ 902665 w 933768"/>
                <a:gd name="connsiteY23" fmla="*/ 69127 h 304080"/>
                <a:gd name="connsiteX24" fmla="*/ 917673 w 933768"/>
                <a:gd name="connsiteY24" fmla="*/ 28931 h 30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3768" h="304080">
                  <a:moveTo>
                    <a:pt x="917673" y="28931"/>
                  </a:moveTo>
                  <a:cubicBezTo>
                    <a:pt x="922878" y="19342"/>
                    <a:pt x="928315" y="9877"/>
                    <a:pt x="933769" y="162"/>
                  </a:cubicBezTo>
                  <a:cubicBezTo>
                    <a:pt x="932931" y="91"/>
                    <a:pt x="932486" y="-52"/>
                    <a:pt x="932094" y="19"/>
                  </a:cubicBezTo>
                  <a:cubicBezTo>
                    <a:pt x="903378" y="5206"/>
                    <a:pt x="874662" y="10322"/>
                    <a:pt x="845981" y="15634"/>
                  </a:cubicBezTo>
                  <a:cubicBezTo>
                    <a:pt x="785395" y="26846"/>
                    <a:pt x="724879" y="38503"/>
                    <a:pt x="664221" y="49323"/>
                  </a:cubicBezTo>
                  <a:cubicBezTo>
                    <a:pt x="603973" y="60072"/>
                    <a:pt x="543546" y="69840"/>
                    <a:pt x="483263" y="80338"/>
                  </a:cubicBezTo>
                  <a:cubicBezTo>
                    <a:pt x="434886" y="88770"/>
                    <a:pt x="386616" y="97753"/>
                    <a:pt x="338257" y="106274"/>
                  </a:cubicBezTo>
                  <a:cubicBezTo>
                    <a:pt x="291146" y="114580"/>
                    <a:pt x="244017" y="122673"/>
                    <a:pt x="196870" y="130712"/>
                  </a:cubicBezTo>
                  <a:cubicBezTo>
                    <a:pt x="149153" y="138840"/>
                    <a:pt x="101382" y="146665"/>
                    <a:pt x="53683" y="154846"/>
                  </a:cubicBezTo>
                  <a:cubicBezTo>
                    <a:pt x="29601" y="158982"/>
                    <a:pt x="13398" y="172190"/>
                    <a:pt x="6910" y="196468"/>
                  </a:cubicBezTo>
                  <a:cubicBezTo>
                    <a:pt x="2757" y="211975"/>
                    <a:pt x="190" y="227643"/>
                    <a:pt x="12" y="243668"/>
                  </a:cubicBezTo>
                  <a:cubicBezTo>
                    <a:pt x="-166" y="259550"/>
                    <a:pt x="1670" y="275218"/>
                    <a:pt x="5520" y="290637"/>
                  </a:cubicBezTo>
                  <a:cubicBezTo>
                    <a:pt x="8140" y="301118"/>
                    <a:pt x="14807" y="305592"/>
                    <a:pt x="25484" y="303631"/>
                  </a:cubicBezTo>
                  <a:cubicBezTo>
                    <a:pt x="33024" y="302241"/>
                    <a:pt x="40385" y="299834"/>
                    <a:pt x="47925" y="298480"/>
                  </a:cubicBezTo>
                  <a:cubicBezTo>
                    <a:pt x="80990" y="292562"/>
                    <a:pt x="114145" y="287089"/>
                    <a:pt x="147174" y="281011"/>
                  </a:cubicBezTo>
                  <a:cubicBezTo>
                    <a:pt x="187066" y="273685"/>
                    <a:pt x="226887" y="266056"/>
                    <a:pt x="266708" y="258320"/>
                  </a:cubicBezTo>
                  <a:cubicBezTo>
                    <a:pt x="328453" y="246342"/>
                    <a:pt x="390145" y="234114"/>
                    <a:pt x="451873" y="222100"/>
                  </a:cubicBezTo>
                  <a:cubicBezTo>
                    <a:pt x="510535" y="210674"/>
                    <a:pt x="569232" y="199409"/>
                    <a:pt x="627912" y="188054"/>
                  </a:cubicBezTo>
                  <a:cubicBezTo>
                    <a:pt x="675825" y="178768"/>
                    <a:pt x="723756" y="169534"/>
                    <a:pt x="771652" y="160105"/>
                  </a:cubicBezTo>
                  <a:cubicBezTo>
                    <a:pt x="816624" y="151264"/>
                    <a:pt x="861543" y="142191"/>
                    <a:pt x="906497" y="133243"/>
                  </a:cubicBezTo>
                  <a:cubicBezTo>
                    <a:pt x="914376" y="131674"/>
                    <a:pt x="922254" y="130141"/>
                    <a:pt x="930792" y="128448"/>
                  </a:cubicBezTo>
                  <a:cubicBezTo>
                    <a:pt x="929259" y="126737"/>
                    <a:pt x="928119" y="125667"/>
                    <a:pt x="927209" y="124437"/>
                  </a:cubicBezTo>
                  <a:cubicBezTo>
                    <a:pt x="920757" y="115756"/>
                    <a:pt x="913948" y="107308"/>
                    <a:pt x="908048" y="98270"/>
                  </a:cubicBezTo>
                  <a:cubicBezTo>
                    <a:pt x="902326" y="89500"/>
                    <a:pt x="901060" y="79590"/>
                    <a:pt x="902665" y="69127"/>
                  </a:cubicBezTo>
                  <a:cubicBezTo>
                    <a:pt x="904911" y="54653"/>
                    <a:pt x="910775" y="41605"/>
                    <a:pt x="917673" y="2893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4B7FCC0-B62E-49BF-9E71-518E1DFD1A08}"/>
                </a:ext>
              </a:extLst>
            </p:cNvPr>
            <p:cNvSpPr/>
            <p:nvPr/>
          </p:nvSpPr>
          <p:spPr>
            <a:xfrm>
              <a:off x="2680887" y="4468004"/>
              <a:ext cx="981537" cy="380576"/>
            </a:xfrm>
            <a:custGeom>
              <a:avLst/>
              <a:gdLst>
                <a:gd name="connsiteX0" fmla="*/ 574933 w 981537"/>
                <a:gd name="connsiteY0" fmla="*/ 128711 h 380576"/>
                <a:gd name="connsiteX1" fmla="*/ 526200 w 981537"/>
                <a:gd name="connsiteY1" fmla="*/ 139531 h 380576"/>
                <a:gd name="connsiteX2" fmla="*/ 396756 w 981537"/>
                <a:gd name="connsiteY2" fmla="*/ 164343 h 380576"/>
                <a:gd name="connsiteX3" fmla="*/ 330786 w 981537"/>
                <a:gd name="connsiteY3" fmla="*/ 151402 h 380576"/>
                <a:gd name="connsiteX4" fmla="*/ 271304 w 981537"/>
                <a:gd name="connsiteY4" fmla="*/ 115948 h 380576"/>
                <a:gd name="connsiteX5" fmla="*/ 139649 w 981537"/>
                <a:gd name="connsiteY5" fmla="*/ 40567 h 380576"/>
                <a:gd name="connsiteX6" fmla="*/ 70221 w 981537"/>
                <a:gd name="connsiteY6" fmla="*/ 3705 h 380576"/>
                <a:gd name="connsiteX7" fmla="*/ 42361 w 981537"/>
                <a:gd name="connsiteY7" fmla="*/ 5648 h 380576"/>
                <a:gd name="connsiteX8" fmla="*/ 24198 w 981537"/>
                <a:gd name="connsiteY8" fmla="*/ 22991 h 380576"/>
                <a:gd name="connsiteX9" fmla="*/ 294 w 981537"/>
                <a:gd name="connsiteY9" fmla="*/ 92491 h 380576"/>
                <a:gd name="connsiteX10" fmla="*/ 12166 w 981537"/>
                <a:gd name="connsiteY10" fmla="*/ 168407 h 380576"/>
                <a:gd name="connsiteX11" fmla="*/ 26158 w 981537"/>
                <a:gd name="connsiteY11" fmla="*/ 184075 h 380576"/>
                <a:gd name="connsiteX12" fmla="*/ 72824 w 981537"/>
                <a:gd name="connsiteY12" fmla="*/ 198923 h 380576"/>
                <a:gd name="connsiteX13" fmla="*/ 208186 w 981537"/>
                <a:gd name="connsiteY13" fmla="*/ 231204 h 380576"/>
                <a:gd name="connsiteX14" fmla="*/ 387772 w 981537"/>
                <a:gd name="connsiteY14" fmla="*/ 274857 h 380576"/>
                <a:gd name="connsiteX15" fmla="*/ 606109 w 981537"/>
                <a:gd name="connsiteY15" fmla="*/ 323466 h 380576"/>
                <a:gd name="connsiteX16" fmla="*/ 724057 w 981537"/>
                <a:gd name="connsiteY16" fmla="*/ 345301 h 380576"/>
                <a:gd name="connsiteX17" fmla="*/ 823715 w 981537"/>
                <a:gd name="connsiteY17" fmla="*/ 360524 h 380576"/>
                <a:gd name="connsiteX18" fmla="*/ 882003 w 981537"/>
                <a:gd name="connsiteY18" fmla="*/ 369205 h 380576"/>
                <a:gd name="connsiteX19" fmla="*/ 957188 w 981537"/>
                <a:gd name="connsiteY19" fmla="*/ 377564 h 380576"/>
                <a:gd name="connsiteX20" fmla="*/ 981537 w 981537"/>
                <a:gd name="connsiteY20" fmla="*/ 380577 h 380576"/>
                <a:gd name="connsiteX21" fmla="*/ 979380 w 981537"/>
                <a:gd name="connsiteY21" fmla="*/ 375835 h 380576"/>
                <a:gd name="connsiteX22" fmla="*/ 963694 w 981537"/>
                <a:gd name="connsiteY22" fmla="*/ 337975 h 380576"/>
                <a:gd name="connsiteX23" fmla="*/ 957723 w 981537"/>
                <a:gd name="connsiteY23" fmla="*/ 291167 h 380576"/>
                <a:gd name="connsiteX24" fmla="*/ 961965 w 981537"/>
                <a:gd name="connsiteY24" fmla="*/ 228673 h 380576"/>
                <a:gd name="connsiteX25" fmla="*/ 967135 w 981537"/>
                <a:gd name="connsiteY25" fmla="*/ 209333 h 380576"/>
                <a:gd name="connsiteX26" fmla="*/ 959345 w 981537"/>
                <a:gd name="connsiteY26" fmla="*/ 199458 h 380576"/>
                <a:gd name="connsiteX27" fmla="*/ 947082 w 981537"/>
                <a:gd name="connsiteY27" fmla="*/ 197907 h 380576"/>
                <a:gd name="connsiteX28" fmla="*/ 816710 w 981537"/>
                <a:gd name="connsiteY28" fmla="*/ 168692 h 380576"/>
                <a:gd name="connsiteX29" fmla="*/ 694111 w 981537"/>
                <a:gd name="connsiteY29" fmla="*/ 146162 h 380576"/>
                <a:gd name="connsiteX30" fmla="*/ 593115 w 981537"/>
                <a:gd name="connsiteY30" fmla="*/ 128925 h 380576"/>
                <a:gd name="connsiteX31" fmla="*/ 574933 w 981537"/>
                <a:gd name="connsiteY31" fmla="*/ 128711 h 38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81537" h="380576">
                  <a:moveTo>
                    <a:pt x="574933" y="128711"/>
                  </a:moveTo>
                  <a:cubicBezTo>
                    <a:pt x="558588" y="131830"/>
                    <a:pt x="542385" y="135645"/>
                    <a:pt x="526200" y="139531"/>
                  </a:cubicBezTo>
                  <a:cubicBezTo>
                    <a:pt x="483420" y="149780"/>
                    <a:pt x="440783" y="160635"/>
                    <a:pt x="396756" y="164343"/>
                  </a:cubicBezTo>
                  <a:cubicBezTo>
                    <a:pt x="373548" y="166304"/>
                    <a:pt x="351231" y="163576"/>
                    <a:pt x="330786" y="151402"/>
                  </a:cubicBezTo>
                  <a:cubicBezTo>
                    <a:pt x="310947" y="139602"/>
                    <a:pt x="291286" y="127499"/>
                    <a:pt x="271304" y="115948"/>
                  </a:cubicBezTo>
                  <a:cubicBezTo>
                    <a:pt x="227526" y="90637"/>
                    <a:pt x="183730" y="65343"/>
                    <a:pt x="139649" y="40567"/>
                  </a:cubicBezTo>
                  <a:cubicBezTo>
                    <a:pt x="116816" y="27733"/>
                    <a:pt x="93323" y="16058"/>
                    <a:pt x="70221" y="3705"/>
                  </a:cubicBezTo>
                  <a:cubicBezTo>
                    <a:pt x="60400" y="-1553"/>
                    <a:pt x="50971" y="-1482"/>
                    <a:pt x="42361" y="5648"/>
                  </a:cubicBezTo>
                  <a:cubicBezTo>
                    <a:pt x="35926" y="10978"/>
                    <a:pt x="29474" y="16575"/>
                    <a:pt x="24198" y="22991"/>
                  </a:cubicBezTo>
                  <a:cubicBezTo>
                    <a:pt x="7656" y="43080"/>
                    <a:pt x="1881" y="67197"/>
                    <a:pt x="294" y="92491"/>
                  </a:cubicBezTo>
                  <a:cubicBezTo>
                    <a:pt x="-1346" y="118622"/>
                    <a:pt x="4038" y="143720"/>
                    <a:pt x="12166" y="168407"/>
                  </a:cubicBezTo>
                  <a:cubicBezTo>
                    <a:pt x="14626" y="175894"/>
                    <a:pt x="19331" y="180475"/>
                    <a:pt x="26158" y="184075"/>
                  </a:cubicBezTo>
                  <a:cubicBezTo>
                    <a:pt x="40882" y="191829"/>
                    <a:pt x="56942" y="195091"/>
                    <a:pt x="72824" y="198923"/>
                  </a:cubicBezTo>
                  <a:cubicBezTo>
                    <a:pt x="117903" y="209832"/>
                    <a:pt x="163089" y="220313"/>
                    <a:pt x="208186" y="231204"/>
                  </a:cubicBezTo>
                  <a:cubicBezTo>
                    <a:pt x="268060" y="245678"/>
                    <a:pt x="327756" y="260954"/>
                    <a:pt x="387772" y="274857"/>
                  </a:cubicBezTo>
                  <a:cubicBezTo>
                    <a:pt x="460408" y="291684"/>
                    <a:pt x="533188" y="307905"/>
                    <a:pt x="606109" y="323466"/>
                  </a:cubicBezTo>
                  <a:cubicBezTo>
                    <a:pt x="645199" y="331808"/>
                    <a:pt x="684646" y="338581"/>
                    <a:pt x="724057" y="345301"/>
                  </a:cubicBezTo>
                  <a:cubicBezTo>
                    <a:pt x="757175" y="350952"/>
                    <a:pt x="790490" y="355497"/>
                    <a:pt x="823715" y="360524"/>
                  </a:cubicBezTo>
                  <a:cubicBezTo>
                    <a:pt x="843145" y="363465"/>
                    <a:pt x="862520" y="366762"/>
                    <a:pt x="882003" y="369205"/>
                  </a:cubicBezTo>
                  <a:cubicBezTo>
                    <a:pt x="907011" y="372342"/>
                    <a:pt x="932127" y="374766"/>
                    <a:pt x="957188" y="377564"/>
                  </a:cubicBezTo>
                  <a:cubicBezTo>
                    <a:pt x="965085" y="378438"/>
                    <a:pt x="972946" y="379507"/>
                    <a:pt x="981537" y="380577"/>
                  </a:cubicBezTo>
                  <a:cubicBezTo>
                    <a:pt x="980628" y="378580"/>
                    <a:pt x="979969" y="377226"/>
                    <a:pt x="979380" y="375835"/>
                  </a:cubicBezTo>
                  <a:cubicBezTo>
                    <a:pt x="974122" y="363233"/>
                    <a:pt x="968596" y="350720"/>
                    <a:pt x="963694" y="337975"/>
                  </a:cubicBezTo>
                  <a:cubicBezTo>
                    <a:pt x="957919" y="322913"/>
                    <a:pt x="958080" y="306978"/>
                    <a:pt x="957723" y="291167"/>
                  </a:cubicBezTo>
                  <a:cubicBezTo>
                    <a:pt x="957260" y="270205"/>
                    <a:pt x="956903" y="249243"/>
                    <a:pt x="961965" y="228673"/>
                  </a:cubicBezTo>
                  <a:cubicBezTo>
                    <a:pt x="963552" y="222185"/>
                    <a:pt x="965833" y="215857"/>
                    <a:pt x="967135" y="209333"/>
                  </a:cubicBezTo>
                  <a:cubicBezTo>
                    <a:pt x="968436" y="202809"/>
                    <a:pt x="966030" y="200189"/>
                    <a:pt x="959345" y="199458"/>
                  </a:cubicBezTo>
                  <a:cubicBezTo>
                    <a:pt x="955245" y="199012"/>
                    <a:pt x="951092" y="198816"/>
                    <a:pt x="947082" y="197907"/>
                  </a:cubicBezTo>
                  <a:cubicBezTo>
                    <a:pt x="903625" y="188175"/>
                    <a:pt x="860328" y="177658"/>
                    <a:pt x="816710" y="168692"/>
                  </a:cubicBezTo>
                  <a:cubicBezTo>
                    <a:pt x="776016" y="160315"/>
                    <a:pt x="735037" y="153327"/>
                    <a:pt x="694111" y="146162"/>
                  </a:cubicBezTo>
                  <a:cubicBezTo>
                    <a:pt x="660475" y="140279"/>
                    <a:pt x="626358" y="137249"/>
                    <a:pt x="593115" y="128925"/>
                  </a:cubicBezTo>
                  <a:cubicBezTo>
                    <a:pt x="587340" y="127481"/>
                    <a:pt x="580780" y="127606"/>
                    <a:pt x="574933" y="12871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1AA0035-4A0E-48B3-962C-BE0E7D407195}"/>
                </a:ext>
              </a:extLst>
            </p:cNvPr>
            <p:cNvSpPr/>
            <p:nvPr/>
          </p:nvSpPr>
          <p:spPr>
            <a:xfrm>
              <a:off x="3411308" y="3865984"/>
              <a:ext cx="730819" cy="315804"/>
            </a:xfrm>
            <a:custGeom>
              <a:avLst/>
              <a:gdLst>
                <a:gd name="connsiteX0" fmla="*/ 730820 w 730819"/>
                <a:gd name="connsiteY0" fmla="*/ 0 h 315804"/>
                <a:gd name="connsiteX1" fmla="*/ 723975 w 730819"/>
                <a:gd name="connsiteY1" fmla="*/ 642 h 315804"/>
                <a:gd name="connsiteX2" fmla="*/ 685491 w 730819"/>
                <a:gd name="connsiteY2" fmla="*/ 6096 h 315804"/>
                <a:gd name="connsiteX3" fmla="*/ 583105 w 730819"/>
                <a:gd name="connsiteY3" fmla="*/ 22923 h 315804"/>
                <a:gd name="connsiteX4" fmla="*/ 354661 w 730819"/>
                <a:gd name="connsiteY4" fmla="*/ 73153 h 315804"/>
                <a:gd name="connsiteX5" fmla="*/ 139015 w 730819"/>
                <a:gd name="connsiteY5" fmla="*/ 120015 h 315804"/>
                <a:gd name="connsiteX6" fmla="*/ 25346 w 730819"/>
                <a:gd name="connsiteY6" fmla="*/ 145701 h 315804"/>
                <a:gd name="connsiteX7" fmla="*/ 12779 w 730819"/>
                <a:gd name="connsiteY7" fmla="*/ 155629 h 315804"/>
                <a:gd name="connsiteX8" fmla="*/ 6523 w 730819"/>
                <a:gd name="connsiteY8" fmla="*/ 174203 h 315804"/>
                <a:gd name="connsiteX9" fmla="*/ 587 w 730819"/>
                <a:gd name="connsiteY9" fmla="*/ 257071 h 315804"/>
                <a:gd name="connsiteX10" fmla="*/ 10908 w 730819"/>
                <a:gd name="connsiteY10" fmla="*/ 303594 h 315804"/>
                <a:gd name="connsiteX11" fmla="*/ 29392 w 730819"/>
                <a:gd name="connsiteY11" fmla="*/ 315643 h 315804"/>
                <a:gd name="connsiteX12" fmla="*/ 44935 w 730819"/>
                <a:gd name="connsiteY12" fmla="*/ 312827 h 315804"/>
                <a:gd name="connsiteX13" fmla="*/ 212097 w 730819"/>
                <a:gd name="connsiteY13" fmla="*/ 272347 h 315804"/>
                <a:gd name="connsiteX14" fmla="*/ 389206 w 730819"/>
                <a:gd name="connsiteY14" fmla="*/ 231153 h 315804"/>
                <a:gd name="connsiteX15" fmla="*/ 535298 w 730819"/>
                <a:gd name="connsiteY15" fmla="*/ 196199 h 315804"/>
                <a:gd name="connsiteX16" fmla="*/ 709769 w 730819"/>
                <a:gd name="connsiteY16" fmla="*/ 155059 h 315804"/>
                <a:gd name="connsiteX17" fmla="*/ 721069 w 730819"/>
                <a:gd name="connsiteY17" fmla="*/ 137323 h 315804"/>
                <a:gd name="connsiteX18" fmla="*/ 713815 w 730819"/>
                <a:gd name="connsiteY18" fmla="*/ 82440 h 315804"/>
                <a:gd name="connsiteX19" fmla="*/ 713227 w 730819"/>
                <a:gd name="connsiteY19" fmla="*/ 64526 h 315804"/>
                <a:gd name="connsiteX20" fmla="*/ 722442 w 730819"/>
                <a:gd name="connsiteY20" fmla="*/ 19126 h 315804"/>
                <a:gd name="connsiteX21" fmla="*/ 730820 w 730819"/>
                <a:gd name="connsiteY21" fmla="*/ 0 h 31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30819" h="315804">
                  <a:moveTo>
                    <a:pt x="730820" y="0"/>
                  </a:moveTo>
                  <a:cubicBezTo>
                    <a:pt x="727896" y="267"/>
                    <a:pt x="725918" y="374"/>
                    <a:pt x="723975" y="642"/>
                  </a:cubicBezTo>
                  <a:cubicBezTo>
                    <a:pt x="711141" y="2424"/>
                    <a:pt x="698289" y="4064"/>
                    <a:pt x="685491" y="6096"/>
                  </a:cubicBezTo>
                  <a:cubicBezTo>
                    <a:pt x="651338" y="11533"/>
                    <a:pt x="616936" y="15828"/>
                    <a:pt x="583105" y="22923"/>
                  </a:cubicBezTo>
                  <a:cubicBezTo>
                    <a:pt x="506796" y="38930"/>
                    <a:pt x="430827" y="56451"/>
                    <a:pt x="354661" y="73153"/>
                  </a:cubicBezTo>
                  <a:cubicBezTo>
                    <a:pt x="282809" y="88893"/>
                    <a:pt x="210867" y="104258"/>
                    <a:pt x="139015" y="120015"/>
                  </a:cubicBezTo>
                  <a:cubicBezTo>
                    <a:pt x="101066" y="128339"/>
                    <a:pt x="63242" y="137127"/>
                    <a:pt x="25346" y="145701"/>
                  </a:cubicBezTo>
                  <a:cubicBezTo>
                    <a:pt x="19571" y="147002"/>
                    <a:pt x="15007" y="150103"/>
                    <a:pt x="12779" y="155629"/>
                  </a:cubicBezTo>
                  <a:cubicBezTo>
                    <a:pt x="10337" y="161690"/>
                    <a:pt x="7931" y="167857"/>
                    <a:pt x="6523" y="174203"/>
                  </a:cubicBezTo>
                  <a:cubicBezTo>
                    <a:pt x="516" y="201510"/>
                    <a:pt x="-999" y="229193"/>
                    <a:pt x="587" y="257071"/>
                  </a:cubicBezTo>
                  <a:cubicBezTo>
                    <a:pt x="1514" y="273149"/>
                    <a:pt x="5507" y="288532"/>
                    <a:pt x="10908" y="303594"/>
                  </a:cubicBezTo>
                  <a:cubicBezTo>
                    <a:pt x="13956" y="312096"/>
                    <a:pt x="21175" y="316748"/>
                    <a:pt x="29392" y="315643"/>
                  </a:cubicBezTo>
                  <a:cubicBezTo>
                    <a:pt x="34597" y="314930"/>
                    <a:pt x="39820" y="314057"/>
                    <a:pt x="44935" y="312827"/>
                  </a:cubicBezTo>
                  <a:cubicBezTo>
                    <a:pt x="100656" y="299369"/>
                    <a:pt x="156305" y="285573"/>
                    <a:pt x="212097" y="272347"/>
                  </a:cubicBezTo>
                  <a:cubicBezTo>
                    <a:pt x="271080" y="258372"/>
                    <a:pt x="330205" y="245057"/>
                    <a:pt x="389206" y="231153"/>
                  </a:cubicBezTo>
                  <a:cubicBezTo>
                    <a:pt x="437939" y="219674"/>
                    <a:pt x="486440" y="207143"/>
                    <a:pt x="535298" y="196199"/>
                  </a:cubicBezTo>
                  <a:cubicBezTo>
                    <a:pt x="593604" y="183133"/>
                    <a:pt x="651945" y="170174"/>
                    <a:pt x="709769" y="155059"/>
                  </a:cubicBezTo>
                  <a:cubicBezTo>
                    <a:pt x="723333" y="151512"/>
                    <a:pt x="723921" y="150870"/>
                    <a:pt x="721069" y="137323"/>
                  </a:cubicBezTo>
                  <a:cubicBezTo>
                    <a:pt x="717255" y="119213"/>
                    <a:pt x="712870" y="101210"/>
                    <a:pt x="713815" y="82440"/>
                  </a:cubicBezTo>
                  <a:cubicBezTo>
                    <a:pt x="714118" y="76487"/>
                    <a:pt x="713672" y="70480"/>
                    <a:pt x="713227" y="64526"/>
                  </a:cubicBezTo>
                  <a:cubicBezTo>
                    <a:pt x="712014" y="48502"/>
                    <a:pt x="714688" y="33386"/>
                    <a:pt x="722442" y="19126"/>
                  </a:cubicBezTo>
                  <a:cubicBezTo>
                    <a:pt x="725579" y="13297"/>
                    <a:pt x="727807" y="6934"/>
                    <a:pt x="730820" y="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EC502E7-6EDB-4CB3-9BF3-0DEE953210DB}"/>
                </a:ext>
              </a:extLst>
            </p:cNvPr>
            <p:cNvSpPr/>
            <p:nvPr/>
          </p:nvSpPr>
          <p:spPr>
            <a:xfrm>
              <a:off x="2759147" y="3796476"/>
              <a:ext cx="636723" cy="384353"/>
            </a:xfrm>
            <a:custGeom>
              <a:avLst/>
              <a:gdLst>
                <a:gd name="connsiteX0" fmla="*/ 622428 w 636723"/>
                <a:gd name="connsiteY0" fmla="*/ 213747 h 384353"/>
                <a:gd name="connsiteX1" fmla="*/ 335429 w 636723"/>
                <a:gd name="connsiteY1" fmla="*/ 104801 h 384353"/>
                <a:gd name="connsiteX2" fmla="*/ 102226 w 636723"/>
                <a:gd name="connsiteY2" fmla="*/ 20329 h 384353"/>
                <a:gd name="connsiteX3" fmla="*/ 44937 w 636723"/>
                <a:gd name="connsiteY3" fmla="*/ 633 h 384353"/>
                <a:gd name="connsiteX4" fmla="*/ 38680 w 636723"/>
                <a:gd name="connsiteY4" fmla="*/ 116 h 384353"/>
                <a:gd name="connsiteX5" fmla="*/ 20142 w 636723"/>
                <a:gd name="connsiteY5" fmla="*/ 12575 h 384353"/>
                <a:gd name="connsiteX6" fmla="*/ 0 w 636723"/>
                <a:gd name="connsiteY6" fmla="*/ 74285 h 384353"/>
                <a:gd name="connsiteX7" fmla="*/ 3779 w 636723"/>
                <a:gd name="connsiteY7" fmla="*/ 106495 h 384353"/>
                <a:gd name="connsiteX8" fmla="*/ 21782 w 636723"/>
                <a:gd name="connsiteY8" fmla="*/ 188151 h 384353"/>
                <a:gd name="connsiteX9" fmla="*/ 44776 w 636723"/>
                <a:gd name="connsiteY9" fmla="*/ 213676 h 384353"/>
                <a:gd name="connsiteX10" fmla="*/ 160745 w 636723"/>
                <a:gd name="connsiteY10" fmla="*/ 258309 h 384353"/>
                <a:gd name="connsiteX11" fmla="*/ 432931 w 636723"/>
                <a:gd name="connsiteY11" fmla="*/ 342532 h 384353"/>
                <a:gd name="connsiteX12" fmla="*/ 576742 w 636723"/>
                <a:gd name="connsiteY12" fmla="*/ 374118 h 384353"/>
                <a:gd name="connsiteX13" fmla="*/ 627401 w 636723"/>
                <a:gd name="connsiteY13" fmla="*/ 384224 h 384353"/>
                <a:gd name="connsiteX14" fmla="*/ 636723 w 636723"/>
                <a:gd name="connsiteY14" fmla="*/ 383048 h 384353"/>
                <a:gd name="connsiteX15" fmla="*/ 635386 w 636723"/>
                <a:gd name="connsiteY15" fmla="*/ 374938 h 384353"/>
                <a:gd name="connsiteX16" fmla="*/ 630449 w 636723"/>
                <a:gd name="connsiteY16" fmla="*/ 356079 h 384353"/>
                <a:gd name="connsiteX17" fmla="*/ 628078 w 636723"/>
                <a:gd name="connsiteY17" fmla="*/ 319413 h 384353"/>
                <a:gd name="connsiteX18" fmla="*/ 632802 w 636723"/>
                <a:gd name="connsiteY18" fmla="*/ 233123 h 384353"/>
                <a:gd name="connsiteX19" fmla="*/ 622428 w 636723"/>
                <a:gd name="connsiteY19" fmla="*/ 213747 h 3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6723" h="384353">
                  <a:moveTo>
                    <a:pt x="622428" y="213747"/>
                  </a:moveTo>
                  <a:cubicBezTo>
                    <a:pt x="527956" y="174283"/>
                    <a:pt x="431719" y="139489"/>
                    <a:pt x="335429" y="104801"/>
                  </a:cubicBezTo>
                  <a:cubicBezTo>
                    <a:pt x="257641" y="76781"/>
                    <a:pt x="179978" y="48403"/>
                    <a:pt x="102226" y="20329"/>
                  </a:cubicBezTo>
                  <a:cubicBezTo>
                    <a:pt x="83242" y="13467"/>
                    <a:pt x="64063" y="7103"/>
                    <a:pt x="44937" y="633"/>
                  </a:cubicBezTo>
                  <a:cubicBezTo>
                    <a:pt x="43011" y="-27"/>
                    <a:pt x="40730" y="-116"/>
                    <a:pt x="38680" y="116"/>
                  </a:cubicBezTo>
                  <a:cubicBezTo>
                    <a:pt x="30374" y="1025"/>
                    <a:pt x="24777" y="6123"/>
                    <a:pt x="20142" y="12575"/>
                  </a:cubicBezTo>
                  <a:cubicBezTo>
                    <a:pt x="6916" y="31006"/>
                    <a:pt x="588" y="51594"/>
                    <a:pt x="0" y="74285"/>
                  </a:cubicBezTo>
                  <a:cubicBezTo>
                    <a:pt x="1212" y="85034"/>
                    <a:pt x="1622" y="95942"/>
                    <a:pt x="3779" y="106495"/>
                  </a:cubicBezTo>
                  <a:cubicBezTo>
                    <a:pt x="9358" y="133802"/>
                    <a:pt x="15597" y="160968"/>
                    <a:pt x="21782" y="188151"/>
                  </a:cubicBezTo>
                  <a:cubicBezTo>
                    <a:pt x="24670" y="200824"/>
                    <a:pt x="32762" y="209041"/>
                    <a:pt x="44776" y="213676"/>
                  </a:cubicBezTo>
                  <a:cubicBezTo>
                    <a:pt x="83438" y="228542"/>
                    <a:pt x="122011" y="243622"/>
                    <a:pt x="160745" y="258309"/>
                  </a:cubicBezTo>
                  <a:cubicBezTo>
                    <a:pt x="249709" y="292052"/>
                    <a:pt x="340420" y="320340"/>
                    <a:pt x="432931" y="342532"/>
                  </a:cubicBezTo>
                  <a:cubicBezTo>
                    <a:pt x="480648" y="353976"/>
                    <a:pt x="528776" y="363744"/>
                    <a:pt x="576742" y="374118"/>
                  </a:cubicBezTo>
                  <a:cubicBezTo>
                    <a:pt x="593569" y="377754"/>
                    <a:pt x="610467" y="381105"/>
                    <a:pt x="627401" y="384224"/>
                  </a:cubicBezTo>
                  <a:cubicBezTo>
                    <a:pt x="630342" y="384759"/>
                    <a:pt x="633604" y="383494"/>
                    <a:pt x="636723" y="383048"/>
                  </a:cubicBezTo>
                  <a:cubicBezTo>
                    <a:pt x="636295" y="380339"/>
                    <a:pt x="636064" y="377576"/>
                    <a:pt x="635386" y="374938"/>
                  </a:cubicBezTo>
                  <a:cubicBezTo>
                    <a:pt x="633782" y="368628"/>
                    <a:pt x="631162" y="362478"/>
                    <a:pt x="630449" y="356079"/>
                  </a:cubicBezTo>
                  <a:cubicBezTo>
                    <a:pt x="629094" y="343922"/>
                    <a:pt x="628809" y="331641"/>
                    <a:pt x="628078" y="319413"/>
                  </a:cubicBezTo>
                  <a:cubicBezTo>
                    <a:pt x="626331" y="290465"/>
                    <a:pt x="625725" y="261643"/>
                    <a:pt x="632802" y="233123"/>
                  </a:cubicBezTo>
                  <a:cubicBezTo>
                    <a:pt x="635850" y="220841"/>
                    <a:pt x="634210" y="218667"/>
                    <a:pt x="622428" y="21374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C3B1CA7-A775-4DD2-B91B-2B819FEAC251}"/>
                </a:ext>
              </a:extLst>
            </p:cNvPr>
            <p:cNvSpPr/>
            <p:nvPr/>
          </p:nvSpPr>
          <p:spPr>
            <a:xfrm>
              <a:off x="2851694" y="3630844"/>
              <a:ext cx="1347811" cy="340950"/>
            </a:xfrm>
            <a:custGeom>
              <a:avLst/>
              <a:gdLst>
                <a:gd name="connsiteX0" fmla="*/ 159907 w 1347811"/>
                <a:gd name="connsiteY0" fmla="*/ 171041 h 340950"/>
                <a:gd name="connsiteX1" fmla="*/ 358316 w 1347811"/>
                <a:gd name="connsiteY1" fmla="*/ 251075 h 340950"/>
                <a:gd name="connsiteX2" fmla="*/ 494730 w 1347811"/>
                <a:gd name="connsiteY2" fmla="*/ 307883 h 340950"/>
                <a:gd name="connsiteX3" fmla="*/ 558543 w 1347811"/>
                <a:gd name="connsiteY3" fmla="*/ 337508 h 340950"/>
                <a:gd name="connsiteX4" fmla="*/ 571965 w 1347811"/>
                <a:gd name="connsiteY4" fmla="*/ 340912 h 340950"/>
                <a:gd name="connsiteX5" fmla="*/ 627205 w 1347811"/>
                <a:gd name="connsiteY5" fmla="*/ 335547 h 340950"/>
                <a:gd name="connsiteX6" fmla="*/ 688148 w 1347811"/>
                <a:gd name="connsiteY6" fmla="*/ 320895 h 340950"/>
                <a:gd name="connsiteX7" fmla="*/ 823332 w 1347811"/>
                <a:gd name="connsiteY7" fmla="*/ 287919 h 340950"/>
                <a:gd name="connsiteX8" fmla="*/ 1003346 w 1347811"/>
                <a:gd name="connsiteY8" fmla="*/ 248080 h 340950"/>
                <a:gd name="connsiteX9" fmla="*/ 1091900 w 1347811"/>
                <a:gd name="connsiteY9" fmla="*/ 229382 h 340950"/>
                <a:gd name="connsiteX10" fmla="*/ 1201558 w 1347811"/>
                <a:gd name="connsiteY10" fmla="*/ 203910 h 340950"/>
                <a:gd name="connsiteX11" fmla="*/ 1327991 w 1347811"/>
                <a:gd name="connsiteY11" fmla="*/ 178812 h 340950"/>
                <a:gd name="connsiteX12" fmla="*/ 1347812 w 1347811"/>
                <a:gd name="connsiteY12" fmla="*/ 174445 h 340950"/>
                <a:gd name="connsiteX13" fmla="*/ 1342144 w 1347811"/>
                <a:gd name="connsiteY13" fmla="*/ 171896 h 340950"/>
                <a:gd name="connsiteX14" fmla="*/ 1256798 w 1347811"/>
                <a:gd name="connsiteY14" fmla="*/ 138029 h 340950"/>
                <a:gd name="connsiteX15" fmla="*/ 1093771 w 1347811"/>
                <a:gd name="connsiteY15" fmla="*/ 77924 h 340950"/>
                <a:gd name="connsiteX16" fmla="*/ 867163 w 1347811"/>
                <a:gd name="connsiteY16" fmla="*/ 10403 h 340950"/>
                <a:gd name="connsiteX17" fmla="*/ 821068 w 1347811"/>
                <a:gd name="connsiteY17" fmla="*/ 47 h 340950"/>
                <a:gd name="connsiteX18" fmla="*/ 780624 w 1347811"/>
                <a:gd name="connsiteY18" fmla="*/ 2203 h 340950"/>
                <a:gd name="connsiteX19" fmla="*/ 690447 w 1347811"/>
                <a:gd name="connsiteY19" fmla="*/ 11223 h 340950"/>
                <a:gd name="connsiteX20" fmla="*/ 624192 w 1347811"/>
                <a:gd name="connsiteY20" fmla="*/ 18567 h 340950"/>
                <a:gd name="connsiteX21" fmla="*/ 569024 w 1347811"/>
                <a:gd name="connsiteY21" fmla="*/ 24805 h 340950"/>
                <a:gd name="connsiteX22" fmla="*/ 471950 w 1347811"/>
                <a:gd name="connsiteY22" fmla="*/ 36427 h 340950"/>
                <a:gd name="connsiteX23" fmla="*/ 399296 w 1347811"/>
                <a:gd name="connsiteY23" fmla="*/ 47193 h 340950"/>
                <a:gd name="connsiteX24" fmla="*/ 318923 w 1347811"/>
                <a:gd name="connsiteY24" fmla="*/ 58191 h 340950"/>
                <a:gd name="connsiteX25" fmla="*/ 244700 w 1347811"/>
                <a:gd name="connsiteY25" fmla="*/ 70098 h 340950"/>
                <a:gd name="connsiteX26" fmla="*/ 146360 w 1347811"/>
                <a:gd name="connsiteY26" fmla="*/ 85214 h 340950"/>
                <a:gd name="connsiteX27" fmla="*/ 19304 w 1347811"/>
                <a:gd name="connsiteY27" fmla="*/ 107139 h 340950"/>
                <a:gd name="connsiteX28" fmla="*/ 0 w 1347811"/>
                <a:gd name="connsiteY28" fmla="*/ 114126 h 340950"/>
                <a:gd name="connsiteX29" fmla="*/ 9911 w 1347811"/>
                <a:gd name="connsiteY29" fmla="*/ 118974 h 340950"/>
                <a:gd name="connsiteX30" fmla="*/ 159907 w 1347811"/>
                <a:gd name="connsiteY30" fmla="*/ 171041 h 34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347811" h="340950">
                  <a:moveTo>
                    <a:pt x="159907" y="171041"/>
                  </a:moveTo>
                  <a:cubicBezTo>
                    <a:pt x="226519" y="196495"/>
                    <a:pt x="292310" y="224070"/>
                    <a:pt x="358316" y="251075"/>
                  </a:cubicBezTo>
                  <a:cubicBezTo>
                    <a:pt x="403912" y="269737"/>
                    <a:pt x="449187" y="289113"/>
                    <a:pt x="494730" y="307883"/>
                  </a:cubicBezTo>
                  <a:cubicBezTo>
                    <a:pt x="516441" y="316831"/>
                    <a:pt x="538561" y="324763"/>
                    <a:pt x="558543" y="337508"/>
                  </a:cubicBezTo>
                  <a:cubicBezTo>
                    <a:pt x="562269" y="339896"/>
                    <a:pt x="567545" y="341197"/>
                    <a:pt x="571965" y="340912"/>
                  </a:cubicBezTo>
                  <a:cubicBezTo>
                    <a:pt x="590432" y="339664"/>
                    <a:pt x="609041" y="338773"/>
                    <a:pt x="627205" y="335547"/>
                  </a:cubicBezTo>
                  <a:cubicBezTo>
                    <a:pt x="647739" y="331893"/>
                    <a:pt x="667845" y="325868"/>
                    <a:pt x="688148" y="320895"/>
                  </a:cubicBezTo>
                  <a:cubicBezTo>
                    <a:pt x="733192" y="309843"/>
                    <a:pt x="778128" y="298311"/>
                    <a:pt x="823332" y="287919"/>
                  </a:cubicBezTo>
                  <a:cubicBezTo>
                    <a:pt x="883224" y="274158"/>
                    <a:pt x="943294" y="261163"/>
                    <a:pt x="1003346" y="248080"/>
                  </a:cubicBezTo>
                  <a:cubicBezTo>
                    <a:pt x="1032828" y="241663"/>
                    <a:pt x="1062631" y="236636"/>
                    <a:pt x="1091900" y="229382"/>
                  </a:cubicBezTo>
                  <a:cubicBezTo>
                    <a:pt x="1128334" y="220362"/>
                    <a:pt x="1164340" y="210006"/>
                    <a:pt x="1201558" y="203910"/>
                  </a:cubicBezTo>
                  <a:cubicBezTo>
                    <a:pt x="1243928" y="196958"/>
                    <a:pt x="1285870" y="187315"/>
                    <a:pt x="1327991" y="178812"/>
                  </a:cubicBezTo>
                  <a:cubicBezTo>
                    <a:pt x="1334229" y="177547"/>
                    <a:pt x="1340432" y="176067"/>
                    <a:pt x="1347812" y="174445"/>
                  </a:cubicBezTo>
                  <a:cubicBezTo>
                    <a:pt x="1345174" y="173251"/>
                    <a:pt x="1343694" y="172502"/>
                    <a:pt x="1342144" y="171896"/>
                  </a:cubicBezTo>
                  <a:cubicBezTo>
                    <a:pt x="1313695" y="160595"/>
                    <a:pt x="1285264" y="149259"/>
                    <a:pt x="1256798" y="138029"/>
                  </a:cubicBezTo>
                  <a:cubicBezTo>
                    <a:pt x="1202913" y="116764"/>
                    <a:pt x="1149314" y="94679"/>
                    <a:pt x="1093771" y="77924"/>
                  </a:cubicBezTo>
                  <a:cubicBezTo>
                    <a:pt x="1018319" y="55143"/>
                    <a:pt x="942705" y="32880"/>
                    <a:pt x="867163" y="10403"/>
                  </a:cubicBezTo>
                  <a:cubicBezTo>
                    <a:pt x="852030" y="5893"/>
                    <a:pt x="836968" y="403"/>
                    <a:pt x="821068" y="47"/>
                  </a:cubicBezTo>
                  <a:cubicBezTo>
                    <a:pt x="807610" y="-256"/>
                    <a:pt x="794063" y="973"/>
                    <a:pt x="780624" y="2203"/>
                  </a:cubicBezTo>
                  <a:cubicBezTo>
                    <a:pt x="750553" y="4966"/>
                    <a:pt x="720500" y="8086"/>
                    <a:pt x="690447" y="11223"/>
                  </a:cubicBezTo>
                  <a:cubicBezTo>
                    <a:pt x="668345" y="13522"/>
                    <a:pt x="646277" y="16071"/>
                    <a:pt x="624192" y="18567"/>
                  </a:cubicBezTo>
                  <a:cubicBezTo>
                    <a:pt x="605797" y="20652"/>
                    <a:pt x="587473" y="23647"/>
                    <a:pt x="569024" y="24805"/>
                  </a:cubicBezTo>
                  <a:cubicBezTo>
                    <a:pt x="536422" y="26855"/>
                    <a:pt x="504124" y="30794"/>
                    <a:pt x="471950" y="36427"/>
                  </a:cubicBezTo>
                  <a:cubicBezTo>
                    <a:pt x="447851" y="40652"/>
                    <a:pt x="423537" y="43789"/>
                    <a:pt x="399296" y="47193"/>
                  </a:cubicBezTo>
                  <a:cubicBezTo>
                    <a:pt x="372523" y="50954"/>
                    <a:pt x="345660" y="54234"/>
                    <a:pt x="318923" y="58191"/>
                  </a:cubicBezTo>
                  <a:cubicBezTo>
                    <a:pt x="294146" y="61845"/>
                    <a:pt x="269459" y="66248"/>
                    <a:pt x="244700" y="70098"/>
                  </a:cubicBezTo>
                  <a:cubicBezTo>
                    <a:pt x="211938" y="75214"/>
                    <a:pt x="179087" y="79831"/>
                    <a:pt x="146360" y="85214"/>
                  </a:cubicBezTo>
                  <a:cubicBezTo>
                    <a:pt x="103955" y="92201"/>
                    <a:pt x="61638" y="99706"/>
                    <a:pt x="19304" y="107139"/>
                  </a:cubicBezTo>
                  <a:cubicBezTo>
                    <a:pt x="12852" y="108261"/>
                    <a:pt x="5722" y="107780"/>
                    <a:pt x="0" y="114126"/>
                  </a:cubicBezTo>
                  <a:cubicBezTo>
                    <a:pt x="3618" y="115926"/>
                    <a:pt x="6631" y="117851"/>
                    <a:pt x="9911" y="118974"/>
                  </a:cubicBezTo>
                  <a:cubicBezTo>
                    <a:pt x="59963" y="136282"/>
                    <a:pt x="110514" y="152164"/>
                    <a:pt x="159907" y="17104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9C3C4D8-5A41-4601-A002-B892D4D6D555}"/>
                </a:ext>
              </a:extLst>
            </p:cNvPr>
            <p:cNvSpPr/>
            <p:nvPr/>
          </p:nvSpPr>
          <p:spPr>
            <a:xfrm>
              <a:off x="3336228" y="4578071"/>
              <a:ext cx="317657" cy="64011"/>
            </a:xfrm>
            <a:custGeom>
              <a:avLst/>
              <a:gdLst>
                <a:gd name="connsiteX0" fmla="*/ 295055 w 317657"/>
                <a:gd name="connsiteY0" fmla="*/ 62155 h 64011"/>
                <a:gd name="connsiteX1" fmla="*/ 315287 w 317657"/>
                <a:gd name="connsiteY1" fmla="*/ 64009 h 64011"/>
                <a:gd name="connsiteX2" fmla="*/ 317657 w 317657"/>
                <a:gd name="connsiteY2" fmla="*/ 62761 h 64011"/>
                <a:gd name="connsiteX3" fmla="*/ 316053 w 317657"/>
                <a:gd name="connsiteY3" fmla="*/ 60212 h 64011"/>
                <a:gd name="connsiteX4" fmla="*/ 310028 w 317657"/>
                <a:gd name="connsiteY4" fmla="*/ 58180 h 64011"/>
                <a:gd name="connsiteX5" fmla="*/ 204523 w 317657"/>
                <a:gd name="connsiteY5" fmla="*/ 35240 h 64011"/>
                <a:gd name="connsiteX6" fmla="*/ 145754 w 317657"/>
                <a:gd name="connsiteY6" fmla="*/ 22923 h 64011"/>
                <a:gd name="connsiteX7" fmla="*/ 81210 w 317657"/>
                <a:gd name="connsiteY7" fmla="*/ 8681 h 64011"/>
                <a:gd name="connsiteX8" fmla="*/ 17967 w 317657"/>
                <a:gd name="connsiteY8" fmla="*/ 125 h 64011"/>
                <a:gd name="connsiteX9" fmla="*/ 303 w 317657"/>
                <a:gd name="connsiteY9" fmla="*/ 1889 h 64011"/>
                <a:gd name="connsiteX10" fmla="*/ 0 w 317657"/>
                <a:gd name="connsiteY10" fmla="*/ 3886 h 64011"/>
                <a:gd name="connsiteX11" fmla="*/ 5847 w 317657"/>
                <a:gd name="connsiteY11" fmla="*/ 6613 h 64011"/>
                <a:gd name="connsiteX12" fmla="*/ 72458 w 317657"/>
                <a:gd name="connsiteY12" fmla="*/ 19518 h 64011"/>
                <a:gd name="connsiteX13" fmla="*/ 295055 w 317657"/>
                <a:gd name="connsiteY13" fmla="*/ 62155 h 6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657" h="64011">
                  <a:moveTo>
                    <a:pt x="295055" y="62155"/>
                  </a:moveTo>
                  <a:cubicBezTo>
                    <a:pt x="301686" y="63421"/>
                    <a:pt x="308531" y="63510"/>
                    <a:pt x="315287" y="64009"/>
                  </a:cubicBezTo>
                  <a:cubicBezTo>
                    <a:pt x="316035" y="64063"/>
                    <a:pt x="316855" y="63207"/>
                    <a:pt x="317657" y="62761"/>
                  </a:cubicBezTo>
                  <a:cubicBezTo>
                    <a:pt x="317141" y="61888"/>
                    <a:pt x="316820" y="60587"/>
                    <a:pt x="316053" y="60212"/>
                  </a:cubicBezTo>
                  <a:cubicBezTo>
                    <a:pt x="314164" y="59303"/>
                    <a:pt x="312096" y="58626"/>
                    <a:pt x="310028" y="58180"/>
                  </a:cubicBezTo>
                  <a:cubicBezTo>
                    <a:pt x="274878" y="50498"/>
                    <a:pt x="239709" y="42815"/>
                    <a:pt x="204523" y="35240"/>
                  </a:cubicBezTo>
                  <a:cubicBezTo>
                    <a:pt x="184951" y="31033"/>
                    <a:pt x="165326" y="27129"/>
                    <a:pt x="145754" y="22923"/>
                  </a:cubicBezTo>
                  <a:cubicBezTo>
                    <a:pt x="124204" y="18306"/>
                    <a:pt x="102600" y="13921"/>
                    <a:pt x="81210" y="8681"/>
                  </a:cubicBezTo>
                  <a:cubicBezTo>
                    <a:pt x="60391" y="3583"/>
                    <a:pt x="39553" y="-802"/>
                    <a:pt x="17967" y="125"/>
                  </a:cubicBezTo>
                  <a:cubicBezTo>
                    <a:pt x="12067" y="374"/>
                    <a:pt x="6185" y="1283"/>
                    <a:pt x="303" y="1889"/>
                  </a:cubicBezTo>
                  <a:cubicBezTo>
                    <a:pt x="196" y="2549"/>
                    <a:pt x="107" y="3226"/>
                    <a:pt x="0" y="3886"/>
                  </a:cubicBezTo>
                  <a:cubicBezTo>
                    <a:pt x="1943" y="4812"/>
                    <a:pt x="3797" y="6203"/>
                    <a:pt x="5847" y="6613"/>
                  </a:cubicBezTo>
                  <a:cubicBezTo>
                    <a:pt x="28039" y="10998"/>
                    <a:pt x="50248" y="15258"/>
                    <a:pt x="72458" y="19518"/>
                  </a:cubicBezTo>
                  <a:cubicBezTo>
                    <a:pt x="146663" y="33760"/>
                    <a:pt x="220833" y="48056"/>
                    <a:pt x="295055" y="6215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FA8049E-8C51-49F1-8E45-CE92A311DEAC}"/>
                </a:ext>
              </a:extLst>
            </p:cNvPr>
            <p:cNvSpPr/>
            <p:nvPr/>
          </p:nvSpPr>
          <p:spPr>
            <a:xfrm>
              <a:off x="3427313" y="4446665"/>
              <a:ext cx="535923" cy="179797"/>
            </a:xfrm>
            <a:custGeom>
              <a:avLst/>
              <a:gdLst>
                <a:gd name="connsiteX0" fmla="*/ 252383 w 535923"/>
                <a:gd name="connsiteY0" fmla="*/ 179015 h 179797"/>
                <a:gd name="connsiteX1" fmla="*/ 298888 w 535923"/>
                <a:gd name="connsiteY1" fmla="*/ 148089 h 179797"/>
                <a:gd name="connsiteX2" fmla="*/ 315394 w 535923"/>
                <a:gd name="connsiteY2" fmla="*/ 134025 h 179797"/>
                <a:gd name="connsiteX3" fmla="*/ 366070 w 535923"/>
                <a:gd name="connsiteY3" fmla="*/ 103028 h 179797"/>
                <a:gd name="connsiteX4" fmla="*/ 423145 w 535923"/>
                <a:gd name="connsiteY4" fmla="*/ 66986 h 179797"/>
                <a:gd name="connsiteX5" fmla="*/ 455533 w 535923"/>
                <a:gd name="connsiteY5" fmla="*/ 49732 h 179797"/>
                <a:gd name="connsiteX6" fmla="*/ 498081 w 535923"/>
                <a:gd name="connsiteY6" fmla="*/ 22727 h 179797"/>
                <a:gd name="connsiteX7" fmla="*/ 531717 w 535923"/>
                <a:gd name="connsiteY7" fmla="*/ 4082 h 179797"/>
                <a:gd name="connsiteX8" fmla="*/ 535923 w 535923"/>
                <a:gd name="connsiteY8" fmla="*/ 1497 h 179797"/>
                <a:gd name="connsiteX9" fmla="*/ 535585 w 535923"/>
                <a:gd name="connsiteY9" fmla="*/ 0 h 179797"/>
                <a:gd name="connsiteX10" fmla="*/ 527706 w 535923"/>
                <a:gd name="connsiteY10" fmla="*/ 660 h 179797"/>
                <a:gd name="connsiteX11" fmla="*/ 406336 w 535923"/>
                <a:gd name="connsiteY11" fmla="*/ 34188 h 179797"/>
                <a:gd name="connsiteX12" fmla="*/ 308442 w 535923"/>
                <a:gd name="connsiteY12" fmla="*/ 59535 h 179797"/>
                <a:gd name="connsiteX13" fmla="*/ 255056 w 535923"/>
                <a:gd name="connsiteY13" fmla="*/ 68590 h 179797"/>
                <a:gd name="connsiteX14" fmla="*/ 167590 w 535923"/>
                <a:gd name="connsiteY14" fmla="*/ 86166 h 179797"/>
                <a:gd name="connsiteX15" fmla="*/ 59500 w 535923"/>
                <a:gd name="connsiteY15" fmla="*/ 108768 h 179797"/>
                <a:gd name="connsiteX16" fmla="*/ 0 w 535923"/>
                <a:gd name="connsiteY16" fmla="*/ 127092 h 179797"/>
                <a:gd name="connsiteX17" fmla="*/ 71 w 535923"/>
                <a:gd name="connsiteY17" fmla="*/ 127965 h 179797"/>
                <a:gd name="connsiteX18" fmla="*/ 2870 w 535923"/>
                <a:gd name="connsiteY18" fmla="*/ 128767 h 179797"/>
                <a:gd name="connsiteX19" fmla="*/ 98358 w 535923"/>
                <a:gd name="connsiteY19" fmla="*/ 149747 h 179797"/>
                <a:gd name="connsiteX20" fmla="*/ 247160 w 535923"/>
                <a:gd name="connsiteY20" fmla="*/ 179728 h 179797"/>
                <a:gd name="connsiteX21" fmla="*/ 252383 w 535923"/>
                <a:gd name="connsiteY21" fmla="*/ 179015 h 17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5923" h="179797">
                  <a:moveTo>
                    <a:pt x="252383" y="179015"/>
                  </a:moveTo>
                  <a:cubicBezTo>
                    <a:pt x="269085" y="170531"/>
                    <a:pt x="284806" y="160531"/>
                    <a:pt x="298888" y="148089"/>
                  </a:cubicBezTo>
                  <a:cubicBezTo>
                    <a:pt x="304307" y="143294"/>
                    <a:pt x="309351" y="137876"/>
                    <a:pt x="315394" y="134025"/>
                  </a:cubicBezTo>
                  <a:cubicBezTo>
                    <a:pt x="332060" y="123348"/>
                    <a:pt x="349261" y="113491"/>
                    <a:pt x="366070" y="103028"/>
                  </a:cubicBezTo>
                  <a:cubicBezTo>
                    <a:pt x="385178" y="91139"/>
                    <a:pt x="403912" y="78643"/>
                    <a:pt x="423145" y="66986"/>
                  </a:cubicBezTo>
                  <a:cubicBezTo>
                    <a:pt x="433591" y="60658"/>
                    <a:pt x="445034" y="55988"/>
                    <a:pt x="455533" y="49732"/>
                  </a:cubicBezTo>
                  <a:cubicBezTo>
                    <a:pt x="469953" y="41122"/>
                    <a:pt x="483714" y="31425"/>
                    <a:pt x="498081" y="22727"/>
                  </a:cubicBezTo>
                  <a:cubicBezTo>
                    <a:pt x="509043" y="16096"/>
                    <a:pt x="520487" y="10285"/>
                    <a:pt x="531717" y="4082"/>
                  </a:cubicBezTo>
                  <a:cubicBezTo>
                    <a:pt x="533160" y="3280"/>
                    <a:pt x="534515" y="2353"/>
                    <a:pt x="535923" y="1497"/>
                  </a:cubicBezTo>
                  <a:cubicBezTo>
                    <a:pt x="535816" y="998"/>
                    <a:pt x="535692" y="499"/>
                    <a:pt x="535585" y="0"/>
                  </a:cubicBezTo>
                  <a:cubicBezTo>
                    <a:pt x="532947" y="196"/>
                    <a:pt x="530202" y="-18"/>
                    <a:pt x="527706" y="660"/>
                  </a:cubicBezTo>
                  <a:cubicBezTo>
                    <a:pt x="487226" y="11782"/>
                    <a:pt x="446852" y="23226"/>
                    <a:pt x="406336" y="34188"/>
                  </a:cubicBezTo>
                  <a:cubicBezTo>
                    <a:pt x="373806" y="42994"/>
                    <a:pt x="341240" y="51781"/>
                    <a:pt x="308442" y="59535"/>
                  </a:cubicBezTo>
                  <a:cubicBezTo>
                    <a:pt x="290920" y="63671"/>
                    <a:pt x="272792" y="65204"/>
                    <a:pt x="255056" y="68590"/>
                  </a:cubicBezTo>
                  <a:cubicBezTo>
                    <a:pt x="225841" y="74169"/>
                    <a:pt x="196787" y="80462"/>
                    <a:pt x="167590" y="86166"/>
                  </a:cubicBezTo>
                  <a:cubicBezTo>
                    <a:pt x="131459" y="93242"/>
                    <a:pt x="95541" y="101299"/>
                    <a:pt x="59500" y="108768"/>
                  </a:cubicBezTo>
                  <a:cubicBezTo>
                    <a:pt x="39268" y="112956"/>
                    <a:pt x="19821" y="120871"/>
                    <a:pt x="0" y="127092"/>
                  </a:cubicBezTo>
                  <a:cubicBezTo>
                    <a:pt x="18" y="127377"/>
                    <a:pt x="54" y="127680"/>
                    <a:pt x="71" y="127965"/>
                  </a:cubicBezTo>
                  <a:cubicBezTo>
                    <a:pt x="998" y="128232"/>
                    <a:pt x="1925" y="128571"/>
                    <a:pt x="2870" y="128767"/>
                  </a:cubicBezTo>
                  <a:cubicBezTo>
                    <a:pt x="34687" y="135808"/>
                    <a:pt x="66398" y="143366"/>
                    <a:pt x="98358" y="149747"/>
                  </a:cubicBezTo>
                  <a:cubicBezTo>
                    <a:pt x="147982" y="159658"/>
                    <a:pt x="196519" y="174916"/>
                    <a:pt x="247160" y="179728"/>
                  </a:cubicBezTo>
                  <a:cubicBezTo>
                    <a:pt x="248853" y="179907"/>
                    <a:pt x="250885" y="179764"/>
                    <a:pt x="252383" y="17901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EFC0F9A-1AD1-4D96-B87A-1F50493C70FD}"/>
                </a:ext>
              </a:extLst>
            </p:cNvPr>
            <p:cNvSpPr/>
            <p:nvPr/>
          </p:nvSpPr>
          <p:spPr>
            <a:xfrm>
              <a:off x="2498190" y="4071101"/>
              <a:ext cx="582870" cy="534314"/>
            </a:xfrm>
            <a:custGeom>
              <a:avLst/>
              <a:gdLst>
                <a:gd name="connsiteX0" fmla="*/ 538081 w 582870"/>
                <a:gd name="connsiteY0" fmla="*/ 530410 h 534314"/>
                <a:gd name="connsiteX1" fmla="*/ 549311 w 582870"/>
                <a:gd name="connsiteY1" fmla="*/ 534260 h 534314"/>
                <a:gd name="connsiteX2" fmla="*/ 552109 w 582870"/>
                <a:gd name="connsiteY2" fmla="*/ 533351 h 534314"/>
                <a:gd name="connsiteX3" fmla="*/ 551396 w 582870"/>
                <a:gd name="connsiteY3" fmla="*/ 530891 h 534314"/>
                <a:gd name="connsiteX4" fmla="*/ 543678 w 582870"/>
                <a:gd name="connsiteY4" fmla="*/ 524296 h 534314"/>
                <a:gd name="connsiteX5" fmla="*/ 486674 w 582870"/>
                <a:gd name="connsiteY5" fmla="*/ 492246 h 534314"/>
                <a:gd name="connsiteX6" fmla="*/ 178535 w 582870"/>
                <a:gd name="connsiteY6" fmla="*/ 321805 h 534314"/>
                <a:gd name="connsiteX7" fmla="*/ 66309 w 582870"/>
                <a:gd name="connsiteY7" fmla="*/ 260701 h 534314"/>
                <a:gd name="connsiteX8" fmla="*/ 40624 w 582870"/>
                <a:gd name="connsiteY8" fmla="*/ 236816 h 534314"/>
                <a:gd name="connsiteX9" fmla="*/ 10286 w 582870"/>
                <a:gd name="connsiteY9" fmla="*/ 125802 h 534314"/>
                <a:gd name="connsiteX10" fmla="*/ 27718 w 582870"/>
                <a:gd name="connsiteY10" fmla="*/ 43950 h 534314"/>
                <a:gd name="connsiteX11" fmla="*/ 52370 w 582870"/>
                <a:gd name="connsiteY11" fmla="*/ 23772 h 534314"/>
                <a:gd name="connsiteX12" fmla="*/ 66398 w 582870"/>
                <a:gd name="connsiteY12" fmla="*/ 22400 h 534314"/>
                <a:gd name="connsiteX13" fmla="*/ 102886 w 582870"/>
                <a:gd name="connsiteY13" fmla="*/ 30617 h 534314"/>
                <a:gd name="connsiteX14" fmla="*/ 123527 w 582870"/>
                <a:gd name="connsiteY14" fmla="*/ 43522 h 534314"/>
                <a:gd name="connsiteX15" fmla="*/ 287588 w 582870"/>
                <a:gd name="connsiteY15" fmla="*/ 128102 h 534314"/>
                <a:gd name="connsiteX16" fmla="*/ 470738 w 582870"/>
                <a:gd name="connsiteY16" fmla="*/ 225978 h 534314"/>
                <a:gd name="connsiteX17" fmla="*/ 571752 w 582870"/>
                <a:gd name="connsiteY17" fmla="*/ 284355 h 534314"/>
                <a:gd name="connsiteX18" fmla="*/ 579666 w 582870"/>
                <a:gd name="connsiteY18" fmla="*/ 287224 h 534314"/>
                <a:gd name="connsiteX19" fmla="*/ 582287 w 582870"/>
                <a:gd name="connsiteY19" fmla="*/ 283178 h 534314"/>
                <a:gd name="connsiteX20" fmla="*/ 575905 w 582870"/>
                <a:gd name="connsiteY20" fmla="*/ 276530 h 534314"/>
                <a:gd name="connsiteX21" fmla="*/ 420383 w 582870"/>
                <a:gd name="connsiteY21" fmla="*/ 188635 h 534314"/>
                <a:gd name="connsiteX22" fmla="*/ 174239 w 582870"/>
                <a:gd name="connsiteY22" fmla="*/ 56267 h 534314"/>
                <a:gd name="connsiteX23" fmla="*/ 74188 w 582870"/>
                <a:gd name="connsiteY23" fmla="*/ 3256 h 534314"/>
                <a:gd name="connsiteX24" fmla="*/ 52495 w 582870"/>
                <a:gd name="connsiteY24" fmla="*/ 475 h 534314"/>
                <a:gd name="connsiteX25" fmla="*/ 42192 w 582870"/>
                <a:gd name="connsiteY25" fmla="*/ 8193 h 534314"/>
                <a:gd name="connsiteX26" fmla="*/ 40606 w 582870"/>
                <a:gd name="connsiteY26" fmla="*/ 9620 h 534314"/>
                <a:gd name="connsiteX27" fmla="*/ 12193 w 582870"/>
                <a:gd name="connsiteY27" fmla="*/ 51045 h 534314"/>
                <a:gd name="connsiteX28" fmla="*/ 1 w 582870"/>
                <a:gd name="connsiteY28" fmla="*/ 136372 h 534314"/>
                <a:gd name="connsiteX29" fmla="*/ 4225 w 582870"/>
                <a:gd name="connsiteY29" fmla="*/ 171077 h 534314"/>
                <a:gd name="connsiteX30" fmla="*/ 9270 w 582870"/>
                <a:gd name="connsiteY30" fmla="*/ 187280 h 534314"/>
                <a:gd name="connsiteX31" fmla="*/ 72709 w 582870"/>
                <a:gd name="connsiteY31" fmla="*/ 275175 h 534314"/>
                <a:gd name="connsiteX32" fmla="*/ 101068 w 582870"/>
                <a:gd name="connsiteY32" fmla="*/ 289132 h 534314"/>
                <a:gd name="connsiteX33" fmla="*/ 224719 w 582870"/>
                <a:gd name="connsiteY33" fmla="*/ 356973 h 534314"/>
                <a:gd name="connsiteX34" fmla="*/ 538081 w 582870"/>
                <a:gd name="connsiteY34" fmla="*/ 530410 h 53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82870" h="534314">
                  <a:moveTo>
                    <a:pt x="538081" y="530410"/>
                  </a:moveTo>
                  <a:cubicBezTo>
                    <a:pt x="541503" y="532299"/>
                    <a:pt x="545514" y="533155"/>
                    <a:pt x="549311" y="534260"/>
                  </a:cubicBezTo>
                  <a:cubicBezTo>
                    <a:pt x="550131" y="534492"/>
                    <a:pt x="551414" y="533957"/>
                    <a:pt x="552109" y="533351"/>
                  </a:cubicBezTo>
                  <a:cubicBezTo>
                    <a:pt x="552394" y="533083"/>
                    <a:pt x="551967" y="531426"/>
                    <a:pt x="551396" y="530891"/>
                  </a:cubicBezTo>
                  <a:cubicBezTo>
                    <a:pt x="548936" y="528574"/>
                    <a:pt x="546583" y="525935"/>
                    <a:pt x="543678" y="524296"/>
                  </a:cubicBezTo>
                  <a:cubicBezTo>
                    <a:pt x="524748" y="513476"/>
                    <a:pt x="505747" y="502799"/>
                    <a:pt x="486674" y="492246"/>
                  </a:cubicBezTo>
                  <a:cubicBezTo>
                    <a:pt x="383985" y="435403"/>
                    <a:pt x="281295" y="378524"/>
                    <a:pt x="178535" y="321805"/>
                  </a:cubicBezTo>
                  <a:cubicBezTo>
                    <a:pt x="141245" y="301235"/>
                    <a:pt x="103670" y="281164"/>
                    <a:pt x="66309" y="260701"/>
                  </a:cubicBezTo>
                  <a:cubicBezTo>
                    <a:pt x="55793" y="254944"/>
                    <a:pt x="47148" y="247154"/>
                    <a:pt x="40624" y="236816"/>
                  </a:cubicBezTo>
                  <a:cubicBezTo>
                    <a:pt x="19180" y="202859"/>
                    <a:pt x="10660" y="165409"/>
                    <a:pt x="10286" y="125802"/>
                  </a:cubicBezTo>
                  <a:cubicBezTo>
                    <a:pt x="10001" y="97300"/>
                    <a:pt x="17915" y="70331"/>
                    <a:pt x="27718" y="43950"/>
                  </a:cubicBezTo>
                  <a:cubicBezTo>
                    <a:pt x="31854" y="32828"/>
                    <a:pt x="40481" y="25876"/>
                    <a:pt x="52370" y="23772"/>
                  </a:cubicBezTo>
                  <a:cubicBezTo>
                    <a:pt x="56987" y="22952"/>
                    <a:pt x="61782" y="23202"/>
                    <a:pt x="66398" y="22400"/>
                  </a:cubicBezTo>
                  <a:cubicBezTo>
                    <a:pt x="79767" y="20047"/>
                    <a:pt x="91763" y="23006"/>
                    <a:pt x="102886" y="30617"/>
                  </a:cubicBezTo>
                  <a:cubicBezTo>
                    <a:pt x="109588" y="35198"/>
                    <a:pt x="116344" y="39797"/>
                    <a:pt x="123527" y="43522"/>
                  </a:cubicBezTo>
                  <a:cubicBezTo>
                    <a:pt x="178161" y="71811"/>
                    <a:pt x="233115" y="99510"/>
                    <a:pt x="287588" y="128102"/>
                  </a:cubicBezTo>
                  <a:cubicBezTo>
                    <a:pt x="348870" y="160276"/>
                    <a:pt x="409991" y="192788"/>
                    <a:pt x="470738" y="225978"/>
                  </a:cubicBezTo>
                  <a:cubicBezTo>
                    <a:pt x="504855" y="244605"/>
                    <a:pt x="538081" y="264908"/>
                    <a:pt x="571752" y="284355"/>
                  </a:cubicBezTo>
                  <a:cubicBezTo>
                    <a:pt x="574159" y="285745"/>
                    <a:pt x="576939" y="286708"/>
                    <a:pt x="579666" y="287224"/>
                  </a:cubicBezTo>
                  <a:cubicBezTo>
                    <a:pt x="582215" y="287706"/>
                    <a:pt x="583784" y="285246"/>
                    <a:pt x="582287" y="283178"/>
                  </a:cubicBezTo>
                  <a:cubicBezTo>
                    <a:pt x="580486" y="280701"/>
                    <a:pt x="578472" y="277991"/>
                    <a:pt x="575905" y="276530"/>
                  </a:cubicBezTo>
                  <a:cubicBezTo>
                    <a:pt x="524142" y="247083"/>
                    <a:pt x="472646" y="217155"/>
                    <a:pt x="420383" y="188635"/>
                  </a:cubicBezTo>
                  <a:cubicBezTo>
                    <a:pt x="338620" y="144001"/>
                    <a:pt x="256358" y="100259"/>
                    <a:pt x="174239" y="56267"/>
                  </a:cubicBezTo>
                  <a:cubicBezTo>
                    <a:pt x="140978" y="38442"/>
                    <a:pt x="107503" y="21010"/>
                    <a:pt x="74188" y="3256"/>
                  </a:cubicBezTo>
                  <a:cubicBezTo>
                    <a:pt x="67218" y="-452"/>
                    <a:pt x="59661" y="-362"/>
                    <a:pt x="52495" y="475"/>
                  </a:cubicBezTo>
                  <a:cubicBezTo>
                    <a:pt x="48823" y="903"/>
                    <a:pt x="45615" y="5484"/>
                    <a:pt x="42192" y="8193"/>
                  </a:cubicBezTo>
                  <a:cubicBezTo>
                    <a:pt x="41640" y="8639"/>
                    <a:pt x="41123" y="9120"/>
                    <a:pt x="40606" y="9620"/>
                  </a:cubicBezTo>
                  <a:cubicBezTo>
                    <a:pt x="28146" y="21384"/>
                    <a:pt x="16631" y="34093"/>
                    <a:pt x="12193" y="51045"/>
                  </a:cubicBezTo>
                  <a:cubicBezTo>
                    <a:pt x="4885" y="78923"/>
                    <a:pt x="-71" y="107246"/>
                    <a:pt x="1" y="136372"/>
                  </a:cubicBezTo>
                  <a:cubicBezTo>
                    <a:pt x="1355" y="147959"/>
                    <a:pt x="2354" y="159580"/>
                    <a:pt x="4225" y="171077"/>
                  </a:cubicBezTo>
                  <a:cubicBezTo>
                    <a:pt x="5117" y="176603"/>
                    <a:pt x="8361" y="181755"/>
                    <a:pt x="9270" y="187280"/>
                  </a:cubicBezTo>
                  <a:cubicBezTo>
                    <a:pt x="15954" y="227101"/>
                    <a:pt x="36542" y="256744"/>
                    <a:pt x="72709" y="275175"/>
                  </a:cubicBezTo>
                  <a:cubicBezTo>
                    <a:pt x="82102" y="279952"/>
                    <a:pt x="91835" y="284105"/>
                    <a:pt x="101068" y="289132"/>
                  </a:cubicBezTo>
                  <a:cubicBezTo>
                    <a:pt x="142350" y="311609"/>
                    <a:pt x="183579" y="334211"/>
                    <a:pt x="224719" y="356973"/>
                  </a:cubicBezTo>
                  <a:cubicBezTo>
                    <a:pt x="329191" y="414762"/>
                    <a:pt x="433591" y="472657"/>
                    <a:pt x="538081" y="53041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DB1761C-DF10-4026-AB50-46A7C27EF616}"/>
                </a:ext>
              </a:extLst>
            </p:cNvPr>
            <p:cNvSpPr/>
            <p:nvPr/>
          </p:nvSpPr>
          <p:spPr>
            <a:xfrm>
              <a:off x="2628355" y="4448840"/>
              <a:ext cx="1042136" cy="468483"/>
            </a:xfrm>
            <a:custGeom>
              <a:avLst/>
              <a:gdLst>
                <a:gd name="connsiteX0" fmla="*/ 1026956 w 1042136"/>
                <a:gd name="connsiteY0" fmla="*/ 451843 h 468483"/>
                <a:gd name="connsiteX1" fmla="*/ 1013374 w 1042136"/>
                <a:gd name="connsiteY1" fmla="*/ 450346 h 468483"/>
                <a:gd name="connsiteX2" fmla="*/ 949240 w 1042136"/>
                <a:gd name="connsiteY2" fmla="*/ 438047 h 468483"/>
                <a:gd name="connsiteX3" fmla="*/ 777853 w 1042136"/>
                <a:gd name="connsiteY3" fmla="*/ 402540 h 468483"/>
                <a:gd name="connsiteX4" fmla="*/ 656252 w 1042136"/>
                <a:gd name="connsiteY4" fmla="*/ 377139 h 468483"/>
                <a:gd name="connsiteX5" fmla="*/ 559998 w 1042136"/>
                <a:gd name="connsiteY5" fmla="*/ 357799 h 468483"/>
                <a:gd name="connsiteX6" fmla="*/ 453048 w 1042136"/>
                <a:gd name="connsiteY6" fmla="*/ 335536 h 468483"/>
                <a:gd name="connsiteX7" fmla="*/ 444528 w 1042136"/>
                <a:gd name="connsiteY7" fmla="*/ 330723 h 468483"/>
                <a:gd name="connsiteX8" fmla="*/ 440571 w 1042136"/>
                <a:gd name="connsiteY8" fmla="*/ 328495 h 468483"/>
                <a:gd name="connsiteX9" fmla="*/ 409128 w 1042136"/>
                <a:gd name="connsiteY9" fmla="*/ 316338 h 468483"/>
                <a:gd name="connsiteX10" fmla="*/ 395082 w 1042136"/>
                <a:gd name="connsiteY10" fmla="*/ 310135 h 468483"/>
                <a:gd name="connsiteX11" fmla="*/ 380216 w 1042136"/>
                <a:gd name="connsiteY11" fmla="*/ 306446 h 468483"/>
                <a:gd name="connsiteX12" fmla="*/ 291822 w 1042136"/>
                <a:gd name="connsiteY12" fmla="*/ 285234 h 468483"/>
                <a:gd name="connsiteX13" fmla="*/ 100080 w 1042136"/>
                <a:gd name="connsiteY13" fmla="*/ 239246 h 468483"/>
                <a:gd name="connsiteX14" fmla="*/ 55731 w 1042136"/>
                <a:gd name="connsiteY14" fmla="*/ 228355 h 468483"/>
                <a:gd name="connsiteX15" fmla="*/ 38281 w 1042136"/>
                <a:gd name="connsiteY15" fmla="*/ 211546 h 468483"/>
                <a:gd name="connsiteX16" fmla="*/ 28691 w 1042136"/>
                <a:gd name="connsiteY16" fmla="*/ 145915 h 468483"/>
                <a:gd name="connsiteX17" fmla="*/ 30295 w 1042136"/>
                <a:gd name="connsiteY17" fmla="*/ 75043 h 468483"/>
                <a:gd name="connsiteX18" fmla="*/ 31846 w 1042136"/>
                <a:gd name="connsiteY18" fmla="*/ 69802 h 468483"/>
                <a:gd name="connsiteX19" fmla="*/ 44359 w 1042136"/>
                <a:gd name="connsiteY19" fmla="*/ 44527 h 468483"/>
                <a:gd name="connsiteX20" fmla="*/ 74786 w 1042136"/>
                <a:gd name="connsiteY20" fmla="*/ 6417 h 468483"/>
                <a:gd name="connsiteX21" fmla="*/ 79260 w 1042136"/>
                <a:gd name="connsiteY21" fmla="*/ 1426 h 468483"/>
                <a:gd name="connsiteX22" fmla="*/ 78298 w 1042136"/>
                <a:gd name="connsiteY22" fmla="*/ 0 h 468483"/>
                <a:gd name="connsiteX23" fmla="*/ 67567 w 1042136"/>
                <a:gd name="connsiteY23" fmla="*/ 5936 h 468483"/>
                <a:gd name="connsiteX24" fmla="*/ 58476 w 1042136"/>
                <a:gd name="connsiteY24" fmla="*/ 13690 h 468483"/>
                <a:gd name="connsiteX25" fmla="*/ 18121 w 1042136"/>
                <a:gd name="connsiteY25" fmla="*/ 61906 h 468483"/>
                <a:gd name="connsiteX26" fmla="*/ 2310 w 1042136"/>
                <a:gd name="connsiteY26" fmla="*/ 156538 h 468483"/>
                <a:gd name="connsiteX27" fmla="*/ 35660 w 1042136"/>
                <a:gd name="connsiteY27" fmla="*/ 224059 h 468483"/>
                <a:gd name="connsiteX28" fmla="*/ 78618 w 1042136"/>
                <a:gd name="connsiteY28" fmla="*/ 253577 h 468483"/>
                <a:gd name="connsiteX29" fmla="*/ 119099 w 1042136"/>
                <a:gd name="connsiteY29" fmla="*/ 265698 h 468483"/>
                <a:gd name="connsiteX30" fmla="*/ 260379 w 1042136"/>
                <a:gd name="connsiteY30" fmla="*/ 305608 h 468483"/>
                <a:gd name="connsiteX31" fmla="*/ 373977 w 1042136"/>
                <a:gd name="connsiteY31" fmla="*/ 331543 h 468483"/>
                <a:gd name="connsiteX32" fmla="*/ 578678 w 1042136"/>
                <a:gd name="connsiteY32" fmla="*/ 378423 h 468483"/>
                <a:gd name="connsiteX33" fmla="*/ 722828 w 1042136"/>
                <a:gd name="connsiteY33" fmla="*/ 410614 h 468483"/>
                <a:gd name="connsiteX34" fmla="*/ 829332 w 1042136"/>
                <a:gd name="connsiteY34" fmla="*/ 433074 h 468483"/>
                <a:gd name="connsiteX35" fmla="*/ 897298 w 1042136"/>
                <a:gd name="connsiteY35" fmla="*/ 443394 h 468483"/>
                <a:gd name="connsiteX36" fmla="*/ 1016475 w 1042136"/>
                <a:gd name="connsiteY36" fmla="*/ 465729 h 468483"/>
                <a:gd name="connsiteX37" fmla="*/ 1035869 w 1042136"/>
                <a:gd name="connsiteY37" fmla="*/ 468474 h 468483"/>
                <a:gd name="connsiteX38" fmla="*/ 1040735 w 1042136"/>
                <a:gd name="connsiteY38" fmla="*/ 459116 h 468483"/>
                <a:gd name="connsiteX39" fmla="*/ 1026956 w 1042136"/>
                <a:gd name="connsiteY39" fmla="*/ 451843 h 46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42136" h="468483">
                  <a:moveTo>
                    <a:pt x="1026956" y="451843"/>
                  </a:moveTo>
                  <a:cubicBezTo>
                    <a:pt x="1022411" y="451451"/>
                    <a:pt x="1017848" y="451184"/>
                    <a:pt x="1013374" y="450346"/>
                  </a:cubicBezTo>
                  <a:cubicBezTo>
                    <a:pt x="991966" y="446353"/>
                    <a:pt x="970558" y="442414"/>
                    <a:pt x="949240" y="438047"/>
                  </a:cubicBezTo>
                  <a:cubicBezTo>
                    <a:pt x="892093" y="426336"/>
                    <a:pt x="834982" y="414429"/>
                    <a:pt x="777853" y="402540"/>
                  </a:cubicBezTo>
                  <a:cubicBezTo>
                    <a:pt x="737320" y="394108"/>
                    <a:pt x="696822" y="385481"/>
                    <a:pt x="656252" y="377139"/>
                  </a:cubicBezTo>
                  <a:cubicBezTo>
                    <a:pt x="624203" y="370544"/>
                    <a:pt x="592047" y="364359"/>
                    <a:pt x="559998" y="357799"/>
                  </a:cubicBezTo>
                  <a:cubicBezTo>
                    <a:pt x="524330" y="350491"/>
                    <a:pt x="489233" y="340438"/>
                    <a:pt x="453048" y="335536"/>
                  </a:cubicBezTo>
                  <a:cubicBezTo>
                    <a:pt x="449590" y="335072"/>
                    <a:pt x="446025" y="335072"/>
                    <a:pt x="444528" y="330723"/>
                  </a:cubicBezTo>
                  <a:cubicBezTo>
                    <a:pt x="444154" y="329654"/>
                    <a:pt x="441997" y="329065"/>
                    <a:pt x="440571" y="328495"/>
                  </a:cubicBezTo>
                  <a:cubicBezTo>
                    <a:pt x="430090" y="324413"/>
                    <a:pt x="419555" y="320492"/>
                    <a:pt x="409128" y="316338"/>
                  </a:cubicBezTo>
                  <a:cubicBezTo>
                    <a:pt x="404368" y="314449"/>
                    <a:pt x="399912" y="311793"/>
                    <a:pt x="395082" y="310135"/>
                  </a:cubicBezTo>
                  <a:cubicBezTo>
                    <a:pt x="390269" y="308478"/>
                    <a:pt x="385189" y="307640"/>
                    <a:pt x="380216" y="306446"/>
                  </a:cubicBezTo>
                  <a:cubicBezTo>
                    <a:pt x="350751" y="299369"/>
                    <a:pt x="321287" y="292310"/>
                    <a:pt x="291822" y="285234"/>
                  </a:cubicBezTo>
                  <a:cubicBezTo>
                    <a:pt x="227902" y="269905"/>
                    <a:pt x="164000" y="254593"/>
                    <a:pt x="100080" y="239246"/>
                  </a:cubicBezTo>
                  <a:cubicBezTo>
                    <a:pt x="85285" y="235699"/>
                    <a:pt x="70455" y="232241"/>
                    <a:pt x="55731" y="228355"/>
                  </a:cubicBezTo>
                  <a:cubicBezTo>
                    <a:pt x="46979" y="226055"/>
                    <a:pt x="40134" y="221100"/>
                    <a:pt x="38281" y="211546"/>
                  </a:cubicBezTo>
                  <a:cubicBezTo>
                    <a:pt x="34056" y="189817"/>
                    <a:pt x="30438" y="168035"/>
                    <a:pt x="28691" y="145915"/>
                  </a:cubicBezTo>
                  <a:cubicBezTo>
                    <a:pt x="26819" y="122190"/>
                    <a:pt x="28548" y="98643"/>
                    <a:pt x="30295" y="75043"/>
                  </a:cubicBezTo>
                  <a:cubicBezTo>
                    <a:pt x="30420" y="73260"/>
                    <a:pt x="31062" y="71424"/>
                    <a:pt x="31846" y="69802"/>
                  </a:cubicBezTo>
                  <a:cubicBezTo>
                    <a:pt x="35946" y="61335"/>
                    <a:pt x="40063" y="52886"/>
                    <a:pt x="44359" y="44527"/>
                  </a:cubicBezTo>
                  <a:cubicBezTo>
                    <a:pt x="51952" y="29821"/>
                    <a:pt x="61471" y="16613"/>
                    <a:pt x="74786" y="6417"/>
                  </a:cubicBezTo>
                  <a:cubicBezTo>
                    <a:pt x="76533" y="5080"/>
                    <a:pt x="77781" y="3102"/>
                    <a:pt x="79260" y="1426"/>
                  </a:cubicBezTo>
                  <a:cubicBezTo>
                    <a:pt x="78939" y="945"/>
                    <a:pt x="78618" y="481"/>
                    <a:pt x="78298" y="0"/>
                  </a:cubicBezTo>
                  <a:cubicBezTo>
                    <a:pt x="74697" y="1961"/>
                    <a:pt x="70918" y="3636"/>
                    <a:pt x="67567" y="5936"/>
                  </a:cubicBezTo>
                  <a:cubicBezTo>
                    <a:pt x="64305" y="8182"/>
                    <a:pt x="61471" y="11069"/>
                    <a:pt x="58476" y="13690"/>
                  </a:cubicBezTo>
                  <a:cubicBezTo>
                    <a:pt x="42541" y="27682"/>
                    <a:pt x="28014" y="42797"/>
                    <a:pt x="18121" y="61906"/>
                  </a:cubicBezTo>
                  <a:cubicBezTo>
                    <a:pt x="2631" y="91798"/>
                    <a:pt x="-3857" y="123134"/>
                    <a:pt x="2310" y="156538"/>
                  </a:cubicBezTo>
                  <a:cubicBezTo>
                    <a:pt x="7034" y="182153"/>
                    <a:pt x="19974" y="203828"/>
                    <a:pt x="35660" y="224059"/>
                  </a:cubicBezTo>
                  <a:cubicBezTo>
                    <a:pt x="46801" y="238444"/>
                    <a:pt x="61114" y="248354"/>
                    <a:pt x="78618" y="253577"/>
                  </a:cubicBezTo>
                  <a:cubicBezTo>
                    <a:pt x="92112" y="257605"/>
                    <a:pt x="105552" y="261830"/>
                    <a:pt x="119099" y="265698"/>
                  </a:cubicBezTo>
                  <a:cubicBezTo>
                    <a:pt x="166156" y="279138"/>
                    <a:pt x="213036" y="293255"/>
                    <a:pt x="260379" y="305608"/>
                  </a:cubicBezTo>
                  <a:cubicBezTo>
                    <a:pt x="297936" y="315394"/>
                    <a:pt x="336099" y="322898"/>
                    <a:pt x="373977" y="331543"/>
                  </a:cubicBezTo>
                  <a:cubicBezTo>
                    <a:pt x="442228" y="347122"/>
                    <a:pt x="510427" y="362915"/>
                    <a:pt x="578678" y="378423"/>
                  </a:cubicBezTo>
                  <a:cubicBezTo>
                    <a:pt x="626681" y="389331"/>
                    <a:pt x="674736" y="400080"/>
                    <a:pt x="722828" y="410614"/>
                  </a:cubicBezTo>
                  <a:cubicBezTo>
                    <a:pt x="758264" y="418386"/>
                    <a:pt x="793700" y="426229"/>
                    <a:pt x="829332" y="433074"/>
                  </a:cubicBezTo>
                  <a:cubicBezTo>
                    <a:pt x="851809" y="437387"/>
                    <a:pt x="874750" y="439401"/>
                    <a:pt x="897298" y="443394"/>
                  </a:cubicBezTo>
                  <a:cubicBezTo>
                    <a:pt x="937101" y="450453"/>
                    <a:pt x="976744" y="458296"/>
                    <a:pt x="1016475" y="465729"/>
                  </a:cubicBezTo>
                  <a:cubicBezTo>
                    <a:pt x="1022892" y="466923"/>
                    <a:pt x="1029381" y="468189"/>
                    <a:pt x="1035869" y="468474"/>
                  </a:cubicBezTo>
                  <a:cubicBezTo>
                    <a:pt x="1041644" y="468723"/>
                    <a:pt x="1043819" y="464018"/>
                    <a:pt x="1040735" y="459116"/>
                  </a:cubicBezTo>
                  <a:cubicBezTo>
                    <a:pt x="1037562" y="454107"/>
                    <a:pt x="1032625" y="452325"/>
                    <a:pt x="1026956" y="45184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067DDAB-794B-495D-8AEC-4B63412E386E}"/>
                </a:ext>
              </a:extLst>
            </p:cNvPr>
            <p:cNvSpPr/>
            <p:nvPr/>
          </p:nvSpPr>
          <p:spPr>
            <a:xfrm>
              <a:off x="2549936" y="4300073"/>
              <a:ext cx="1524541" cy="308955"/>
            </a:xfrm>
            <a:custGeom>
              <a:avLst/>
              <a:gdLst>
                <a:gd name="connsiteX0" fmla="*/ 1512835 w 1524541"/>
                <a:gd name="connsiteY0" fmla="*/ 76397 h 308955"/>
                <a:gd name="connsiteX1" fmla="*/ 1485188 w 1524541"/>
                <a:gd name="connsiteY1" fmla="*/ 56273 h 308955"/>
                <a:gd name="connsiteX2" fmla="*/ 1476401 w 1524541"/>
                <a:gd name="connsiteY2" fmla="*/ 59838 h 308955"/>
                <a:gd name="connsiteX3" fmla="*/ 1476240 w 1524541"/>
                <a:gd name="connsiteY3" fmla="*/ 60676 h 308955"/>
                <a:gd name="connsiteX4" fmla="*/ 1454797 w 1524541"/>
                <a:gd name="connsiteY4" fmla="*/ 82725 h 308955"/>
                <a:gd name="connsiteX5" fmla="*/ 1403336 w 1524541"/>
                <a:gd name="connsiteY5" fmla="*/ 93135 h 308955"/>
                <a:gd name="connsiteX6" fmla="*/ 1210025 w 1524541"/>
                <a:gd name="connsiteY6" fmla="*/ 130122 h 308955"/>
                <a:gd name="connsiteX7" fmla="*/ 1047427 w 1524541"/>
                <a:gd name="connsiteY7" fmla="*/ 161547 h 308955"/>
                <a:gd name="connsiteX8" fmla="*/ 882297 w 1524541"/>
                <a:gd name="connsiteY8" fmla="*/ 193561 h 308955"/>
                <a:gd name="connsiteX9" fmla="*/ 701338 w 1524541"/>
                <a:gd name="connsiteY9" fmla="*/ 229121 h 308955"/>
                <a:gd name="connsiteX10" fmla="*/ 539328 w 1524541"/>
                <a:gd name="connsiteY10" fmla="*/ 261527 h 308955"/>
                <a:gd name="connsiteX11" fmla="*/ 481486 w 1524541"/>
                <a:gd name="connsiteY11" fmla="*/ 255805 h 308955"/>
                <a:gd name="connsiteX12" fmla="*/ 409901 w 1524541"/>
                <a:gd name="connsiteY12" fmla="*/ 220262 h 308955"/>
                <a:gd name="connsiteX13" fmla="*/ 256714 w 1524541"/>
                <a:gd name="connsiteY13" fmla="*/ 143580 h 308955"/>
                <a:gd name="connsiteX14" fmla="*/ 130336 w 1524541"/>
                <a:gd name="connsiteY14" fmla="*/ 77378 h 308955"/>
                <a:gd name="connsiteX15" fmla="*/ 4599 w 1524541"/>
                <a:gd name="connsiteY15" fmla="*/ 2050 h 308955"/>
                <a:gd name="connsiteX16" fmla="*/ 1194 w 1524541"/>
                <a:gd name="connsiteY16" fmla="*/ 0 h 308955"/>
                <a:gd name="connsiteX17" fmla="*/ 0 w 1524541"/>
                <a:gd name="connsiteY17" fmla="*/ 1390 h 308955"/>
                <a:gd name="connsiteX18" fmla="*/ 9109 w 1524541"/>
                <a:gd name="connsiteY18" fmla="*/ 9946 h 308955"/>
                <a:gd name="connsiteX19" fmla="*/ 41532 w 1524541"/>
                <a:gd name="connsiteY19" fmla="*/ 30641 h 308955"/>
                <a:gd name="connsiteX20" fmla="*/ 197785 w 1524541"/>
                <a:gd name="connsiteY20" fmla="*/ 118054 h 308955"/>
                <a:gd name="connsiteX21" fmla="*/ 428154 w 1524541"/>
                <a:gd name="connsiteY21" fmla="*/ 244522 h 308955"/>
                <a:gd name="connsiteX22" fmla="*/ 499881 w 1524541"/>
                <a:gd name="connsiteY22" fmla="*/ 286125 h 308955"/>
                <a:gd name="connsiteX23" fmla="*/ 514872 w 1524541"/>
                <a:gd name="connsiteY23" fmla="*/ 303950 h 308955"/>
                <a:gd name="connsiteX24" fmla="*/ 521735 w 1524541"/>
                <a:gd name="connsiteY24" fmla="*/ 308620 h 308955"/>
                <a:gd name="connsiteX25" fmla="*/ 529328 w 1524541"/>
                <a:gd name="connsiteY25" fmla="*/ 308264 h 308955"/>
                <a:gd name="connsiteX26" fmla="*/ 590093 w 1524541"/>
                <a:gd name="connsiteY26" fmla="*/ 296321 h 308955"/>
                <a:gd name="connsiteX27" fmla="*/ 742051 w 1524541"/>
                <a:gd name="connsiteY27" fmla="*/ 265965 h 308955"/>
                <a:gd name="connsiteX28" fmla="*/ 845399 w 1524541"/>
                <a:gd name="connsiteY28" fmla="*/ 245039 h 308955"/>
                <a:gd name="connsiteX29" fmla="*/ 894222 w 1524541"/>
                <a:gd name="connsiteY29" fmla="*/ 232775 h 308955"/>
                <a:gd name="connsiteX30" fmla="*/ 959300 w 1524541"/>
                <a:gd name="connsiteY30" fmla="*/ 220886 h 308955"/>
                <a:gd name="connsiteX31" fmla="*/ 1065359 w 1524541"/>
                <a:gd name="connsiteY31" fmla="*/ 198391 h 308955"/>
                <a:gd name="connsiteX32" fmla="*/ 1242966 w 1524541"/>
                <a:gd name="connsiteY32" fmla="*/ 161333 h 308955"/>
                <a:gd name="connsiteX33" fmla="*/ 1356439 w 1524541"/>
                <a:gd name="connsiteY33" fmla="*/ 138856 h 308955"/>
                <a:gd name="connsiteX34" fmla="*/ 1391857 w 1524541"/>
                <a:gd name="connsiteY34" fmla="*/ 131138 h 308955"/>
                <a:gd name="connsiteX35" fmla="*/ 1461659 w 1524541"/>
                <a:gd name="connsiteY35" fmla="*/ 116628 h 308955"/>
                <a:gd name="connsiteX36" fmla="*/ 1512603 w 1524541"/>
                <a:gd name="connsiteY36" fmla="*/ 105862 h 308955"/>
                <a:gd name="connsiteX37" fmla="*/ 1519145 w 1524541"/>
                <a:gd name="connsiteY37" fmla="*/ 81531 h 308955"/>
                <a:gd name="connsiteX38" fmla="*/ 1512835 w 1524541"/>
                <a:gd name="connsiteY38" fmla="*/ 76397 h 30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24541" h="308955">
                  <a:moveTo>
                    <a:pt x="1512835" y="76397"/>
                  </a:moveTo>
                  <a:cubicBezTo>
                    <a:pt x="1503637" y="69660"/>
                    <a:pt x="1494457" y="62904"/>
                    <a:pt x="1485188" y="56273"/>
                  </a:cubicBezTo>
                  <a:cubicBezTo>
                    <a:pt x="1479627" y="52316"/>
                    <a:pt x="1477880" y="53100"/>
                    <a:pt x="1476401" y="59838"/>
                  </a:cubicBezTo>
                  <a:cubicBezTo>
                    <a:pt x="1476347" y="60123"/>
                    <a:pt x="1476294" y="60391"/>
                    <a:pt x="1476240" y="60676"/>
                  </a:cubicBezTo>
                  <a:cubicBezTo>
                    <a:pt x="1473709" y="74116"/>
                    <a:pt x="1468183" y="79927"/>
                    <a:pt x="1454797" y="82725"/>
                  </a:cubicBezTo>
                  <a:cubicBezTo>
                    <a:pt x="1437667" y="86308"/>
                    <a:pt x="1420520" y="89837"/>
                    <a:pt x="1403336" y="93135"/>
                  </a:cubicBezTo>
                  <a:cubicBezTo>
                    <a:pt x="1338899" y="105523"/>
                    <a:pt x="1274445" y="117751"/>
                    <a:pt x="1210025" y="130122"/>
                  </a:cubicBezTo>
                  <a:cubicBezTo>
                    <a:pt x="1155820" y="140532"/>
                    <a:pt x="1101614" y="151048"/>
                    <a:pt x="1047427" y="161547"/>
                  </a:cubicBezTo>
                  <a:cubicBezTo>
                    <a:pt x="992383" y="172206"/>
                    <a:pt x="937322" y="182812"/>
                    <a:pt x="882297" y="193561"/>
                  </a:cubicBezTo>
                  <a:cubicBezTo>
                    <a:pt x="821959" y="205343"/>
                    <a:pt x="761640" y="217196"/>
                    <a:pt x="701338" y="229121"/>
                  </a:cubicBezTo>
                  <a:cubicBezTo>
                    <a:pt x="647311" y="239816"/>
                    <a:pt x="593266" y="250440"/>
                    <a:pt x="539328" y="261527"/>
                  </a:cubicBezTo>
                  <a:cubicBezTo>
                    <a:pt x="519275" y="265644"/>
                    <a:pt x="500095" y="265145"/>
                    <a:pt x="481486" y="255805"/>
                  </a:cubicBezTo>
                  <a:cubicBezTo>
                    <a:pt x="457690" y="243845"/>
                    <a:pt x="433733" y="232169"/>
                    <a:pt x="409901" y="220262"/>
                  </a:cubicBezTo>
                  <a:cubicBezTo>
                    <a:pt x="358815" y="194755"/>
                    <a:pt x="307604" y="169479"/>
                    <a:pt x="256714" y="143580"/>
                  </a:cubicBezTo>
                  <a:cubicBezTo>
                    <a:pt x="214327" y="121994"/>
                    <a:pt x="171761" y="100675"/>
                    <a:pt x="130336" y="77378"/>
                  </a:cubicBezTo>
                  <a:cubicBezTo>
                    <a:pt x="87770" y="53439"/>
                    <a:pt x="46470" y="27254"/>
                    <a:pt x="4599" y="2050"/>
                  </a:cubicBezTo>
                  <a:cubicBezTo>
                    <a:pt x="3458" y="1372"/>
                    <a:pt x="2335" y="677"/>
                    <a:pt x="1194" y="0"/>
                  </a:cubicBezTo>
                  <a:cubicBezTo>
                    <a:pt x="802" y="463"/>
                    <a:pt x="392" y="927"/>
                    <a:pt x="0" y="1390"/>
                  </a:cubicBezTo>
                  <a:cubicBezTo>
                    <a:pt x="3012" y="4278"/>
                    <a:pt x="5704" y="7647"/>
                    <a:pt x="9109" y="9946"/>
                  </a:cubicBezTo>
                  <a:cubicBezTo>
                    <a:pt x="19750" y="17094"/>
                    <a:pt x="30374" y="24349"/>
                    <a:pt x="41532" y="30641"/>
                  </a:cubicBezTo>
                  <a:cubicBezTo>
                    <a:pt x="93509" y="59963"/>
                    <a:pt x="145540" y="89214"/>
                    <a:pt x="197785" y="118054"/>
                  </a:cubicBezTo>
                  <a:cubicBezTo>
                    <a:pt x="274486" y="160388"/>
                    <a:pt x="351471" y="202188"/>
                    <a:pt x="428154" y="244522"/>
                  </a:cubicBezTo>
                  <a:cubicBezTo>
                    <a:pt x="452342" y="257873"/>
                    <a:pt x="475996" y="272222"/>
                    <a:pt x="499881" y="286125"/>
                  </a:cubicBezTo>
                  <a:cubicBezTo>
                    <a:pt x="506994" y="290261"/>
                    <a:pt x="512448" y="295590"/>
                    <a:pt x="514872" y="303950"/>
                  </a:cubicBezTo>
                  <a:cubicBezTo>
                    <a:pt x="515478" y="306054"/>
                    <a:pt x="519132" y="307818"/>
                    <a:pt x="521735" y="308620"/>
                  </a:cubicBezTo>
                  <a:cubicBezTo>
                    <a:pt x="524016" y="309333"/>
                    <a:pt x="526833" y="308763"/>
                    <a:pt x="529328" y="308264"/>
                  </a:cubicBezTo>
                  <a:cubicBezTo>
                    <a:pt x="549595" y="304342"/>
                    <a:pt x="569844" y="300350"/>
                    <a:pt x="590093" y="296321"/>
                  </a:cubicBezTo>
                  <a:cubicBezTo>
                    <a:pt x="640752" y="286232"/>
                    <a:pt x="691410" y="276108"/>
                    <a:pt x="742051" y="265965"/>
                  </a:cubicBezTo>
                  <a:cubicBezTo>
                    <a:pt x="776524" y="259067"/>
                    <a:pt x="811033" y="252365"/>
                    <a:pt x="845399" y="245039"/>
                  </a:cubicBezTo>
                  <a:cubicBezTo>
                    <a:pt x="861798" y="241545"/>
                    <a:pt x="877805" y="236180"/>
                    <a:pt x="894222" y="232775"/>
                  </a:cubicBezTo>
                  <a:cubicBezTo>
                    <a:pt x="915808" y="228283"/>
                    <a:pt x="937697" y="225271"/>
                    <a:pt x="959300" y="220886"/>
                  </a:cubicBezTo>
                  <a:cubicBezTo>
                    <a:pt x="994718" y="213703"/>
                    <a:pt x="1029994" y="205824"/>
                    <a:pt x="1065359" y="198391"/>
                  </a:cubicBezTo>
                  <a:cubicBezTo>
                    <a:pt x="1124537" y="185949"/>
                    <a:pt x="1183716" y="173490"/>
                    <a:pt x="1242966" y="161333"/>
                  </a:cubicBezTo>
                  <a:cubicBezTo>
                    <a:pt x="1280737" y="153579"/>
                    <a:pt x="1318632" y="146414"/>
                    <a:pt x="1356439" y="138856"/>
                  </a:cubicBezTo>
                  <a:cubicBezTo>
                    <a:pt x="1368293" y="136485"/>
                    <a:pt x="1380039" y="133633"/>
                    <a:pt x="1391857" y="131138"/>
                  </a:cubicBezTo>
                  <a:cubicBezTo>
                    <a:pt x="1415119" y="126254"/>
                    <a:pt x="1438398" y="121477"/>
                    <a:pt x="1461659" y="116628"/>
                  </a:cubicBezTo>
                  <a:cubicBezTo>
                    <a:pt x="1478647" y="113081"/>
                    <a:pt x="1495687" y="109766"/>
                    <a:pt x="1512603" y="105862"/>
                  </a:cubicBezTo>
                  <a:cubicBezTo>
                    <a:pt x="1525348" y="102921"/>
                    <a:pt x="1528467" y="90782"/>
                    <a:pt x="1519145" y="81531"/>
                  </a:cubicBezTo>
                  <a:cubicBezTo>
                    <a:pt x="1517237" y="79606"/>
                    <a:pt x="1515009" y="78002"/>
                    <a:pt x="1512835" y="7639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6CD345F-442B-411C-80F7-71EFB73AE83C}"/>
                </a:ext>
              </a:extLst>
            </p:cNvPr>
            <p:cNvSpPr/>
            <p:nvPr/>
          </p:nvSpPr>
          <p:spPr>
            <a:xfrm>
              <a:off x="2542984" y="4121331"/>
              <a:ext cx="522015" cy="414512"/>
            </a:xfrm>
            <a:custGeom>
              <a:avLst/>
              <a:gdLst>
                <a:gd name="connsiteX0" fmla="*/ 504624 w 522015"/>
                <a:gd name="connsiteY0" fmla="*/ 316493 h 414512"/>
                <a:gd name="connsiteX1" fmla="*/ 518367 w 522015"/>
                <a:gd name="connsiteY1" fmla="*/ 272376 h 414512"/>
                <a:gd name="connsiteX2" fmla="*/ 514071 w 522015"/>
                <a:gd name="connsiteY2" fmla="*/ 255033 h 414512"/>
                <a:gd name="connsiteX3" fmla="*/ 513340 w 522015"/>
                <a:gd name="connsiteY3" fmla="*/ 254587 h 414512"/>
                <a:gd name="connsiteX4" fmla="*/ 360884 w 522015"/>
                <a:gd name="connsiteY4" fmla="*/ 168297 h 414512"/>
                <a:gd name="connsiteX5" fmla="*/ 186467 w 522015"/>
                <a:gd name="connsiteY5" fmla="*/ 74021 h 414512"/>
                <a:gd name="connsiteX6" fmla="*/ 44028 w 522015"/>
                <a:gd name="connsiteY6" fmla="*/ 1812 h 414512"/>
                <a:gd name="connsiteX7" fmla="*/ 27701 w 522015"/>
                <a:gd name="connsiteY7" fmla="*/ 5769 h 414512"/>
                <a:gd name="connsiteX8" fmla="*/ 8432 w 522015"/>
                <a:gd name="connsiteY8" fmla="*/ 44093 h 414512"/>
                <a:gd name="connsiteX9" fmla="*/ 11943 w 522015"/>
                <a:gd name="connsiteY9" fmla="*/ 145570 h 414512"/>
                <a:gd name="connsiteX10" fmla="*/ 24207 w 522015"/>
                <a:gd name="connsiteY10" fmla="*/ 159384 h 414512"/>
                <a:gd name="connsiteX11" fmla="*/ 82459 w 522015"/>
                <a:gd name="connsiteY11" fmla="*/ 195212 h 414512"/>
                <a:gd name="connsiteX12" fmla="*/ 254006 w 522015"/>
                <a:gd name="connsiteY12" fmla="*/ 292804 h 414512"/>
                <a:gd name="connsiteX13" fmla="*/ 401560 w 522015"/>
                <a:gd name="connsiteY13" fmla="*/ 363444 h 414512"/>
                <a:gd name="connsiteX14" fmla="*/ 511326 w 522015"/>
                <a:gd name="connsiteY14" fmla="*/ 414512 h 414512"/>
                <a:gd name="connsiteX15" fmla="*/ 510524 w 522015"/>
                <a:gd name="connsiteY15" fmla="*/ 411999 h 414512"/>
                <a:gd name="connsiteX16" fmla="*/ 501166 w 522015"/>
                <a:gd name="connsiteY16" fmla="*/ 364193 h 414512"/>
                <a:gd name="connsiteX17" fmla="*/ 504624 w 522015"/>
                <a:gd name="connsiteY17" fmla="*/ 316493 h 4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2015" h="414512">
                  <a:moveTo>
                    <a:pt x="504624" y="316493"/>
                  </a:moveTo>
                  <a:cubicBezTo>
                    <a:pt x="506353" y="301003"/>
                    <a:pt x="510238" y="285977"/>
                    <a:pt x="518367" y="272376"/>
                  </a:cubicBezTo>
                  <a:cubicBezTo>
                    <a:pt x="524035" y="262894"/>
                    <a:pt x="523465" y="260772"/>
                    <a:pt x="514071" y="255033"/>
                  </a:cubicBezTo>
                  <a:cubicBezTo>
                    <a:pt x="513821" y="254890"/>
                    <a:pt x="513590" y="254730"/>
                    <a:pt x="513340" y="254587"/>
                  </a:cubicBezTo>
                  <a:cubicBezTo>
                    <a:pt x="463644" y="223839"/>
                    <a:pt x="412291" y="196032"/>
                    <a:pt x="360884" y="168297"/>
                  </a:cubicBezTo>
                  <a:cubicBezTo>
                    <a:pt x="302721" y="136907"/>
                    <a:pt x="244737" y="105197"/>
                    <a:pt x="186467" y="74021"/>
                  </a:cubicBezTo>
                  <a:cubicBezTo>
                    <a:pt x="139534" y="48906"/>
                    <a:pt x="93671" y="21616"/>
                    <a:pt x="44028" y="1812"/>
                  </a:cubicBezTo>
                  <a:cubicBezTo>
                    <a:pt x="36257" y="-1289"/>
                    <a:pt x="32977" y="-683"/>
                    <a:pt x="27701" y="5769"/>
                  </a:cubicBezTo>
                  <a:cubicBezTo>
                    <a:pt x="18450" y="17142"/>
                    <a:pt x="12995" y="30403"/>
                    <a:pt x="8432" y="44093"/>
                  </a:cubicBezTo>
                  <a:cubicBezTo>
                    <a:pt x="-3012" y="78352"/>
                    <a:pt x="-3707" y="112238"/>
                    <a:pt x="11943" y="145570"/>
                  </a:cubicBezTo>
                  <a:cubicBezTo>
                    <a:pt x="14706" y="151435"/>
                    <a:pt x="18663" y="155998"/>
                    <a:pt x="24207" y="159384"/>
                  </a:cubicBezTo>
                  <a:cubicBezTo>
                    <a:pt x="43672" y="171238"/>
                    <a:pt x="63101" y="183181"/>
                    <a:pt x="82459" y="195212"/>
                  </a:cubicBezTo>
                  <a:cubicBezTo>
                    <a:pt x="138393" y="229935"/>
                    <a:pt x="194952" y="263607"/>
                    <a:pt x="254006" y="292804"/>
                  </a:cubicBezTo>
                  <a:cubicBezTo>
                    <a:pt x="302881" y="316974"/>
                    <a:pt x="352274" y="340129"/>
                    <a:pt x="401560" y="363444"/>
                  </a:cubicBezTo>
                  <a:cubicBezTo>
                    <a:pt x="437852" y="380609"/>
                    <a:pt x="474357" y="397329"/>
                    <a:pt x="511326" y="414512"/>
                  </a:cubicBezTo>
                  <a:cubicBezTo>
                    <a:pt x="510951" y="413300"/>
                    <a:pt x="510809" y="412605"/>
                    <a:pt x="510524" y="411999"/>
                  </a:cubicBezTo>
                  <a:cubicBezTo>
                    <a:pt x="503305" y="396866"/>
                    <a:pt x="500845" y="380645"/>
                    <a:pt x="501166" y="364193"/>
                  </a:cubicBezTo>
                  <a:cubicBezTo>
                    <a:pt x="501504" y="348257"/>
                    <a:pt x="502859" y="332322"/>
                    <a:pt x="504624" y="31649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6668D11-B7FB-4810-8177-D13FD37E9B14}"/>
                </a:ext>
              </a:extLst>
            </p:cNvPr>
            <p:cNvSpPr/>
            <p:nvPr/>
          </p:nvSpPr>
          <p:spPr>
            <a:xfrm>
              <a:off x="2680887" y="4468004"/>
              <a:ext cx="981537" cy="380576"/>
            </a:xfrm>
            <a:custGeom>
              <a:avLst/>
              <a:gdLst>
                <a:gd name="connsiteX0" fmla="*/ 574933 w 981537"/>
                <a:gd name="connsiteY0" fmla="*/ 128711 h 380576"/>
                <a:gd name="connsiteX1" fmla="*/ 526200 w 981537"/>
                <a:gd name="connsiteY1" fmla="*/ 139531 h 380576"/>
                <a:gd name="connsiteX2" fmla="*/ 396756 w 981537"/>
                <a:gd name="connsiteY2" fmla="*/ 164343 h 380576"/>
                <a:gd name="connsiteX3" fmla="*/ 330786 w 981537"/>
                <a:gd name="connsiteY3" fmla="*/ 151402 h 380576"/>
                <a:gd name="connsiteX4" fmla="*/ 271304 w 981537"/>
                <a:gd name="connsiteY4" fmla="*/ 115948 h 380576"/>
                <a:gd name="connsiteX5" fmla="*/ 139649 w 981537"/>
                <a:gd name="connsiteY5" fmla="*/ 40567 h 380576"/>
                <a:gd name="connsiteX6" fmla="*/ 70221 w 981537"/>
                <a:gd name="connsiteY6" fmla="*/ 3705 h 380576"/>
                <a:gd name="connsiteX7" fmla="*/ 42361 w 981537"/>
                <a:gd name="connsiteY7" fmla="*/ 5648 h 380576"/>
                <a:gd name="connsiteX8" fmla="*/ 24198 w 981537"/>
                <a:gd name="connsiteY8" fmla="*/ 22991 h 380576"/>
                <a:gd name="connsiteX9" fmla="*/ 294 w 981537"/>
                <a:gd name="connsiteY9" fmla="*/ 92491 h 380576"/>
                <a:gd name="connsiteX10" fmla="*/ 12166 w 981537"/>
                <a:gd name="connsiteY10" fmla="*/ 168407 h 380576"/>
                <a:gd name="connsiteX11" fmla="*/ 26158 w 981537"/>
                <a:gd name="connsiteY11" fmla="*/ 184075 h 380576"/>
                <a:gd name="connsiteX12" fmla="*/ 72824 w 981537"/>
                <a:gd name="connsiteY12" fmla="*/ 198923 h 380576"/>
                <a:gd name="connsiteX13" fmla="*/ 208186 w 981537"/>
                <a:gd name="connsiteY13" fmla="*/ 231204 h 380576"/>
                <a:gd name="connsiteX14" fmla="*/ 387772 w 981537"/>
                <a:gd name="connsiteY14" fmla="*/ 274857 h 380576"/>
                <a:gd name="connsiteX15" fmla="*/ 606109 w 981537"/>
                <a:gd name="connsiteY15" fmla="*/ 323466 h 380576"/>
                <a:gd name="connsiteX16" fmla="*/ 724057 w 981537"/>
                <a:gd name="connsiteY16" fmla="*/ 345301 h 380576"/>
                <a:gd name="connsiteX17" fmla="*/ 823715 w 981537"/>
                <a:gd name="connsiteY17" fmla="*/ 360524 h 380576"/>
                <a:gd name="connsiteX18" fmla="*/ 882003 w 981537"/>
                <a:gd name="connsiteY18" fmla="*/ 369205 h 380576"/>
                <a:gd name="connsiteX19" fmla="*/ 957188 w 981537"/>
                <a:gd name="connsiteY19" fmla="*/ 377564 h 380576"/>
                <a:gd name="connsiteX20" fmla="*/ 981537 w 981537"/>
                <a:gd name="connsiteY20" fmla="*/ 380577 h 380576"/>
                <a:gd name="connsiteX21" fmla="*/ 979380 w 981537"/>
                <a:gd name="connsiteY21" fmla="*/ 375835 h 380576"/>
                <a:gd name="connsiteX22" fmla="*/ 963694 w 981537"/>
                <a:gd name="connsiteY22" fmla="*/ 337975 h 380576"/>
                <a:gd name="connsiteX23" fmla="*/ 957723 w 981537"/>
                <a:gd name="connsiteY23" fmla="*/ 291167 h 380576"/>
                <a:gd name="connsiteX24" fmla="*/ 961965 w 981537"/>
                <a:gd name="connsiteY24" fmla="*/ 228673 h 380576"/>
                <a:gd name="connsiteX25" fmla="*/ 967135 w 981537"/>
                <a:gd name="connsiteY25" fmla="*/ 209333 h 380576"/>
                <a:gd name="connsiteX26" fmla="*/ 959345 w 981537"/>
                <a:gd name="connsiteY26" fmla="*/ 199458 h 380576"/>
                <a:gd name="connsiteX27" fmla="*/ 947082 w 981537"/>
                <a:gd name="connsiteY27" fmla="*/ 197907 h 380576"/>
                <a:gd name="connsiteX28" fmla="*/ 816710 w 981537"/>
                <a:gd name="connsiteY28" fmla="*/ 168692 h 380576"/>
                <a:gd name="connsiteX29" fmla="*/ 694111 w 981537"/>
                <a:gd name="connsiteY29" fmla="*/ 146162 h 380576"/>
                <a:gd name="connsiteX30" fmla="*/ 593115 w 981537"/>
                <a:gd name="connsiteY30" fmla="*/ 128925 h 380576"/>
                <a:gd name="connsiteX31" fmla="*/ 574933 w 981537"/>
                <a:gd name="connsiteY31" fmla="*/ 128711 h 38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81537" h="380576">
                  <a:moveTo>
                    <a:pt x="574933" y="128711"/>
                  </a:moveTo>
                  <a:cubicBezTo>
                    <a:pt x="558588" y="131830"/>
                    <a:pt x="542385" y="135645"/>
                    <a:pt x="526200" y="139531"/>
                  </a:cubicBezTo>
                  <a:cubicBezTo>
                    <a:pt x="483420" y="149780"/>
                    <a:pt x="440783" y="160635"/>
                    <a:pt x="396756" y="164343"/>
                  </a:cubicBezTo>
                  <a:cubicBezTo>
                    <a:pt x="373548" y="166304"/>
                    <a:pt x="351231" y="163576"/>
                    <a:pt x="330786" y="151402"/>
                  </a:cubicBezTo>
                  <a:cubicBezTo>
                    <a:pt x="310947" y="139602"/>
                    <a:pt x="291286" y="127499"/>
                    <a:pt x="271304" y="115948"/>
                  </a:cubicBezTo>
                  <a:cubicBezTo>
                    <a:pt x="227526" y="90637"/>
                    <a:pt x="183730" y="65343"/>
                    <a:pt x="139649" y="40567"/>
                  </a:cubicBezTo>
                  <a:cubicBezTo>
                    <a:pt x="116816" y="27733"/>
                    <a:pt x="93323" y="16058"/>
                    <a:pt x="70221" y="3705"/>
                  </a:cubicBezTo>
                  <a:cubicBezTo>
                    <a:pt x="60400" y="-1553"/>
                    <a:pt x="50971" y="-1482"/>
                    <a:pt x="42361" y="5648"/>
                  </a:cubicBezTo>
                  <a:cubicBezTo>
                    <a:pt x="35926" y="10978"/>
                    <a:pt x="29474" y="16575"/>
                    <a:pt x="24198" y="22991"/>
                  </a:cubicBezTo>
                  <a:cubicBezTo>
                    <a:pt x="7656" y="43080"/>
                    <a:pt x="1881" y="67197"/>
                    <a:pt x="294" y="92491"/>
                  </a:cubicBezTo>
                  <a:cubicBezTo>
                    <a:pt x="-1346" y="118622"/>
                    <a:pt x="4038" y="143720"/>
                    <a:pt x="12166" y="168407"/>
                  </a:cubicBezTo>
                  <a:cubicBezTo>
                    <a:pt x="14626" y="175894"/>
                    <a:pt x="19331" y="180475"/>
                    <a:pt x="26158" y="184075"/>
                  </a:cubicBezTo>
                  <a:cubicBezTo>
                    <a:pt x="40882" y="191829"/>
                    <a:pt x="56942" y="195091"/>
                    <a:pt x="72824" y="198923"/>
                  </a:cubicBezTo>
                  <a:cubicBezTo>
                    <a:pt x="117903" y="209832"/>
                    <a:pt x="163089" y="220313"/>
                    <a:pt x="208186" y="231204"/>
                  </a:cubicBezTo>
                  <a:cubicBezTo>
                    <a:pt x="268060" y="245678"/>
                    <a:pt x="327756" y="260954"/>
                    <a:pt x="387772" y="274857"/>
                  </a:cubicBezTo>
                  <a:cubicBezTo>
                    <a:pt x="460408" y="291684"/>
                    <a:pt x="533188" y="307905"/>
                    <a:pt x="606109" y="323466"/>
                  </a:cubicBezTo>
                  <a:cubicBezTo>
                    <a:pt x="645199" y="331808"/>
                    <a:pt x="684646" y="338581"/>
                    <a:pt x="724057" y="345301"/>
                  </a:cubicBezTo>
                  <a:cubicBezTo>
                    <a:pt x="757175" y="350952"/>
                    <a:pt x="790490" y="355497"/>
                    <a:pt x="823715" y="360524"/>
                  </a:cubicBezTo>
                  <a:cubicBezTo>
                    <a:pt x="843145" y="363465"/>
                    <a:pt x="862520" y="366762"/>
                    <a:pt x="882003" y="369205"/>
                  </a:cubicBezTo>
                  <a:cubicBezTo>
                    <a:pt x="907011" y="372342"/>
                    <a:pt x="932127" y="374766"/>
                    <a:pt x="957188" y="377564"/>
                  </a:cubicBezTo>
                  <a:cubicBezTo>
                    <a:pt x="965085" y="378438"/>
                    <a:pt x="972946" y="379507"/>
                    <a:pt x="981537" y="380577"/>
                  </a:cubicBezTo>
                  <a:cubicBezTo>
                    <a:pt x="980628" y="378580"/>
                    <a:pt x="979969" y="377226"/>
                    <a:pt x="979380" y="375835"/>
                  </a:cubicBezTo>
                  <a:cubicBezTo>
                    <a:pt x="974122" y="363233"/>
                    <a:pt x="968596" y="350720"/>
                    <a:pt x="963694" y="337975"/>
                  </a:cubicBezTo>
                  <a:cubicBezTo>
                    <a:pt x="957919" y="322913"/>
                    <a:pt x="958080" y="306978"/>
                    <a:pt x="957723" y="291167"/>
                  </a:cubicBezTo>
                  <a:cubicBezTo>
                    <a:pt x="957260" y="270205"/>
                    <a:pt x="956903" y="249243"/>
                    <a:pt x="961965" y="228673"/>
                  </a:cubicBezTo>
                  <a:cubicBezTo>
                    <a:pt x="963552" y="222185"/>
                    <a:pt x="965833" y="215857"/>
                    <a:pt x="967135" y="209333"/>
                  </a:cubicBezTo>
                  <a:cubicBezTo>
                    <a:pt x="968436" y="202809"/>
                    <a:pt x="966030" y="200189"/>
                    <a:pt x="959345" y="199458"/>
                  </a:cubicBezTo>
                  <a:cubicBezTo>
                    <a:pt x="955245" y="199012"/>
                    <a:pt x="951092" y="198816"/>
                    <a:pt x="947082" y="197907"/>
                  </a:cubicBezTo>
                  <a:cubicBezTo>
                    <a:pt x="903625" y="188175"/>
                    <a:pt x="860328" y="177658"/>
                    <a:pt x="816710" y="168692"/>
                  </a:cubicBezTo>
                  <a:cubicBezTo>
                    <a:pt x="776016" y="160315"/>
                    <a:pt x="735037" y="153327"/>
                    <a:pt x="694111" y="146162"/>
                  </a:cubicBezTo>
                  <a:cubicBezTo>
                    <a:pt x="660475" y="140279"/>
                    <a:pt x="626358" y="137249"/>
                    <a:pt x="593115" y="128925"/>
                  </a:cubicBezTo>
                  <a:cubicBezTo>
                    <a:pt x="587340" y="127481"/>
                    <a:pt x="580780" y="127606"/>
                    <a:pt x="574933" y="12871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2E66D64-51F9-475D-87B2-BA1175B45E56}"/>
                </a:ext>
              </a:extLst>
            </p:cNvPr>
            <p:cNvSpPr/>
            <p:nvPr/>
          </p:nvSpPr>
          <p:spPr>
            <a:xfrm>
              <a:off x="3336228" y="4578071"/>
              <a:ext cx="317657" cy="64011"/>
            </a:xfrm>
            <a:custGeom>
              <a:avLst/>
              <a:gdLst>
                <a:gd name="connsiteX0" fmla="*/ 295055 w 317657"/>
                <a:gd name="connsiteY0" fmla="*/ 62155 h 64011"/>
                <a:gd name="connsiteX1" fmla="*/ 315287 w 317657"/>
                <a:gd name="connsiteY1" fmla="*/ 64009 h 64011"/>
                <a:gd name="connsiteX2" fmla="*/ 317657 w 317657"/>
                <a:gd name="connsiteY2" fmla="*/ 62761 h 64011"/>
                <a:gd name="connsiteX3" fmla="*/ 316053 w 317657"/>
                <a:gd name="connsiteY3" fmla="*/ 60212 h 64011"/>
                <a:gd name="connsiteX4" fmla="*/ 310028 w 317657"/>
                <a:gd name="connsiteY4" fmla="*/ 58180 h 64011"/>
                <a:gd name="connsiteX5" fmla="*/ 204523 w 317657"/>
                <a:gd name="connsiteY5" fmla="*/ 35240 h 64011"/>
                <a:gd name="connsiteX6" fmla="*/ 145754 w 317657"/>
                <a:gd name="connsiteY6" fmla="*/ 22923 h 64011"/>
                <a:gd name="connsiteX7" fmla="*/ 81210 w 317657"/>
                <a:gd name="connsiteY7" fmla="*/ 8681 h 64011"/>
                <a:gd name="connsiteX8" fmla="*/ 17967 w 317657"/>
                <a:gd name="connsiteY8" fmla="*/ 125 h 64011"/>
                <a:gd name="connsiteX9" fmla="*/ 303 w 317657"/>
                <a:gd name="connsiteY9" fmla="*/ 1889 h 64011"/>
                <a:gd name="connsiteX10" fmla="*/ 0 w 317657"/>
                <a:gd name="connsiteY10" fmla="*/ 3886 h 64011"/>
                <a:gd name="connsiteX11" fmla="*/ 5847 w 317657"/>
                <a:gd name="connsiteY11" fmla="*/ 6613 h 64011"/>
                <a:gd name="connsiteX12" fmla="*/ 72458 w 317657"/>
                <a:gd name="connsiteY12" fmla="*/ 19518 h 64011"/>
                <a:gd name="connsiteX13" fmla="*/ 295055 w 317657"/>
                <a:gd name="connsiteY13" fmla="*/ 62155 h 6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657" h="64011">
                  <a:moveTo>
                    <a:pt x="295055" y="62155"/>
                  </a:moveTo>
                  <a:cubicBezTo>
                    <a:pt x="301686" y="63421"/>
                    <a:pt x="308531" y="63510"/>
                    <a:pt x="315287" y="64009"/>
                  </a:cubicBezTo>
                  <a:cubicBezTo>
                    <a:pt x="316035" y="64063"/>
                    <a:pt x="316855" y="63207"/>
                    <a:pt x="317657" y="62761"/>
                  </a:cubicBezTo>
                  <a:cubicBezTo>
                    <a:pt x="317141" y="61888"/>
                    <a:pt x="316820" y="60587"/>
                    <a:pt x="316053" y="60212"/>
                  </a:cubicBezTo>
                  <a:cubicBezTo>
                    <a:pt x="314164" y="59303"/>
                    <a:pt x="312096" y="58626"/>
                    <a:pt x="310028" y="58180"/>
                  </a:cubicBezTo>
                  <a:cubicBezTo>
                    <a:pt x="274878" y="50498"/>
                    <a:pt x="239709" y="42815"/>
                    <a:pt x="204523" y="35240"/>
                  </a:cubicBezTo>
                  <a:cubicBezTo>
                    <a:pt x="184951" y="31033"/>
                    <a:pt x="165326" y="27129"/>
                    <a:pt x="145754" y="22923"/>
                  </a:cubicBezTo>
                  <a:cubicBezTo>
                    <a:pt x="124204" y="18306"/>
                    <a:pt x="102600" y="13921"/>
                    <a:pt x="81210" y="8681"/>
                  </a:cubicBezTo>
                  <a:cubicBezTo>
                    <a:pt x="60391" y="3583"/>
                    <a:pt x="39553" y="-802"/>
                    <a:pt x="17967" y="125"/>
                  </a:cubicBezTo>
                  <a:cubicBezTo>
                    <a:pt x="12067" y="374"/>
                    <a:pt x="6185" y="1283"/>
                    <a:pt x="303" y="1889"/>
                  </a:cubicBezTo>
                  <a:cubicBezTo>
                    <a:pt x="196" y="2549"/>
                    <a:pt x="107" y="3226"/>
                    <a:pt x="0" y="3886"/>
                  </a:cubicBezTo>
                  <a:cubicBezTo>
                    <a:pt x="1943" y="4812"/>
                    <a:pt x="3797" y="6203"/>
                    <a:pt x="5847" y="6613"/>
                  </a:cubicBezTo>
                  <a:cubicBezTo>
                    <a:pt x="28039" y="10998"/>
                    <a:pt x="50248" y="15258"/>
                    <a:pt x="72458" y="19518"/>
                  </a:cubicBezTo>
                  <a:cubicBezTo>
                    <a:pt x="146663" y="33760"/>
                    <a:pt x="220833" y="48056"/>
                    <a:pt x="295055" y="6215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FB20505-F04D-4601-8EF7-26E2AE10B62F}"/>
                </a:ext>
              </a:extLst>
            </p:cNvPr>
            <p:cNvSpPr/>
            <p:nvPr/>
          </p:nvSpPr>
          <p:spPr>
            <a:xfrm>
              <a:off x="3070019" y="4230768"/>
              <a:ext cx="933768" cy="304080"/>
            </a:xfrm>
            <a:custGeom>
              <a:avLst/>
              <a:gdLst>
                <a:gd name="connsiteX0" fmla="*/ 917673 w 933768"/>
                <a:gd name="connsiteY0" fmla="*/ 28931 h 304080"/>
                <a:gd name="connsiteX1" fmla="*/ 933769 w 933768"/>
                <a:gd name="connsiteY1" fmla="*/ 162 h 304080"/>
                <a:gd name="connsiteX2" fmla="*/ 932094 w 933768"/>
                <a:gd name="connsiteY2" fmla="*/ 19 h 304080"/>
                <a:gd name="connsiteX3" fmla="*/ 845981 w 933768"/>
                <a:gd name="connsiteY3" fmla="*/ 15634 h 304080"/>
                <a:gd name="connsiteX4" fmla="*/ 664221 w 933768"/>
                <a:gd name="connsiteY4" fmla="*/ 49323 h 304080"/>
                <a:gd name="connsiteX5" fmla="*/ 483263 w 933768"/>
                <a:gd name="connsiteY5" fmla="*/ 80338 h 304080"/>
                <a:gd name="connsiteX6" fmla="*/ 338257 w 933768"/>
                <a:gd name="connsiteY6" fmla="*/ 106274 h 304080"/>
                <a:gd name="connsiteX7" fmla="*/ 196870 w 933768"/>
                <a:gd name="connsiteY7" fmla="*/ 130712 h 304080"/>
                <a:gd name="connsiteX8" fmla="*/ 53683 w 933768"/>
                <a:gd name="connsiteY8" fmla="*/ 154846 h 304080"/>
                <a:gd name="connsiteX9" fmla="*/ 6910 w 933768"/>
                <a:gd name="connsiteY9" fmla="*/ 196468 h 304080"/>
                <a:gd name="connsiteX10" fmla="*/ 12 w 933768"/>
                <a:gd name="connsiteY10" fmla="*/ 243668 h 304080"/>
                <a:gd name="connsiteX11" fmla="*/ 5520 w 933768"/>
                <a:gd name="connsiteY11" fmla="*/ 290637 h 304080"/>
                <a:gd name="connsiteX12" fmla="*/ 25484 w 933768"/>
                <a:gd name="connsiteY12" fmla="*/ 303631 h 304080"/>
                <a:gd name="connsiteX13" fmla="*/ 47925 w 933768"/>
                <a:gd name="connsiteY13" fmla="*/ 298480 h 304080"/>
                <a:gd name="connsiteX14" fmla="*/ 147174 w 933768"/>
                <a:gd name="connsiteY14" fmla="*/ 281011 h 304080"/>
                <a:gd name="connsiteX15" fmla="*/ 266708 w 933768"/>
                <a:gd name="connsiteY15" fmla="*/ 258320 h 304080"/>
                <a:gd name="connsiteX16" fmla="*/ 451873 w 933768"/>
                <a:gd name="connsiteY16" fmla="*/ 222100 h 304080"/>
                <a:gd name="connsiteX17" fmla="*/ 627912 w 933768"/>
                <a:gd name="connsiteY17" fmla="*/ 188054 h 304080"/>
                <a:gd name="connsiteX18" fmla="*/ 771652 w 933768"/>
                <a:gd name="connsiteY18" fmla="*/ 160105 h 304080"/>
                <a:gd name="connsiteX19" fmla="*/ 906497 w 933768"/>
                <a:gd name="connsiteY19" fmla="*/ 133243 h 304080"/>
                <a:gd name="connsiteX20" fmla="*/ 930792 w 933768"/>
                <a:gd name="connsiteY20" fmla="*/ 128448 h 304080"/>
                <a:gd name="connsiteX21" fmla="*/ 927209 w 933768"/>
                <a:gd name="connsiteY21" fmla="*/ 124437 h 304080"/>
                <a:gd name="connsiteX22" fmla="*/ 908048 w 933768"/>
                <a:gd name="connsiteY22" fmla="*/ 98270 h 304080"/>
                <a:gd name="connsiteX23" fmla="*/ 902665 w 933768"/>
                <a:gd name="connsiteY23" fmla="*/ 69127 h 304080"/>
                <a:gd name="connsiteX24" fmla="*/ 917673 w 933768"/>
                <a:gd name="connsiteY24" fmla="*/ 28931 h 30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3768" h="304080">
                  <a:moveTo>
                    <a:pt x="917673" y="28931"/>
                  </a:moveTo>
                  <a:cubicBezTo>
                    <a:pt x="922878" y="19342"/>
                    <a:pt x="928315" y="9877"/>
                    <a:pt x="933769" y="162"/>
                  </a:cubicBezTo>
                  <a:cubicBezTo>
                    <a:pt x="932931" y="91"/>
                    <a:pt x="932486" y="-52"/>
                    <a:pt x="932094" y="19"/>
                  </a:cubicBezTo>
                  <a:cubicBezTo>
                    <a:pt x="903378" y="5206"/>
                    <a:pt x="874662" y="10322"/>
                    <a:pt x="845981" y="15634"/>
                  </a:cubicBezTo>
                  <a:cubicBezTo>
                    <a:pt x="785395" y="26846"/>
                    <a:pt x="724879" y="38503"/>
                    <a:pt x="664221" y="49323"/>
                  </a:cubicBezTo>
                  <a:cubicBezTo>
                    <a:pt x="603973" y="60072"/>
                    <a:pt x="543546" y="69840"/>
                    <a:pt x="483263" y="80338"/>
                  </a:cubicBezTo>
                  <a:cubicBezTo>
                    <a:pt x="434886" y="88770"/>
                    <a:pt x="386616" y="97753"/>
                    <a:pt x="338257" y="106274"/>
                  </a:cubicBezTo>
                  <a:cubicBezTo>
                    <a:pt x="291146" y="114580"/>
                    <a:pt x="244017" y="122673"/>
                    <a:pt x="196870" y="130712"/>
                  </a:cubicBezTo>
                  <a:cubicBezTo>
                    <a:pt x="149153" y="138840"/>
                    <a:pt x="101382" y="146665"/>
                    <a:pt x="53683" y="154846"/>
                  </a:cubicBezTo>
                  <a:cubicBezTo>
                    <a:pt x="29601" y="158982"/>
                    <a:pt x="13398" y="172190"/>
                    <a:pt x="6910" y="196468"/>
                  </a:cubicBezTo>
                  <a:cubicBezTo>
                    <a:pt x="2757" y="211975"/>
                    <a:pt x="190" y="227643"/>
                    <a:pt x="12" y="243668"/>
                  </a:cubicBezTo>
                  <a:cubicBezTo>
                    <a:pt x="-166" y="259550"/>
                    <a:pt x="1670" y="275218"/>
                    <a:pt x="5520" y="290637"/>
                  </a:cubicBezTo>
                  <a:cubicBezTo>
                    <a:pt x="8140" y="301118"/>
                    <a:pt x="14807" y="305592"/>
                    <a:pt x="25484" y="303631"/>
                  </a:cubicBezTo>
                  <a:cubicBezTo>
                    <a:pt x="33024" y="302241"/>
                    <a:pt x="40385" y="299834"/>
                    <a:pt x="47925" y="298480"/>
                  </a:cubicBezTo>
                  <a:cubicBezTo>
                    <a:pt x="80990" y="292562"/>
                    <a:pt x="114145" y="287089"/>
                    <a:pt x="147174" y="281011"/>
                  </a:cubicBezTo>
                  <a:cubicBezTo>
                    <a:pt x="187066" y="273685"/>
                    <a:pt x="226887" y="266056"/>
                    <a:pt x="266708" y="258320"/>
                  </a:cubicBezTo>
                  <a:cubicBezTo>
                    <a:pt x="328453" y="246342"/>
                    <a:pt x="390145" y="234114"/>
                    <a:pt x="451873" y="222100"/>
                  </a:cubicBezTo>
                  <a:cubicBezTo>
                    <a:pt x="510535" y="210674"/>
                    <a:pt x="569232" y="199409"/>
                    <a:pt x="627912" y="188054"/>
                  </a:cubicBezTo>
                  <a:cubicBezTo>
                    <a:pt x="675825" y="178768"/>
                    <a:pt x="723756" y="169534"/>
                    <a:pt x="771652" y="160105"/>
                  </a:cubicBezTo>
                  <a:cubicBezTo>
                    <a:pt x="816624" y="151264"/>
                    <a:pt x="861543" y="142191"/>
                    <a:pt x="906497" y="133243"/>
                  </a:cubicBezTo>
                  <a:cubicBezTo>
                    <a:pt x="914376" y="131674"/>
                    <a:pt x="922254" y="130141"/>
                    <a:pt x="930792" y="128448"/>
                  </a:cubicBezTo>
                  <a:cubicBezTo>
                    <a:pt x="929259" y="126737"/>
                    <a:pt x="928119" y="125667"/>
                    <a:pt x="927209" y="124437"/>
                  </a:cubicBezTo>
                  <a:cubicBezTo>
                    <a:pt x="920757" y="115756"/>
                    <a:pt x="913948" y="107308"/>
                    <a:pt x="908048" y="98270"/>
                  </a:cubicBezTo>
                  <a:cubicBezTo>
                    <a:pt x="902326" y="89500"/>
                    <a:pt x="901060" y="79590"/>
                    <a:pt x="902665" y="69127"/>
                  </a:cubicBezTo>
                  <a:cubicBezTo>
                    <a:pt x="904911" y="54653"/>
                    <a:pt x="910775" y="41605"/>
                    <a:pt x="917673" y="2893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28FDE5F-9FAE-4676-A5A5-F0AA720E6D38}"/>
                </a:ext>
              </a:extLst>
            </p:cNvPr>
            <p:cNvSpPr/>
            <p:nvPr/>
          </p:nvSpPr>
          <p:spPr>
            <a:xfrm>
              <a:off x="3411308" y="3865984"/>
              <a:ext cx="730819" cy="315804"/>
            </a:xfrm>
            <a:custGeom>
              <a:avLst/>
              <a:gdLst>
                <a:gd name="connsiteX0" fmla="*/ 730820 w 730819"/>
                <a:gd name="connsiteY0" fmla="*/ 0 h 315804"/>
                <a:gd name="connsiteX1" fmla="*/ 723975 w 730819"/>
                <a:gd name="connsiteY1" fmla="*/ 642 h 315804"/>
                <a:gd name="connsiteX2" fmla="*/ 685491 w 730819"/>
                <a:gd name="connsiteY2" fmla="*/ 6096 h 315804"/>
                <a:gd name="connsiteX3" fmla="*/ 583105 w 730819"/>
                <a:gd name="connsiteY3" fmla="*/ 22923 h 315804"/>
                <a:gd name="connsiteX4" fmla="*/ 354661 w 730819"/>
                <a:gd name="connsiteY4" fmla="*/ 73153 h 315804"/>
                <a:gd name="connsiteX5" fmla="*/ 139015 w 730819"/>
                <a:gd name="connsiteY5" fmla="*/ 120015 h 315804"/>
                <a:gd name="connsiteX6" fmla="*/ 25346 w 730819"/>
                <a:gd name="connsiteY6" fmla="*/ 145701 h 315804"/>
                <a:gd name="connsiteX7" fmla="*/ 12779 w 730819"/>
                <a:gd name="connsiteY7" fmla="*/ 155629 h 315804"/>
                <a:gd name="connsiteX8" fmla="*/ 6523 w 730819"/>
                <a:gd name="connsiteY8" fmla="*/ 174203 h 315804"/>
                <a:gd name="connsiteX9" fmla="*/ 587 w 730819"/>
                <a:gd name="connsiteY9" fmla="*/ 257071 h 315804"/>
                <a:gd name="connsiteX10" fmla="*/ 10908 w 730819"/>
                <a:gd name="connsiteY10" fmla="*/ 303594 h 315804"/>
                <a:gd name="connsiteX11" fmla="*/ 29392 w 730819"/>
                <a:gd name="connsiteY11" fmla="*/ 315643 h 315804"/>
                <a:gd name="connsiteX12" fmla="*/ 44935 w 730819"/>
                <a:gd name="connsiteY12" fmla="*/ 312827 h 315804"/>
                <a:gd name="connsiteX13" fmla="*/ 212097 w 730819"/>
                <a:gd name="connsiteY13" fmla="*/ 272347 h 315804"/>
                <a:gd name="connsiteX14" fmla="*/ 389206 w 730819"/>
                <a:gd name="connsiteY14" fmla="*/ 231153 h 315804"/>
                <a:gd name="connsiteX15" fmla="*/ 535298 w 730819"/>
                <a:gd name="connsiteY15" fmla="*/ 196199 h 315804"/>
                <a:gd name="connsiteX16" fmla="*/ 709769 w 730819"/>
                <a:gd name="connsiteY16" fmla="*/ 155059 h 315804"/>
                <a:gd name="connsiteX17" fmla="*/ 721069 w 730819"/>
                <a:gd name="connsiteY17" fmla="*/ 137323 h 315804"/>
                <a:gd name="connsiteX18" fmla="*/ 713815 w 730819"/>
                <a:gd name="connsiteY18" fmla="*/ 82440 h 315804"/>
                <a:gd name="connsiteX19" fmla="*/ 713227 w 730819"/>
                <a:gd name="connsiteY19" fmla="*/ 64526 h 315804"/>
                <a:gd name="connsiteX20" fmla="*/ 722442 w 730819"/>
                <a:gd name="connsiteY20" fmla="*/ 19126 h 315804"/>
                <a:gd name="connsiteX21" fmla="*/ 730820 w 730819"/>
                <a:gd name="connsiteY21" fmla="*/ 0 h 31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30819" h="315804">
                  <a:moveTo>
                    <a:pt x="730820" y="0"/>
                  </a:moveTo>
                  <a:cubicBezTo>
                    <a:pt x="727896" y="267"/>
                    <a:pt x="725918" y="374"/>
                    <a:pt x="723975" y="642"/>
                  </a:cubicBezTo>
                  <a:cubicBezTo>
                    <a:pt x="711141" y="2424"/>
                    <a:pt x="698289" y="4064"/>
                    <a:pt x="685491" y="6096"/>
                  </a:cubicBezTo>
                  <a:cubicBezTo>
                    <a:pt x="651338" y="11533"/>
                    <a:pt x="616936" y="15828"/>
                    <a:pt x="583105" y="22923"/>
                  </a:cubicBezTo>
                  <a:cubicBezTo>
                    <a:pt x="506796" y="38930"/>
                    <a:pt x="430827" y="56451"/>
                    <a:pt x="354661" y="73153"/>
                  </a:cubicBezTo>
                  <a:cubicBezTo>
                    <a:pt x="282809" y="88893"/>
                    <a:pt x="210867" y="104258"/>
                    <a:pt x="139015" y="120015"/>
                  </a:cubicBezTo>
                  <a:cubicBezTo>
                    <a:pt x="101066" y="128339"/>
                    <a:pt x="63242" y="137127"/>
                    <a:pt x="25346" y="145701"/>
                  </a:cubicBezTo>
                  <a:cubicBezTo>
                    <a:pt x="19571" y="147002"/>
                    <a:pt x="15007" y="150103"/>
                    <a:pt x="12779" y="155629"/>
                  </a:cubicBezTo>
                  <a:cubicBezTo>
                    <a:pt x="10337" y="161690"/>
                    <a:pt x="7931" y="167857"/>
                    <a:pt x="6523" y="174203"/>
                  </a:cubicBezTo>
                  <a:cubicBezTo>
                    <a:pt x="516" y="201510"/>
                    <a:pt x="-999" y="229193"/>
                    <a:pt x="587" y="257071"/>
                  </a:cubicBezTo>
                  <a:cubicBezTo>
                    <a:pt x="1514" y="273149"/>
                    <a:pt x="5507" y="288532"/>
                    <a:pt x="10908" y="303594"/>
                  </a:cubicBezTo>
                  <a:cubicBezTo>
                    <a:pt x="13956" y="312096"/>
                    <a:pt x="21175" y="316748"/>
                    <a:pt x="29392" y="315643"/>
                  </a:cubicBezTo>
                  <a:cubicBezTo>
                    <a:pt x="34597" y="314930"/>
                    <a:pt x="39820" y="314057"/>
                    <a:pt x="44935" y="312827"/>
                  </a:cubicBezTo>
                  <a:cubicBezTo>
                    <a:pt x="100656" y="299369"/>
                    <a:pt x="156305" y="285573"/>
                    <a:pt x="212097" y="272347"/>
                  </a:cubicBezTo>
                  <a:cubicBezTo>
                    <a:pt x="271080" y="258372"/>
                    <a:pt x="330205" y="245057"/>
                    <a:pt x="389206" y="231153"/>
                  </a:cubicBezTo>
                  <a:cubicBezTo>
                    <a:pt x="437939" y="219674"/>
                    <a:pt x="486440" y="207143"/>
                    <a:pt x="535298" y="196199"/>
                  </a:cubicBezTo>
                  <a:cubicBezTo>
                    <a:pt x="593604" y="183133"/>
                    <a:pt x="651945" y="170174"/>
                    <a:pt x="709769" y="155059"/>
                  </a:cubicBezTo>
                  <a:cubicBezTo>
                    <a:pt x="723333" y="151512"/>
                    <a:pt x="723921" y="150870"/>
                    <a:pt x="721069" y="137323"/>
                  </a:cubicBezTo>
                  <a:cubicBezTo>
                    <a:pt x="717255" y="119213"/>
                    <a:pt x="712870" y="101210"/>
                    <a:pt x="713815" y="82440"/>
                  </a:cubicBezTo>
                  <a:cubicBezTo>
                    <a:pt x="714118" y="76487"/>
                    <a:pt x="713672" y="70480"/>
                    <a:pt x="713227" y="64526"/>
                  </a:cubicBezTo>
                  <a:cubicBezTo>
                    <a:pt x="712014" y="48502"/>
                    <a:pt x="714688" y="33386"/>
                    <a:pt x="722442" y="19126"/>
                  </a:cubicBezTo>
                  <a:cubicBezTo>
                    <a:pt x="725579" y="13297"/>
                    <a:pt x="727807" y="6934"/>
                    <a:pt x="730820" y="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D3ADA2A-93A6-40B5-899E-CBB2BD40CEF5}"/>
                </a:ext>
              </a:extLst>
            </p:cNvPr>
            <p:cNvSpPr/>
            <p:nvPr/>
          </p:nvSpPr>
          <p:spPr>
            <a:xfrm>
              <a:off x="3427313" y="4446665"/>
              <a:ext cx="535923" cy="179797"/>
            </a:xfrm>
            <a:custGeom>
              <a:avLst/>
              <a:gdLst>
                <a:gd name="connsiteX0" fmla="*/ 252383 w 535923"/>
                <a:gd name="connsiteY0" fmla="*/ 179015 h 179797"/>
                <a:gd name="connsiteX1" fmla="*/ 298888 w 535923"/>
                <a:gd name="connsiteY1" fmla="*/ 148089 h 179797"/>
                <a:gd name="connsiteX2" fmla="*/ 315394 w 535923"/>
                <a:gd name="connsiteY2" fmla="*/ 134025 h 179797"/>
                <a:gd name="connsiteX3" fmla="*/ 366070 w 535923"/>
                <a:gd name="connsiteY3" fmla="*/ 103028 h 179797"/>
                <a:gd name="connsiteX4" fmla="*/ 423145 w 535923"/>
                <a:gd name="connsiteY4" fmla="*/ 66986 h 179797"/>
                <a:gd name="connsiteX5" fmla="*/ 455533 w 535923"/>
                <a:gd name="connsiteY5" fmla="*/ 49732 h 179797"/>
                <a:gd name="connsiteX6" fmla="*/ 498081 w 535923"/>
                <a:gd name="connsiteY6" fmla="*/ 22727 h 179797"/>
                <a:gd name="connsiteX7" fmla="*/ 531717 w 535923"/>
                <a:gd name="connsiteY7" fmla="*/ 4082 h 179797"/>
                <a:gd name="connsiteX8" fmla="*/ 535923 w 535923"/>
                <a:gd name="connsiteY8" fmla="*/ 1497 h 179797"/>
                <a:gd name="connsiteX9" fmla="*/ 535585 w 535923"/>
                <a:gd name="connsiteY9" fmla="*/ 0 h 179797"/>
                <a:gd name="connsiteX10" fmla="*/ 527706 w 535923"/>
                <a:gd name="connsiteY10" fmla="*/ 660 h 179797"/>
                <a:gd name="connsiteX11" fmla="*/ 406336 w 535923"/>
                <a:gd name="connsiteY11" fmla="*/ 34188 h 179797"/>
                <a:gd name="connsiteX12" fmla="*/ 308442 w 535923"/>
                <a:gd name="connsiteY12" fmla="*/ 59535 h 179797"/>
                <a:gd name="connsiteX13" fmla="*/ 255056 w 535923"/>
                <a:gd name="connsiteY13" fmla="*/ 68590 h 179797"/>
                <a:gd name="connsiteX14" fmla="*/ 167590 w 535923"/>
                <a:gd name="connsiteY14" fmla="*/ 86166 h 179797"/>
                <a:gd name="connsiteX15" fmla="*/ 59500 w 535923"/>
                <a:gd name="connsiteY15" fmla="*/ 108768 h 179797"/>
                <a:gd name="connsiteX16" fmla="*/ 0 w 535923"/>
                <a:gd name="connsiteY16" fmla="*/ 127092 h 179797"/>
                <a:gd name="connsiteX17" fmla="*/ 71 w 535923"/>
                <a:gd name="connsiteY17" fmla="*/ 127965 h 179797"/>
                <a:gd name="connsiteX18" fmla="*/ 2870 w 535923"/>
                <a:gd name="connsiteY18" fmla="*/ 128767 h 179797"/>
                <a:gd name="connsiteX19" fmla="*/ 98358 w 535923"/>
                <a:gd name="connsiteY19" fmla="*/ 149747 h 179797"/>
                <a:gd name="connsiteX20" fmla="*/ 247160 w 535923"/>
                <a:gd name="connsiteY20" fmla="*/ 179728 h 179797"/>
                <a:gd name="connsiteX21" fmla="*/ 252383 w 535923"/>
                <a:gd name="connsiteY21" fmla="*/ 179015 h 17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5923" h="179797">
                  <a:moveTo>
                    <a:pt x="252383" y="179015"/>
                  </a:moveTo>
                  <a:cubicBezTo>
                    <a:pt x="269085" y="170531"/>
                    <a:pt x="284806" y="160531"/>
                    <a:pt x="298888" y="148089"/>
                  </a:cubicBezTo>
                  <a:cubicBezTo>
                    <a:pt x="304307" y="143294"/>
                    <a:pt x="309351" y="137876"/>
                    <a:pt x="315394" y="134025"/>
                  </a:cubicBezTo>
                  <a:cubicBezTo>
                    <a:pt x="332060" y="123348"/>
                    <a:pt x="349261" y="113491"/>
                    <a:pt x="366070" y="103028"/>
                  </a:cubicBezTo>
                  <a:cubicBezTo>
                    <a:pt x="385178" y="91139"/>
                    <a:pt x="403912" y="78643"/>
                    <a:pt x="423145" y="66986"/>
                  </a:cubicBezTo>
                  <a:cubicBezTo>
                    <a:pt x="433591" y="60658"/>
                    <a:pt x="445034" y="55988"/>
                    <a:pt x="455533" y="49732"/>
                  </a:cubicBezTo>
                  <a:cubicBezTo>
                    <a:pt x="469953" y="41122"/>
                    <a:pt x="483714" y="31425"/>
                    <a:pt x="498081" y="22727"/>
                  </a:cubicBezTo>
                  <a:cubicBezTo>
                    <a:pt x="509043" y="16096"/>
                    <a:pt x="520487" y="10285"/>
                    <a:pt x="531717" y="4082"/>
                  </a:cubicBezTo>
                  <a:cubicBezTo>
                    <a:pt x="533160" y="3280"/>
                    <a:pt x="534515" y="2353"/>
                    <a:pt x="535923" y="1497"/>
                  </a:cubicBezTo>
                  <a:cubicBezTo>
                    <a:pt x="535816" y="998"/>
                    <a:pt x="535692" y="499"/>
                    <a:pt x="535585" y="0"/>
                  </a:cubicBezTo>
                  <a:cubicBezTo>
                    <a:pt x="532947" y="196"/>
                    <a:pt x="530202" y="-18"/>
                    <a:pt x="527706" y="660"/>
                  </a:cubicBezTo>
                  <a:cubicBezTo>
                    <a:pt x="487226" y="11782"/>
                    <a:pt x="446852" y="23226"/>
                    <a:pt x="406336" y="34188"/>
                  </a:cubicBezTo>
                  <a:cubicBezTo>
                    <a:pt x="373806" y="42994"/>
                    <a:pt x="341240" y="51781"/>
                    <a:pt x="308442" y="59535"/>
                  </a:cubicBezTo>
                  <a:cubicBezTo>
                    <a:pt x="290920" y="63671"/>
                    <a:pt x="272792" y="65204"/>
                    <a:pt x="255056" y="68590"/>
                  </a:cubicBezTo>
                  <a:cubicBezTo>
                    <a:pt x="225841" y="74169"/>
                    <a:pt x="196787" y="80462"/>
                    <a:pt x="167590" y="86166"/>
                  </a:cubicBezTo>
                  <a:cubicBezTo>
                    <a:pt x="131459" y="93242"/>
                    <a:pt x="95541" y="101299"/>
                    <a:pt x="59500" y="108768"/>
                  </a:cubicBezTo>
                  <a:cubicBezTo>
                    <a:pt x="39268" y="112956"/>
                    <a:pt x="19821" y="120871"/>
                    <a:pt x="0" y="127092"/>
                  </a:cubicBezTo>
                  <a:cubicBezTo>
                    <a:pt x="18" y="127377"/>
                    <a:pt x="54" y="127680"/>
                    <a:pt x="71" y="127965"/>
                  </a:cubicBezTo>
                  <a:cubicBezTo>
                    <a:pt x="998" y="128232"/>
                    <a:pt x="1925" y="128571"/>
                    <a:pt x="2870" y="128767"/>
                  </a:cubicBezTo>
                  <a:cubicBezTo>
                    <a:pt x="34687" y="135808"/>
                    <a:pt x="66398" y="143366"/>
                    <a:pt x="98358" y="149747"/>
                  </a:cubicBezTo>
                  <a:cubicBezTo>
                    <a:pt x="147982" y="159658"/>
                    <a:pt x="196519" y="174916"/>
                    <a:pt x="247160" y="179728"/>
                  </a:cubicBezTo>
                  <a:cubicBezTo>
                    <a:pt x="248853" y="179907"/>
                    <a:pt x="250885" y="179764"/>
                    <a:pt x="252383" y="17901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8EB085E-AF9F-4690-9B9E-8D0E2E405F25}"/>
                </a:ext>
              </a:extLst>
            </p:cNvPr>
            <p:cNvSpPr/>
            <p:nvPr/>
          </p:nvSpPr>
          <p:spPr>
            <a:xfrm>
              <a:off x="2759147" y="3796476"/>
              <a:ext cx="636723" cy="384353"/>
            </a:xfrm>
            <a:custGeom>
              <a:avLst/>
              <a:gdLst>
                <a:gd name="connsiteX0" fmla="*/ 622428 w 636723"/>
                <a:gd name="connsiteY0" fmla="*/ 213747 h 384353"/>
                <a:gd name="connsiteX1" fmla="*/ 335429 w 636723"/>
                <a:gd name="connsiteY1" fmla="*/ 104801 h 384353"/>
                <a:gd name="connsiteX2" fmla="*/ 102226 w 636723"/>
                <a:gd name="connsiteY2" fmla="*/ 20329 h 384353"/>
                <a:gd name="connsiteX3" fmla="*/ 44937 w 636723"/>
                <a:gd name="connsiteY3" fmla="*/ 633 h 384353"/>
                <a:gd name="connsiteX4" fmla="*/ 38680 w 636723"/>
                <a:gd name="connsiteY4" fmla="*/ 116 h 384353"/>
                <a:gd name="connsiteX5" fmla="*/ 20142 w 636723"/>
                <a:gd name="connsiteY5" fmla="*/ 12575 h 384353"/>
                <a:gd name="connsiteX6" fmla="*/ 0 w 636723"/>
                <a:gd name="connsiteY6" fmla="*/ 74285 h 384353"/>
                <a:gd name="connsiteX7" fmla="*/ 3779 w 636723"/>
                <a:gd name="connsiteY7" fmla="*/ 106495 h 384353"/>
                <a:gd name="connsiteX8" fmla="*/ 21782 w 636723"/>
                <a:gd name="connsiteY8" fmla="*/ 188151 h 384353"/>
                <a:gd name="connsiteX9" fmla="*/ 44776 w 636723"/>
                <a:gd name="connsiteY9" fmla="*/ 213676 h 384353"/>
                <a:gd name="connsiteX10" fmla="*/ 160745 w 636723"/>
                <a:gd name="connsiteY10" fmla="*/ 258309 h 384353"/>
                <a:gd name="connsiteX11" fmla="*/ 432931 w 636723"/>
                <a:gd name="connsiteY11" fmla="*/ 342532 h 384353"/>
                <a:gd name="connsiteX12" fmla="*/ 576742 w 636723"/>
                <a:gd name="connsiteY12" fmla="*/ 374118 h 384353"/>
                <a:gd name="connsiteX13" fmla="*/ 627401 w 636723"/>
                <a:gd name="connsiteY13" fmla="*/ 384224 h 384353"/>
                <a:gd name="connsiteX14" fmla="*/ 636723 w 636723"/>
                <a:gd name="connsiteY14" fmla="*/ 383048 h 384353"/>
                <a:gd name="connsiteX15" fmla="*/ 635386 w 636723"/>
                <a:gd name="connsiteY15" fmla="*/ 374938 h 384353"/>
                <a:gd name="connsiteX16" fmla="*/ 630449 w 636723"/>
                <a:gd name="connsiteY16" fmla="*/ 356079 h 384353"/>
                <a:gd name="connsiteX17" fmla="*/ 628078 w 636723"/>
                <a:gd name="connsiteY17" fmla="*/ 319413 h 384353"/>
                <a:gd name="connsiteX18" fmla="*/ 632802 w 636723"/>
                <a:gd name="connsiteY18" fmla="*/ 233123 h 384353"/>
                <a:gd name="connsiteX19" fmla="*/ 622428 w 636723"/>
                <a:gd name="connsiteY19" fmla="*/ 213747 h 3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6723" h="384353">
                  <a:moveTo>
                    <a:pt x="622428" y="213747"/>
                  </a:moveTo>
                  <a:cubicBezTo>
                    <a:pt x="527956" y="174283"/>
                    <a:pt x="431719" y="139489"/>
                    <a:pt x="335429" y="104801"/>
                  </a:cubicBezTo>
                  <a:cubicBezTo>
                    <a:pt x="257641" y="76781"/>
                    <a:pt x="179978" y="48403"/>
                    <a:pt x="102226" y="20329"/>
                  </a:cubicBezTo>
                  <a:cubicBezTo>
                    <a:pt x="83242" y="13467"/>
                    <a:pt x="64063" y="7103"/>
                    <a:pt x="44937" y="633"/>
                  </a:cubicBezTo>
                  <a:cubicBezTo>
                    <a:pt x="43011" y="-27"/>
                    <a:pt x="40730" y="-116"/>
                    <a:pt x="38680" y="116"/>
                  </a:cubicBezTo>
                  <a:cubicBezTo>
                    <a:pt x="30374" y="1025"/>
                    <a:pt x="24777" y="6123"/>
                    <a:pt x="20142" y="12575"/>
                  </a:cubicBezTo>
                  <a:cubicBezTo>
                    <a:pt x="6916" y="31006"/>
                    <a:pt x="588" y="51594"/>
                    <a:pt x="0" y="74285"/>
                  </a:cubicBezTo>
                  <a:cubicBezTo>
                    <a:pt x="1212" y="85034"/>
                    <a:pt x="1622" y="95942"/>
                    <a:pt x="3779" y="106495"/>
                  </a:cubicBezTo>
                  <a:cubicBezTo>
                    <a:pt x="9358" y="133802"/>
                    <a:pt x="15597" y="160968"/>
                    <a:pt x="21782" y="188151"/>
                  </a:cubicBezTo>
                  <a:cubicBezTo>
                    <a:pt x="24670" y="200824"/>
                    <a:pt x="32762" y="209041"/>
                    <a:pt x="44776" y="213676"/>
                  </a:cubicBezTo>
                  <a:cubicBezTo>
                    <a:pt x="83438" y="228542"/>
                    <a:pt x="122011" y="243622"/>
                    <a:pt x="160745" y="258309"/>
                  </a:cubicBezTo>
                  <a:cubicBezTo>
                    <a:pt x="249709" y="292052"/>
                    <a:pt x="340420" y="320340"/>
                    <a:pt x="432931" y="342532"/>
                  </a:cubicBezTo>
                  <a:cubicBezTo>
                    <a:pt x="480648" y="353976"/>
                    <a:pt x="528776" y="363744"/>
                    <a:pt x="576742" y="374118"/>
                  </a:cubicBezTo>
                  <a:cubicBezTo>
                    <a:pt x="593569" y="377754"/>
                    <a:pt x="610467" y="381105"/>
                    <a:pt x="627401" y="384224"/>
                  </a:cubicBezTo>
                  <a:cubicBezTo>
                    <a:pt x="630342" y="384759"/>
                    <a:pt x="633604" y="383494"/>
                    <a:pt x="636723" y="383048"/>
                  </a:cubicBezTo>
                  <a:cubicBezTo>
                    <a:pt x="636295" y="380339"/>
                    <a:pt x="636064" y="377576"/>
                    <a:pt x="635386" y="374938"/>
                  </a:cubicBezTo>
                  <a:cubicBezTo>
                    <a:pt x="633782" y="368628"/>
                    <a:pt x="631162" y="362478"/>
                    <a:pt x="630449" y="356079"/>
                  </a:cubicBezTo>
                  <a:cubicBezTo>
                    <a:pt x="629094" y="343922"/>
                    <a:pt x="628809" y="331641"/>
                    <a:pt x="628078" y="319413"/>
                  </a:cubicBezTo>
                  <a:cubicBezTo>
                    <a:pt x="626331" y="290465"/>
                    <a:pt x="625725" y="261643"/>
                    <a:pt x="632802" y="233123"/>
                  </a:cubicBezTo>
                  <a:cubicBezTo>
                    <a:pt x="635850" y="220841"/>
                    <a:pt x="634210" y="218667"/>
                    <a:pt x="622428" y="21374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473734C-3EF1-4810-B1D5-6F02213CE0E8}"/>
                </a:ext>
              </a:extLst>
            </p:cNvPr>
            <p:cNvSpPr/>
            <p:nvPr/>
          </p:nvSpPr>
          <p:spPr>
            <a:xfrm>
              <a:off x="2851694" y="3630844"/>
              <a:ext cx="1347811" cy="340950"/>
            </a:xfrm>
            <a:custGeom>
              <a:avLst/>
              <a:gdLst>
                <a:gd name="connsiteX0" fmla="*/ 159907 w 1347811"/>
                <a:gd name="connsiteY0" fmla="*/ 171041 h 340950"/>
                <a:gd name="connsiteX1" fmla="*/ 358316 w 1347811"/>
                <a:gd name="connsiteY1" fmla="*/ 251075 h 340950"/>
                <a:gd name="connsiteX2" fmla="*/ 494730 w 1347811"/>
                <a:gd name="connsiteY2" fmla="*/ 307883 h 340950"/>
                <a:gd name="connsiteX3" fmla="*/ 558543 w 1347811"/>
                <a:gd name="connsiteY3" fmla="*/ 337508 h 340950"/>
                <a:gd name="connsiteX4" fmla="*/ 571965 w 1347811"/>
                <a:gd name="connsiteY4" fmla="*/ 340912 h 340950"/>
                <a:gd name="connsiteX5" fmla="*/ 627205 w 1347811"/>
                <a:gd name="connsiteY5" fmla="*/ 335547 h 340950"/>
                <a:gd name="connsiteX6" fmla="*/ 688148 w 1347811"/>
                <a:gd name="connsiteY6" fmla="*/ 320895 h 340950"/>
                <a:gd name="connsiteX7" fmla="*/ 823332 w 1347811"/>
                <a:gd name="connsiteY7" fmla="*/ 287919 h 340950"/>
                <a:gd name="connsiteX8" fmla="*/ 1003346 w 1347811"/>
                <a:gd name="connsiteY8" fmla="*/ 248080 h 340950"/>
                <a:gd name="connsiteX9" fmla="*/ 1091900 w 1347811"/>
                <a:gd name="connsiteY9" fmla="*/ 229382 h 340950"/>
                <a:gd name="connsiteX10" fmla="*/ 1201558 w 1347811"/>
                <a:gd name="connsiteY10" fmla="*/ 203910 h 340950"/>
                <a:gd name="connsiteX11" fmla="*/ 1327991 w 1347811"/>
                <a:gd name="connsiteY11" fmla="*/ 178812 h 340950"/>
                <a:gd name="connsiteX12" fmla="*/ 1347812 w 1347811"/>
                <a:gd name="connsiteY12" fmla="*/ 174445 h 340950"/>
                <a:gd name="connsiteX13" fmla="*/ 1342144 w 1347811"/>
                <a:gd name="connsiteY13" fmla="*/ 171896 h 340950"/>
                <a:gd name="connsiteX14" fmla="*/ 1256798 w 1347811"/>
                <a:gd name="connsiteY14" fmla="*/ 138029 h 340950"/>
                <a:gd name="connsiteX15" fmla="*/ 1093771 w 1347811"/>
                <a:gd name="connsiteY15" fmla="*/ 77924 h 340950"/>
                <a:gd name="connsiteX16" fmla="*/ 867163 w 1347811"/>
                <a:gd name="connsiteY16" fmla="*/ 10403 h 340950"/>
                <a:gd name="connsiteX17" fmla="*/ 821068 w 1347811"/>
                <a:gd name="connsiteY17" fmla="*/ 47 h 340950"/>
                <a:gd name="connsiteX18" fmla="*/ 780624 w 1347811"/>
                <a:gd name="connsiteY18" fmla="*/ 2203 h 340950"/>
                <a:gd name="connsiteX19" fmla="*/ 690447 w 1347811"/>
                <a:gd name="connsiteY19" fmla="*/ 11223 h 340950"/>
                <a:gd name="connsiteX20" fmla="*/ 624192 w 1347811"/>
                <a:gd name="connsiteY20" fmla="*/ 18567 h 340950"/>
                <a:gd name="connsiteX21" fmla="*/ 569024 w 1347811"/>
                <a:gd name="connsiteY21" fmla="*/ 24805 h 340950"/>
                <a:gd name="connsiteX22" fmla="*/ 471950 w 1347811"/>
                <a:gd name="connsiteY22" fmla="*/ 36427 h 340950"/>
                <a:gd name="connsiteX23" fmla="*/ 399296 w 1347811"/>
                <a:gd name="connsiteY23" fmla="*/ 47193 h 340950"/>
                <a:gd name="connsiteX24" fmla="*/ 318923 w 1347811"/>
                <a:gd name="connsiteY24" fmla="*/ 58191 h 340950"/>
                <a:gd name="connsiteX25" fmla="*/ 244700 w 1347811"/>
                <a:gd name="connsiteY25" fmla="*/ 70098 h 340950"/>
                <a:gd name="connsiteX26" fmla="*/ 146360 w 1347811"/>
                <a:gd name="connsiteY26" fmla="*/ 85214 h 340950"/>
                <a:gd name="connsiteX27" fmla="*/ 19304 w 1347811"/>
                <a:gd name="connsiteY27" fmla="*/ 107139 h 340950"/>
                <a:gd name="connsiteX28" fmla="*/ 0 w 1347811"/>
                <a:gd name="connsiteY28" fmla="*/ 114126 h 340950"/>
                <a:gd name="connsiteX29" fmla="*/ 9911 w 1347811"/>
                <a:gd name="connsiteY29" fmla="*/ 118974 h 340950"/>
                <a:gd name="connsiteX30" fmla="*/ 159907 w 1347811"/>
                <a:gd name="connsiteY30" fmla="*/ 171041 h 34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347811" h="340950">
                  <a:moveTo>
                    <a:pt x="159907" y="171041"/>
                  </a:moveTo>
                  <a:cubicBezTo>
                    <a:pt x="226519" y="196495"/>
                    <a:pt x="292310" y="224070"/>
                    <a:pt x="358316" y="251075"/>
                  </a:cubicBezTo>
                  <a:cubicBezTo>
                    <a:pt x="403912" y="269737"/>
                    <a:pt x="449187" y="289113"/>
                    <a:pt x="494730" y="307883"/>
                  </a:cubicBezTo>
                  <a:cubicBezTo>
                    <a:pt x="516441" y="316831"/>
                    <a:pt x="538561" y="324763"/>
                    <a:pt x="558543" y="337508"/>
                  </a:cubicBezTo>
                  <a:cubicBezTo>
                    <a:pt x="562269" y="339896"/>
                    <a:pt x="567545" y="341197"/>
                    <a:pt x="571965" y="340912"/>
                  </a:cubicBezTo>
                  <a:cubicBezTo>
                    <a:pt x="590432" y="339664"/>
                    <a:pt x="609041" y="338773"/>
                    <a:pt x="627205" y="335547"/>
                  </a:cubicBezTo>
                  <a:cubicBezTo>
                    <a:pt x="647739" y="331893"/>
                    <a:pt x="667845" y="325868"/>
                    <a:pt x="688148" y="320895"/>
                  </a:cubicBezTo>
                  <a:cubicBezTo>
                    <a:pt x="733192" y="309843"/>
                    <a:pt x="778128" y="298311"/>
                    <a:pt x="823332" y="287919"/>
                  </a:cubicBezTo>
                  <a:cubicBezTo>
                    <a:pt x="883224" y="274158"/>
                    <a:pt x="943294" y="261163"/>
                    <a:pt x="1003346" y="248080"/>
                  </a:cubicBezTo>
                  <a:cubicBezTo>
                    <a:pt x="1032828" y="241663"/>
                    <a:pt x="1062631" y="236636"/>
                    <a:pt x="1091900" y="229382"/>
                  </a:cubicBezTo>
                  <a:cubicBezTo>
                    <a:pt x="1128334" y="220362"/>
                    <a:pt x="1164340" y="210006"/>
                    <a:pt x="1201558" y="203910"/>
                  </a:cubicBezTo>
                  <a:cubicBezTo>
                    <a:pt x="1243928" y="196958"/>
                    <a:pt x="1285870" y="187315"/>
                    <a:pt x="1327991" y="178812"/>
                  </a:cubicBezTo>
                  <a:cubicBezTo>
                    <a:pt x="1334229" y="177547"/>
                    <a:pt x="1340432" y="176067"/>
                    <a:pt x="1347812" y="174445"/>
                  </a:cubicBezTo>
                  <a:cubicBezTo>
                    <a:pt x="1345174" y="173251"/>
                    <a:pt x="1343694" y="172502"/>
                    <a:pt x="1342144" y="171896"/>
                  </a:cubicBezTo>
                  <a:cubicBezTo>
                    <a:pt x="1313695" y="160595"/>
                    <a:pt x="1285264" y="149259"/>
                    <a:pt x="1256798" y="138029"/>
                  </a:cubicBezTo>
                  <a:cubicBezTo>
                    <a:pt x="1202913" y="116764"/>
                    <a:pt x="1149314" y="94679"/>
                    <a:pt x="1093771" y="77924"/>
                  </a:cubicBezTo>
                  <a:cubicBezTo>
                    <a:pt x="1018319" y="55143"/>
                    <a:pt x="942705" y="32880"/>
                    <a:pt x="867163" y="10403"/>
                  </a:cubicBezTo>
                  <a:cubicBezTo>
                    <a:pt x="852030" y="5893"/>
                    <a:pt x="836968" y="403"/>
                    <a:pt x="821068" y="47"/>
                  </a:cubicBezTo>
                  <a:cubicBezTo>
                    <a:pt x="807610" y="-256"/>
                    <a:pt x="794063" y="973"/>
                    <a:pt x="780624" y="2203"/>
                  </a:cubicBezTo>
                  <a:cubicBezTo>
                    <a:pt x="750553" y="4966"/>
                    <a:pt x="720500" y="8086"/>
                    <a:pt x="690447" y="11223"/>
                  </a:cubicBezTo>
                  <a:cubicBezTo>
                    <a:pt x="668345" y="13522"/>
                    <a:pt x="646277" y="16071"/>
                    <a:pt x="624192" y="18567"/>
                  </a:cubicBezTo>
                  <a:cubicBezTo>
                    <a:pt x="605797" y="20652"/>
                    <a:pt x="587473" y="23647"/>
                    <a:pt x="569024" y="24805"/>
                  </a:cubicBezTo>
                  <a:cubicBezTo>
                    <a:pt x="536422" y="26855"/>
                    <a:pt x="504124" y="30794"/>
                    <a:pt x="471950" y="36427"/>
                  </a:cubicBezTo>
                  <a:cubicBezTo>
                    <a:pt x="447851" y="40652"/>
                    <a:pt x="423537" y="43789"/>
                    <a:pt x="399296" y="47193"/>
                  </a:cubicBezTo>
                  <a:cubicBezTo>
                    <a:pt x="372523" y="50954"/>
                    <a:pt x="345660" y="54234"/>
                    <a:pt x="318923" y="58191"/>
                  </a:cubicBezTo>
                  <a:cubicBezTo>
                    <a:pt x="294146" y="61845"/>
                    <a:pt x="269459" y="66248"/>
                    <a:pt x="244700" y="70098"/>
                  </a:cubicBezTo>
                  <a:cubicBezTo>
                    <a:pt x="211938" y="75214"/>
                    <a:pt x="179087" y="79831"/>
                    <a:pt x="146360" y="85214"/>
                  </a:cubicBezTo>
                  <a:cubicBezTo>
                    <a:pt x="103955" y="92201"/>
                    <a:pt x="61638" y="99706"/>
                    <a:pt x="19304" y="107139"/>
                  </a:cubicBezTo>
                  <a:cubicBezTo>
                    <a:pt x="12852" y="108261"/>
                    <a:pt x="5722" y="107780"/>
                    <a:pt x="0" y="114126"/>
                  </a:cubicBezTo>
                  <a:cubicBezTo>
                    <a:pt x="3618" y="115926"/>
                    <a:pt x="6631" y="117851"/>
                    <a:pt x="9911" y="118974"/>
                  </a:cubicBezTo>
                  <a:cubicBezTo>
                    <a:pt x="59963" y="136282"/>
                    <a:pt x="110514" y="152164"/>
                    <a:pt x="159907" y="17104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FB181CC-CF5A-4447-BDEC-940DE5B90E29}"/>
                </a:ext>
              </a:extLst>
            </p:cNvPr>
            <p:cNvSpPr/>
            <p:nvPr/>
          </p:nvSpPr>
          <p:spPr>
            <a:xfrm>
              <a:off x="2628355" y="4448840"/>
              <a:ext cx="1042136" cy="468483"/>
            </a:xfrm>
            <a:custGeom>
              <a:avLst/>
              <a:gdLst>
                <a:gd name="connsiteX0" fmla="*/ 1026956 w 1042136"/>
                <a:gd name="connsiteY0" fmla="*/ 451843 h 468483"/>
                <a:gd name="connsiteX1" fmla="*/ 1013374 w 1042136"/>
                <a:gd name="connsiteY1" fmla="*/ 450346 h 468483"/>
                <a:gd name="connsiteX2" fmla="*/ 949240 w 1042136"/>
                <a:gd name="connsiteY2" fmla="*/ 438047 h 468483"/>
                <a:gd name="connsiteX3" fmla="*/ 777853 w 1042136"/>
                <a:gd name="connsiteY3" fmla="*/ 402540 h 468483"/>
                <a:gd name="connsiteX4" fmla="*/ 656252 w 1042136"/>
                <a:gd name="connsiteY4" fmla="*/ 377139 h 468483"/>
                <a:gd name="connsiteX5" fmla="*/ 559998 w 1042136"/>
                <a:gd name="connsiteY5" fmla="*/ 357799 h 468483"/>
                <a:gd name="connsiteX6" fmla="*/ 453048 w 1042136"/>
                <a:gd name="connsiteY6" fmla="*/ 335536 h 468483"/>
                <a:gd name="connsiteX7" fmla="*/ 444528 w 1042136"/>
                <a:gd name="connsiteY7" fmla="*/ 330723 h 468483"/>
                <a:gd name="connsiteX8" fmla="*/ 440571 w 1042136"/>
                <a:gd name="connsiteY8" fmla="*/ 328495 h 468483"/>
                <a:gd name="connsiteX9" fmla="*/ 409128 w 1042136"/>
                <a:gd name="connsiteY9" fmla="*/ 316338 h 468483"/>
                <a:gd name="connsiteX10" fmla="*/ 395082 w 1042136"/>
                <a:gd name="connsiteY10" fmla="*/ 310135 h 468483"/>
                <a:gd name="connsiteX11" fmla="*/ 380216 w 1042136"/>
                <a:gd name="connsiteY11" fmla="*/ 306446 h 468483"/>
                <a:gd name="connsiteX12" fmla="*/ 291822 w 1042136"/>
                <a:gd name="connsiteY12" fmla="*/ 285234 h 468483"/>
                <a:gd name="connsiteX13" fmla="*/ 100080 w 1042136"/>
                <a:gd name="connsiteY13" fmla="*/ 239246 h 468483"/>
                <a:gd name="connsiteX14" fmla="*/ 55731 w 1042136"/>
                <a:gd name="connsiteY14" fmla="*/ 228355 h 468483"/>
                <a:gd name="connsiteX15" fmla="*/ 38281 w 1042136"/>
                <a:gd name="connsiteY15" fmla="*/ 211546 h 468483"/>
                <a:gd name="connsiteX16" fmla="*/ 28691 w 1042136"/>
                <a:gd name="connsiteY16" fmla="*/ 145915 h 468483"/>
                <a:gd name="connsiteX17" fmla="*/ 30295 w 1042136"/>
                <a:gd name="connsiteY17" fmla="*/ 75043 h 468483"/>
                <a:gd name="connsiteX18" fmla="*/ 31846 w 1042136"/>
                <a:gd name="connsiteY18" fmla="*/ 69802 h 468483"/>
                <a:gd name="connsiteX19" fmla="*/ 44359 w 1042136"/>
                <a:gd name="connsiteY19" fmla="*/ 44527 h 468483"/>
                <a:gd name="connsiteX20" fmla="*/ 74786 w 1042136"/>
                <a:gd name="connsiteY20" fmla="*/ 6417 h 468483"/>
                <a:gd name="connsiteX21" fmla="*/ 79260 w 1042136"/>
                <a:gd name="connsiteY21" fmla="*/ 1426 h 468483"/>
                <a:gd name="connsiteX22" fmla="*/ 78298 w 1042136"/>
                <a:gd name="connsiteY22" fmla="*/ 0 h 468483"/>
                <a:gd name="connsiteX23" fmla="*/ 67567 w 1042136"/>
                <a:gd name="connsiteY23" fmla="*/ 5936 h 468483"/>
                <a:gd name="connsiteX24" fmla="*/ 58476 w 1042136"/>
                <a:gd name="connsiteY24" fmla="*/ 13690 h 468483"/>
                <a:gd name="connsiteX25" fmla="*/ 18121 w 1042136"/>
                <a:gd name="connsiteY25" fmla="*/ 61906 h 468483"/>
                <a:gd name="connsiteX26" fmla="*/ 2310 w 1042136"/>
                <a:gd name="connsiteY26" fmla="*/ 156538 h 468483"/>
                <a:gd name="connsiteX27" fmla="*/ 35660 w 1042136"/>
                <a:gd name="connsiteY27" fmla="*/ 224059 h 468483"/>
                <a:gd name="connsiteX28" fmla="*/ 78618 w 1042136"/>
                <a:gd name="connsiteY28" fmla="*/ 253577 h 468483"/>
                <a:gd name="connsiteX29" fmla="*/ 119099 w 1042136"/>
                <a:gd name="connsiteY29" fmla="*/ 265698 h 468483"/>
                <a:gd name="connsiteX30" fmla="*/ 260379 w 1042136"/>
                <a:gd name="connsiteY30" fmla="*/ 305608 h 468483"/>
                <a:gd name="connsiteX31" fmla="*/ 373977 w 1042136"/>
                <a:gd name="connsiteY31" fmla="*/ 331543 h 468483"/>
                <a:gd name="connsiteX32" fmla="*/ 578678 w 1042136"/>
                <a:gd name="connsiteY32" fmla="*/ 378423 h 468483"/>
                <a:gd name="connsiteX33" fmla="*/ 722828 w 1042136"/>
                <a:gd name="connsiteY33" fmla="*/ 410614 h 468483"/>
                <a:gd name="connsiteX34" fmla="*/ 829332 w 1042136"/>
                <a:gd name="connsiteY34" fmla="*/ 433074 h 468483"/>
                <a:gd name="connsiteX35" fmla="*/ 897298 w 1042136"/>
                <a:gd name="connsiteY35" fmla="*/ 443394 h 468483"/>
                <a:gd name="connsiteX36" fmla="*/ 1016475 w 1042136"/>
                <a:gd name="connsiteY36" fmla="*/ 465729 h 468483"/>
                <a:gd name="connsiteX37" fmla="*/ 1035869 w 1042136"/>
                <a:gd name="connsiteY37" fmla="*/ 468474 h 468483"/>
                <a:gd name="connsiteX38" fmla="*/ 1040735 w 1042136"/>
                <a:gd name="connsiteY38" fmla="*/ 459116 h 468483"/>
                <a:gd name="connsiteX39" fmla="*/ 1026956 w 1042136"/>
                <a:gd name="connsiteY39" fmla="*/ 451843 h 46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42136" h="468483">
                  <a:moveTo>
                    <a:pt x="1026956" y="451843"/>
                  </a:moveTo>
                  <a:cubicBezTo>
                    <a:pt x="1022411" y="451451"/>
                    <a:pt x="1017848" y="451184"/>
                    <a:pt x="1013374" y="450346"/>
                  </a:cubicBezTo>
                  <a:cubicBezTo>
                    <a:pt x="991966" y="446353"/>
                    <a:pt x="970558" y="442414"/>
                    <a:pt x="949240" y="438047"/>
                  </a:cubicBezTo>
                  <a:cubicBezTo>
                    <a:pt x="892093" y="426336"/>
                    <a:pt x="834982" y="414429"/>
                    <a:pt x="777853" y="402540"/>
                  </a:cubicBezTo>
                  <a:cubicBezTo>
                    <a:pt x="737320" y="394108"/>
                    <a:pt x="696822" y="385481"/>
                    <a:pt x="656252" y="377139"/>
                  </a:cubicBezTo>
                  <a:cubicBezTo>
                    <a:pt x="624203" y="370544"/>
                    <a:pt x="592047" y="364359"/>
                    <a:pt x="559998" y="357799"/>
                  </a:cubicBezTo>
                  <a:cubicBezTo>
                    <a:pt x="524330" y="350491"/>
                    <a:pt x="489233" y="340438"/>
                    <a:pt x="453048" y="335536"/>
                  </a:cubicBezTo>
                  <a:cubicBezTo>
                    <a:pt x="449590" y="335072"/>
                    <a:pt x="446025" y="335072"/>
                    <a:pt x="444528" y="330723"/>
                  </a:cubicBezTo>
                  <a:cubicBezTo>
                    <a:pt x="444154" y="329654"/>
                    <a:pt x="441997" y="329065"/>
                    <a:pt x="440571" y="328495"/>
                  </a:cubicBezTo>
                  <a:cubicBezTo>
                    <a:pt x="430090" y="324413"/>
                    <a:pt x="419555" y="320492"/>
                    <a:pt x="409128" y="316338"/>
                  </a:cubicBezTo>
                  <a:cubicBezTo>
                    <a:pt x="404368" y="314449"/>
                    <a:pt x="399912" y="311793"/>
                    <a:pt x="395082" y="310135"/>
                  </a:cubicBezTo>
                  <a:cubicBezTo>
                    <a:pt x="390269" y="308478"/>
                    <a:pt x="385189" y="307640"/>
                    <a:pt x="380216" y="306446"/>
                  </a:cubicBezTo>
                  <a:cubicBezTo>
                    <a:pt x="350751" y="299369"/>
                    <a:pt x="321287" y="292310"/>
                    <a:pt x="291822" y="285234"/>
                  </a:cubicBezTo>
                  <a:cubicBezTo>
                    <a:pt x="227902" y="269905"/>
                    <a:pt x="164000" y="254593"/>
                    <a:pt x="100080" y="239246"/>
                  </a:cubicBezTo>
                  <a:cubicBezTo>
                    <a:pt x="85285" y="235699"/>
                    <a:pt x="70455" y="232241"/>
                    <a:pt x="55731" y="228355"/>
                  </a:cubicBezTo>
                  <a:cubicBezTo>
                    <a:pt x="46979" y="226055"/>
                    <a:pt x="40134" y="221100"/>
                    <a:pt x="38281" y="211546"/>
                  </a:cubicBezTo>
                  <a:cubicBezTo>
                    <a:pt x="34056" y="189817"/>
                    <a:pt x="30438" y="168035"/>
                    <a:pt x="28691" y="145915"/>
                  </a:cubicBezTo>
                  <a:cubicBezTo>
                    <a:pt x="26819" y="122190"/>
                    <a:pt x="28548" y="98643"/>
                    <a:pt x="30295" y="75043"/>
                  </a:cubicBezTo>
                  <a:cubicBezTo>
                    <a:pt x="30420" y="73260"/>
                    <a:pt x="31062" y="71424"/>
                    <a:pt x="31846" y="69802"/>
                  </a:cubicBezTo>
                  <a:cubicBezTo>
                    <a:pt x="35946" y="61335"/>
                    <a:pt x="40063" y="52886"/>
                    <a:pt x="44359" y="44527"/>
                  </a:cubicBezTo>
                  <a:cubicBezTo>
                    <a:pt x="51952" y="29821"/>
                    <a:pt x="61471" y="16613"/>
                    <a:pt x="74786" y="6417"/>
                  </a:cubicBezTo>
                  <a:cubicBezTo>
                    <a:pt x="76533" y="5080"/>
                    <a:pt x="77781" y="3102"/>
                    <a:pt x="79260" y="1426"/>
                  </a:cubicBezTo>
                  <a:cubicBezTo>
                    <a:pt x="78939" y="945"/>
                    <a:pt x="78618" y="481"/>
                    <a:pt x="78298" y="0"/>
                  </a:cubicBezTo>
                  <a:cubicBezTo>
                    <a:pt x="74697" y="1961"/>
                    <a:pt x="70918" y="3636"/>
                    <a:pt x="67567" y="5936"/>
                  </a:cubicBezTo>
                  <a:cubicBezTo>
                    <a:pt x="64305" y="8182"/>
                    <a:pt x="61471" y="11069"/>
                    <a:pt x="58476" y="13690"/>
                  </a:cubicBezTo>
                  <a:cubicBezTo>
                    <a:pt x="42541" y="27682"/>
                    <a:pt x="28014" y="42797"/>
                    <a:pt x="18121" y="61906"/>
                  </a:cubicBezTo>
                  <a:cubicBezTo>
                    <a:pt x="2631" y="91798"/>
                    <a:pt x="-3857" y="123134"/>
                    <a:pt x="2310" y="156538"/>
                  </a:cubicBezTo>
                  <a:cubicBezTo>
                    <a:pt x="7034" y="182153"/>
                    <a:pt x="19974" y="203828"/>
                    <a:pt x="35660" y="224059"/>
                  </a:cubicBezTo>
                  <a:cubicBezTo>
                    <a:pt x="46801" y="238444"/>
                    <a:pt x="61114" y="248354"/>
                    <a:pt x="78618" y="253577"/>
                  </a:cubicBezTo>
                  <a:cubicBezTo>
                    <a:pt x="92112" y="257605"/>
                    <a:pt x="105552" y="261830"/>
                    <a:pt x="119099" y="265698"/>
                  </a:cubicBezTo>
                  <a:cubicBezTo>
                    <a:pt x="166156" y="279138"/>
                    <a:pt x="213036" y="293255"/>
                    <a:pt x="260379" y="305608"/>
                  </a:cubicBezTo>
                  <a:cubicBezTo>
                    <a:pt x="297936" y="315394"/>
                    <a:pt x="336099" y="322898"/>
                    <a:pt x="373977" y="331543"/>
                  </a:cubicBezTo>
                  <a:cubicBezTo>
                    <a:pt x="442228" y="347122"/>
                    <a:pt x="510427" y="362915"/>
                    <a:pt x="578678" y="378423"/>
                  </a:cubicBezTo>
                  <a:cubicBezTo>
                    <a:pt x="626681" y="389331"/>
                    <a:pt x="674736" y="400080"/>
                    <a:pt x="722828" y="410614"/>
                  </a:cubicBezTo>
                  <a:cubicBezTo>
                    <a:pt x="758264" y="418386"/>
                    <a:pt x="793700" y="426229"/>
                    <a:pt x="829332" y="433074"/>
                  </a:cubicBezTo>
                  <a:cubicBezTo>
                    <a:pt x="851809" y="437387"/>
                    <a:pt x="874750" y="439401"/>
                    <a:pt x="897298" y="443394"/>
                  </a:cubicBezTo>
                  <a:cubicBezTo>
                    <a:pt x="937101" y="450453"/>
                    <a:pt x="976744" y="458296"/>
                    <a:pt x="1016475" y="465729"/>
                  </a:cubicBezTo>
                  <a:cubicBezTo>
                    <a:pt x="1022892" y="466923"/>
                    <a:pt x="1029381" y="468189"/>
                    <a:pt x="1035869" y="468474"/>
                  </a:cubicBezTo>
                  <a:cubicBezTo>
                    <a:pt x="1041644" y="468723"/>
                    <a:pt x="1043819" y="464018"/>
                    <a:pt x="1040735" y="459116"/>
                  </a:cubicBezTo>
                  <a:cubicBezTo>
                    <a:pt x="1037562" y="454107"/>
                    <a:pt x="1032625" y="452325"/>
                    <a:pt x="1026956" y="45184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1470D61-3D48-43EF-9408-ED2C80F68017}"/>
                </a:ext>
              </a:extLst>
            </p:cNvPr>
            <p:cNvSpPr/>
            <p:nvPr/>
          </p:nvSpPr>
          <p:spPr>
            <a:xfrm>
              <a:off x="2549936" y="4300073"/>
              <a:ext cx="1524541" cy="308955"/>
            </a:xfrm>
            <a:custGeom>
              <a:avLst/>
              <a:gdLst>
                <a:gd name="connsiteX0" fmla="*/ 1512835 w 1524541"/>
                <a:gd name="connsiteY0" fmla="*/ 76397 h 308955"/>
                <a:gd name="connsiteX1" fmla="*/ 1485188 w 1524541"/>
                <a:gd name="connsiteY1" fmla="*/ 56273 h 308955"/>
                <a:gd name="connsiteX2" fmla="*/ 1476401 w 1524541"/>
                <a:gd name="connsiteY2" fmla="*/ 59838 h 308955"/>
                <a:gd name="connsiteX3" fmla="*/ 1476240 w 1524541"/>
                <a:gd name="connsiteY3" fmla="*/ 60676 h 308955"/>
                <a:gd name="connsiteX4" fmla="*/ 1454797 w 1524541"/>
                <a:gd name="connsiteY4" fmla="*/ 82725 h 308955"/>
                <a:gd name="connsiteX5" fmla="*/ 1403336 w 1524541"/>
                <a:gd name="connsiteY5" fmla="*/ 93135 h 308955"/>
                <a:gd name="connsiteX6" fmla="*/ 1210025 w 1524541"/>
                <a:gd name="connsiteY6" fmla="*/ 130122 h 308955"/>
                <a:gd name="connsiteX7" fmla="*/ 1047427 w 1524541"/>
                <a:gd name="connsiteY7" fmla="*/ 161547 h 308955"/>
                <a:gd name="connsiteX8" fmla="*/ 882297 w 1524541"/>
                <a:gd name="connsiteY8" fmla="*/ 193561 h 308955"/>
                <a:gd name="connsiteX9" fmla="*/ 701338 w 1524541"/>
                <a:gd name="connsiteY9" fmla="*/ 229121 h 308955"/>
                <a:gd name="connsiteX10" fmla="*/ 539328 w 1524541"/>
                <a:gd name="connsiteY10" fmla="*/ 261527 h 308955"/>
                <a:gd name="connsiteX11" fmla="*/ 481486 w 1524541"/>
                <a:gd name="connsiteY11" fmla="*/ 255805 h 308955"/>
                <a:gd name="connsiteX12" fmla="*/ 409901 w 1524541"/>
                <a:gd name="connsiteY12" fmla="*/ 220262 h 308955"/>
                <a:gd name="connsiteX13" fmla="*/ 256714 w 1524541"/>
                <a:gd name="connsiteY13" fmla="*/ 143580 h 308955"/>
                <a:gd name="connsiteX14" fmla="*/ 130336 w 1524541"/>
                <a:gd name="connsiteY14" fmla="*/ 77378 h 308955"/>
                <a:gd name="connsiteX15" fmla="*/ 4599 w 1524541"/>
                <a:gd name="connsiteY15" fmla="*/ 2050 h 308955"/>
                <a:gd name="connsiteX16" fmla="*/ 1194 w 1524541"/>
                <a:gd name="connsiteY16" fmla="*/ 0 h 308955"/>
                <a:gd name="connsiteX17" fmla="*/ 0 w 1524541"/>
                <a:gd name="connsiteY17" fmla="*/ 1390 h 308955"/>
                <a:gd name="connsiteX18" fmla="*/ 9109 w 1524541"/>
                <a:gd name="connsiteY18" fmla="*/ 9946 h 308955"/>
                <a:gd name="connsiteX19" fmla="*/ 41532 w 1524541"/>
                <a:gd name="connsiteY19" fmla="*/ 30641 h 308955"/>
                <a:gd name="connsiteX20" fmla="*/ 197785 w 1524541"/>
                <a:gd name="connsiteY20" fmla="*/ 118054 h 308955"/>
                <a:gd name="connsiteX21" fmla="*/ 428154 w 1524541"/>
                <a:gd name="connsiteY21" fmla="*/ 244522 h 308955"/>
                <a:gd name="connsiteX22" fmla="*/ 499881 w 1524541"/>
                <a:gd name="connsiteY22" fmla="*/ 286125 h 308955"/>
                <a:gd name="connsiteX23" fmla="*/ 514872 w 1524541"/>
                <a:gd name="connsiteY23" fmla="*/ 303950 h 308955"/>
                <a:gd name="connsiteX24" fmla="*/ 521735 w 1524541"/>
                <a:gd name="connsiteY24" fmla="*/ 308620 h 308955"/>
                <a:gd name="connsiteX25" fmla="*/ 529328 w 1524541"/>
                <a:gd name="connsiteY25" fmla="*/ 308264 h 308955"/>
                <a:gd name="connsiteX26" fmla="*/ 590093 w 1524541"/>
                <a:gd name="connsiteY26" fmla="*/ 296321 h 308955"/>
                <a:gd name="connsiteX27" fmla="*/ 742051 w 1524541"/>
                <a:gd name="connsiteY27" fmla="*/ 265965 h 308955"/>
                <a:gd name="connsiteX28" fmla="*/ 845399 w 1524541"/>
                <a:gd name="connsiteY28" fmla="*/ 245039 h 308955"/>
                <a:gd name="connsiteX29" fmla="*/ 894222 w 1524541"/>
                <a:gd name="connsiteY29" fmla="*/ 232775 h 308955"/>
                <a:gd name="connsiteX30" fmla="*/ 959300 w 1524541"/>
                <a:gd name="connsiteY30" fmla="*/ 220886 h 308955"/>
                <a:gd name="connsiteX31" fmla="*/ 1065359 w 1524541"/>
                <a:gd name="connsiteY31" fmla="*/ 198391 h 308955"/>
                <a:gd name="connsiteX32" fmla="*/ 1242966 w 1524541"/>
                <a:gd name="connsiteY32" fmla="*/ 161333 h 308955"/>
                <a:gd name="connsiteX33" fmla="*/ 1356439 w 1524541"/>
                <a:gd name="connsiteY33" fmla="*/ 138856 h 308955"/>
                <a:gd name="connsiteX34" fmla="*/ 1391857 w 1524541"/>
                <a:gd name="connsiteY34" fmla="*/ 131138 h 308955"/>
                <a:gd name="connsiteX35" fmla="*/ 1461659 w 1524541"/>
                <a:gd name="connsiteY35" fmla="*/ 116628 h 308955"/>
                <a:gd name="connsiteX36" fmla="*/ 1512603 w 1524541"/>
                <a:gd name="connsiteY36" fmla="*/ 105862 h 308955"/>
                <a:gd name="connsiteX37" fmla="*/ 1519145 w 1524541"/>
                <a:gd name="connsiteY37" fmla="*/ 81531 h 308955"/>
                <a:gd name="connsiteX38" fmla="*/ 1512835 w 1524541"/>
                <a:gd name="connsiteY38" fmla="*/ 76397 h 30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24541" h="308955">
                  <a:moveTo>
                    <a:pt x="1512835" y="76397"/>
                  </a:moveTo>
                  <a:cubicBezTo>
                    <a:pt x="1503637" y="69660"/>
                    <a:pt x="1494457" y="62904"/>
                    <a:pt x="1485188" y="56273"/>
                  </a:cubicBezTo>
                  <a:cubicBezTo>
                    <a:pt x="1479627" y="52316"/>
                    <a:pt x="1477880" y="53100"/>
                    <a:pt x="1476401" y="59838"/>
                  </a:cubicBezTo>
                  <a:cubicBezTo>
                    <a:pt x="1476347" y="60123"/>
                    <a:pt x="1476294" y="60391"/>
                    <a:pt x="1476240" y="60676"/>
                  </a:cubicBezTo>
                  <a:cubicBezTo>
                    <a:pt x="1473709" y="74116"/>
                    <a:pt x="1468183" y="79927"/>
                    <a:pt x="1454797" y="82725"/>
                  </a:cubicBezTo>
                  <a:cubicBezTo>
                    <a:pt x="1437667" y="86308"/>
                    <a:pt x="1420520" y="89837"/>
                    <a:pt x="1403336" y="93135"/>
                  </a:cubicBezTo>
                  <a:cubicBezTo>
                    <a:pt x="1338899" y="105523"/>
                    <a:pt x="1274445" y="117751"/>
                    <a:pt x="1210025" y="130122"/>
                  </a:cubicBezTo>
                  <a:cubicBezTo>
                    <a:pt x="1155820" y="140532"/>
                    <a:pt x="1101614" y="151048"/>
                    <a:pt x="1047427" y="161547"/>
                  </a:cubicBezTo>
                  <a:cubicBezTo>
                    <a:pt x="992383" y="172206"/>
                    <a:pt x="937322" y="182812"/>
                    <a:pt x="882297" y="193561"/>
                  </a:cubicBezTo>
                  <a:cubicBezTo>
                    <a:pt x="821959" y="205343"/>
                    <a:pt x="761640" y="217196"/>
                    <a:pt x="701338" y="229121"/>
                  </a:cubicBezTo>
                  <a:cubicBezTo>
                    <a:pt x="647311" y="239816"/>
                    <a:pt x="593266" y="250440"/>
                    <a:pt x="539328" y="261527"/>
                  </a:cubicBezTo>
                  <a:cubicBezTo>
                    <a:pt x="519275" y="265644"/>
                    <a:pt x="500095" y="265145"/>
                    <a:pt x="481486" y="255805"/>
                  </a:cubicBezTo>
                  <a:cubicBezTo>
                    <a:pt x="457690" y="243845"/>
                    <a:pt x="433733" y="232169"/>
                    <a:pt x="409901" y="220262"/>
                  </a:cubicBezTo>
                  <a:cubicBezTo>
                    <a:pt x="358815" y="194755"/>
                    <a:pt x="307604" y="169479"/>
                    <a:pt x="256714" y="143580"/>
                  </a:cubicBezTo>
                  <a:cubicBezTo>
                    <a:pt x="214327" y="121994"/>
                    <a:pt x="171761" y="100675"/>
                    <a:pt x="130336" y="77378"/>
                  </a:cubicBezTo>
                  <a:cubicBezTo>
                    <a:pt x="87770" y="53439"/>
                    <a:pt x="46470" y="27254"/>
                    <a:pt x="4599" y="2050"/>
                  </a:cubicBezTo>
                  <a:cubicBezTo>
                    <a:pt x="3458" y="1372"/>
                    <a:pt x="2335" y="677"/>
                    <a:pt x="1194" y="0"/>
                  </a:cubicBezTo>
                  <a:cubicBezTo>
                    <a:pt x="802" y="463"/>
                    <a:pt x="392" y="927"/>
                    <a:pt x="0" y="1390"/>
                  </a:cubicBezTo>
                  <a:cubicBezTo>
                    <a:pt x="3012" y="4278"/>
                    <a:pt x="5704" y="7647"/>
                    <a:pt x="9109" y="9946"/>
                  </a:cubicBezTo>
                  <a:cubicBezTo>
                    <a:pt x="19750" y="17094"/>
                    <a:pt x="30374" y="24349"/>
                    <a:pt x="41532" y="30641"/>
                  </a:cubicBezTo>
                  <a:cubicBezTo>
                    <a:pt x="93509" y="59963"/>
                    <a:pt x="145540" y="89214"/>
                    <a:pt x="197785" y="118054"/>
                  </a:cubicBezTo>
                  <a:cubicBezTo>
                    <a:pt x="274486" y="160388"/>
                    <a:pt x="351471" y="202188"/>
                    <a:pt x="428154" y="244522"/>
                  </a:cubicBezTo>
                  <a:cubicBezTo>
                    <a:pt x="452342" y="257873"/>
                    <a:pt x="475996" y="272222"/>
                    <a:pt x="499881" y="286125"/>
                  </a:cubicBezTo>
                  <a:cubicBezTo>
                    <a:pt x="506994" y="290261"/>
                    <a:pt x="512448" y="295590"/>
                    <a:pt x="514872" y="303950"/>
                  </a:cubicBezTo>
                  <a:cubicBezTo>
                    <a:pt x="515478" y="306054"/>
                    <a:pt x="519132" y="307818"/>
                    <a:pt x="521735" y="308620"/>
                  </a:cubicBezTo>
                  <a:cubicBezTo>
                    <a:pt x="524016" y="309333"/>
                    <a:pt x="526833" y="308763"/>
                    <a:pt x="529328" y="308264"/>
                  </a:cubicBezTo>
                  <a:cubicBezTo>
                    <a:pt x="549595" y="304342"/>
                    <a:pt x="569844" y="300350"/>
                    <a:pt x="590093" y="296321"/>
                  </a:cubicBezTo>
                  <a:cubicBezTo>
                    <a:pt x="640752" y="286232"/>
                    <a:pt x="691410" y="276108"/>
                    <a:pt x="742051" y="265965"/>
                  </a:cubicBezTo>
                  <a:cubicBezTo>
                    <a:pt x="776524" y="259067"/>
                    <a:pt x="811033" y="252365"/>
                    <a:pt x="845399" y="245039"/>
                  </a:cubicBezTo>
                  <a:cubicBezTo>
                    <a:pt x="861798" y="241545"/>
                    <a:pt x="877805" y="236180"/>
                    <a:pt x="894222" y="232775"/>
                  </a:cubicBezTo>
                  <a:cubicBezTo>
                    <a:pt x="915808" y="228283"/>
                    <a:pt x="937697" y="225271"/>
                    <a:pt x="959300" y="220886"/>
                  </a:cubicBezTo>
                  <a:cubicBezTo>
                    <a:pt x="994718" y="213703"/>
                    <a:pt x="1029994" y="205824"/>
                    <a:pt x="1065359" y="198391"/>
                  </a:cubicBezTo>
                  <a:cubicBezTo>
                    <a:pt x="1124537" y="185949"/>
                    <a:pt x="1183716" y="173490"/>
                    <a:pt x="1242966" y="161333"/>
                  </a:cubicBezTo>
                  <a:cubicBezTo>
                    <a:pt x="1280737" y="153579"/>
                    <a:pt x="1318632" y="146414"/>
                    <a:pt x="1356439" y="138856"/>
                  </a:cubicBezTo>
                  <a:cubicBezTo>
                    <a:pt x="1368293" y="136485"/>
                    <a:pt x="1380039" y="133633"/>
                    <a:pt x="1391857" y="131138"/>
                  </a:cubicBezTo>
                  <a:cubicBezTo>
                    <a:pt x="1415119" y="126254"/>
                    <a:pt x="1438398" y="121477"/>
                    <a:pt x="1461659" y="116628"/>
                  </a:cubicBezTo>
                  <a:cubicBezTo>
                    <a:pt x="1478647" y="113081"/>
                    <a:pt x="1495687" y="109766"/>
                    <a:pt x="1512603" y="105862"/>
                  </a:cubicBezTo>
                  <a:cubicBezTo>
                    <a:pt x="1525348" y="102921"/>
                    <a:pt x="1528467" y="90782"/>
                    <a:pt x="1519145" y="81531"/>
                  </a:cubicBezTo>
                  <a:cubicBezTo>
                    <a:pt x="1517237" y="79606"/>
                    <a:pt x="1515009" y="78002"/>
                    <a:pt x="1512835" y="7639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9CD670F-921B-40CB-8FBA-7D31F768799E}"/>
                </a:ext>
              </a:extLst>
            </p:cNvPr>
            <p:cNvSpPr/>
            <p:nvPr/>
          </p:nvSpPr>
          <p:spPr>
            <a:xfrm>
              <a:off x="2542984" y="4121331"/>
              <a:ext cx="522015" cy="414512"/>
            </a:xfrm>
            <a:custGeom>
              <a:avLst/>
              <a:gdLst>
                <a:gd name="connsiteX0" fmla="*/ 504624 w 522015"/>
                <a:gd name="connsiteY0" fmla="*/ 316493 h 414512"/>
                <a:gd name="connsiteX1" fmla="*/ 518367 w 522015"/>
                <a:gd name="connsiteY1" fmla="*/ 272376 h 414512"/>
                <a:gd name="connsiteX2" fmla="*/ 514071 w 522015"/>
                <a:gd name="connsiteY2" fmla="*/ 255033 h 414512"/>
                <a:gd name="connsiteX3" fmla="*/ 513340 w 522015"/>
                <a:gd name="connsiteY3" fmla="*/ 254587 h 414512"/>
                <a:gd name="connsiteX4" fmla="*/ 360884 w 522015"/>
                <a:gd name="connsiteY4" fmla="*/ 168297 h 414512"/>
                <a:gd name="connsiteX5" fmla="*/ 186467 w 522015"/>
                <a:gd name="connsiteY5" fmla="*/ 74021 h 414512"/>
                <a:gd name="connsiteX6" fmla="*/ 44028 w 522015"/>
                <a:gd name="connsiteY6" fmla="*/ 1812 h 414512"/>
                <a:gd name="connsiteX7" fmla="*/ 27701 w 522015"/>
                <a:gd name="connsiteY7" fmla="*/ 5769 h 414512"/>
                <a:gd name="connsiteX8" fmla="*/ 8432 w 522015"/>
                <a:gd name="connsiteY8" fmla="*/ 44093 h 414512"/>
                <a:gd name="connsiteX9" fmla="*/ 11943 w 522015"/>
                <a:gd name="connsiteY9" fmla="*/ 145570 h 414512"/>
                <a:gd name="connsiteX10" fmla="*/ 24207 w 522015"/>
                <a:gd name="connsiteY10" fmla="*/ 159384 h 414512"/>
                <a:gd name="connsiteX11" fmla="*/ 82459 w 522015"/>
                <a:gd name="connsiteY11" fmla="*/ 195212 h 414512"/>
                <a:gd name="connsiteX12" fmla="*/ 254006 w 522015"/>
                <a:gd name="connsiteY12" fmla="*/ 292804 h 414512"/>
                <a:gd name="connsiteX13" fmla="*/ 401560 w 522015"/>
                <a:gd name="connsiteY13" fmla="*/ 363444 h 414512"/>
                <a:gd name="connsiteX14" fmla="*/ 511326 w 522015"/>
                <a:gd name="connsiteY14" fmla="*/ 414512 h 414512"/>
                <a:gd name="connsiteX15" fmla="*/ 510524 w 522015"/>
                <a:gd name="connsiteY15" fmla="*/ 411999 h 414512"/>
                <a:gd name="connsiteX16" fmla="*/ 501166 w 522015"/>
                <a:gd name="connsiteY16" fmla="*/ 364193 h 414512"/>
                <a:gd name="connsiteX17" fmla="*/ 504624 w 522015"/>
                <a:gd name="connsiteY17" fmla="*/ 316493 h 4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2015" h="414512">
                  <a:moveTo>
                    <a:pt x="504624" y="316493"/>
                  </a:moveTo>
                  <a:cubicBezTo>
                    <a:pt x="506353" y="301003"/>
                    <a:pt x="510238" y="285977"/>
                    <a:pt x="518367" y="272376"/>
                  </a:cubicBezTo>
                  <a:cubicBezTo>
                    <a:pt x="524035" y="262894"/>
                    <a:pt x="523465" y="260772"/>
                    <a:pt x="514071" y="255033"/>
                  </a:cubicBezTo>
                  <a:cubicBezTo>
                    <a:pt x="513821" y="254890"/>
                    <a:pt x="513590" y="254730"/>
                    <a:pt x="513340" y="254587"/>
                  </a:cubicBezTo>
                  <a:cubicBezTo>
                    <a:pt x="463644" y="223839"/>
                    <a:pt x="412291" y="196032"/>
                    <a:pt x="360884" y="168297"/>
                  </a:cubicBezTo>
                  <a:cubicBezTo>
                    <a:pt x="302721" y="136907"/>
                    <a:pt x="244737" y="105197"/>
                    <a:pt x="186467" y="74021"/>
                  </a:cubicBezTo>
                  <a:cubicBezTo>
                    <a:pt x="139534" y="48906"/>
                    <a:pt x="93671" y="21616"/>
                    <a:pt x="44028" y="1812"/>
                  </a:cubicBezTo>
                  <a:cubicBezTo>
                    <a:pt x="36257" y="-1289"/>
                    <a:pt x="32977" y="-683"/>
                    <a:pt x="27701" y="5769"/>
                  </a:cubicBezTo>
                  <a:cubicBezTo>
                    <a:pt x="18450" y="17142"/>
                    <a:pt x="12995" y="30403"/>
                    <a:pt x="8432" y="44093"/>
                  </a:cubicBezTo>
                  <a:cubicBezTo>
                    <a:pt x="-3012" y="78352"/>
                    <a:pt x="-3707" y="112238"/>
                    <a:pt x="11943" y="145570"/>
                  </a:cubicBezTo>
                  <a:cubicBezTo>
                    <a:pt x="14706" y="151435"/>
                    <a:pt x="18663" y="155998"/>
                    <a:pt x="24207" y="159384"/>
                  </a:cubicBezTo>
                  <a:cubicBezTo>
                    <a:pt x="43672" y="171238"/>
                    <a:pt x="63101" y="183181"/>
                    <a:pt x="82459" y="195212"/>
                  </a:cubicBezTo>
                  <a:cubicBezTo>
                    <a:pt x="138393" y="229935"/>
                    <a:pt x="194952" y="263607"/>
                    <a:pt x="254006" y="292804"/>
                  </a:cubicBezTo>
                  <a:cubicBezTo>
                    <a:pt x="302881" y="316974"/>
                    <a:pt x="352274" y="340129"/>
                    <a:pt x="401560" y="363444"/>
                  </a:cubicBezTo>
                  <a:cubicBezTo>
                    <a:pt x="437852" y="380609"/>
                    <a:pt x="474357" y="397329"/>
                    <a:pt x="511326" y="414512"/>
                  </a:cubicBezTo>
                  <a:cubicBezTo>
                    <a:pt x="510951" y="413300"/>
                    <a:pt x="510809" y="412605"/>
                    <a:pt x="510524" y="411999"/>
                  </a:cubicBezTo>
                  <a:cubicBezTo>
                    <a:pt x="503305" y="396866"/>
                    <a:pt x="500845" y="380645"/>
                    <a:pt x="501166" y="364193"/>
                  </a:cubicBezTo>
                  <a:cubicBezTo>
                    <a:pt x="501504" y="348257"/>
                    <a:pt x="502859" y="332322"/>
                    <a:pt x="504624" y="31649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DD8138F-8EE6-420D-BF4C-52A891F94D8C}"/>
                </a:ext>
              </a:extLst>
            </p:cNvPr>
            <p:cNvSpPr/>
            <p:nvPr/>
          </p:nvSpPr>
          <p:spPr>
            <a:xfrm>
              <a:off x="2498190" y="4071101"/>
              <a:ext cx="582870" cy="534314"/>
            </a:xfrm>
            <a:custGeom>
              <a:avLst/>
              <a:gdLst>
                <a:gd name="connsiteX0" fmla="*/ 538081 w 582870"/>
                <a:gd name="connsiteY0" fmla="*/ 530410 h 534314"/>
                <a:gd name="connsiteX1" fmla="*/ 549311 w 582870"/>
                <a:gd name="connsiteY1" fmla="*/ 534260 h 534314"/>
                <a:gd name="connsiteX2" fmla="*/ 552109 w 582870"/>
                <a:gd name="connsiteY2" fmla="*/ 533351 h 534314"/>
                <a:gd name="connsiteX3" fmla="*/ 551396 w 582870"/>
                <a:gd name="connsiteY3" fmla="*/ 530891 h 534314"/>
                <a:gd name="connsiteX4" fmla="*/ 543678 w 582870"/>
                <a:gd name="connsiteY4" fmla="*/ 524296 h 534314"/>
                <a:gd name="connsiteX5" fmla="*/ 486674 w 582870"/>
                <a:gd name="connsiteY5" fmla="*/ 492246 h 534314"/>
                <a:gd name="connsiteX6" fmla="*/ 178535 w 582870"/>
                <a:gd name="connsiteY6" fmla="*/ 321805 h 534314"/>
                <a:gd name="connsiteX7" fmla="*/ 66309 w 582870"/>
                <a:gd name="connsiteY7" fmla="*/ 260701 h 534314"/>
                <a:gd name="connsiteX8" fmla="*/ 40624 w 582870"/>
                <a:gd name="connsiteY8" fmla="*/ 236816 h 534314"/>
                <a:gd name="connsiteX9" fmla="*/ 10286 w 582870"/>
                <a:gd name="connsiteY9" fmla="*/ 125802 h 534314"/>
                <a:gd name="connsiteX10" fmla="*/ 27718 w 582870"/>
                <a:gd name="connsiteY10" fmla="*/ 43950 h 534314"/>
                <a:gd name="connsiteX11" fmla="*/ 52370 w 582870"/>
                <a:gd name="connsiteY11" fmla="*/ 23772 h 534314"/>
                <a:gd name="connsiteX12" fmla="*/ 66398 w 582870"/>
                <a:gd name="connsiteY12" fmla="*/ 22400 h 534314"/>
                <a:gd name="connsiteX13" fmla="*/ 102886 w 582870"/>
                <a:gd name="connsiteY13" fmla="*/ 30617 h 534314"/>
                <a:gd name="connsiteX14" fmla="*/ 123527 w 582870"/>
                <a:gd name="connsiteY14" fmla="*/ 43522 h 534314"/>
                <a:gd name="connsiteX15" fmla="*/ 287588 w 582870"/>
                <a:gd name="connsiteY15" fmla="*/ 128102 h 534314"/>
                <a:gd name="connsiteX16" fmla="*/ 470738 w 582870"/>
                <a:gd name="connsiteY16" fmla="*/ 225978 h 534314"/>
                <a:gd name="connsiteX17" fmla="*/ 571752 w 582870"/>
                <a:gd name="connsiteY17" fmla="*/ 284355 h 534314"/>
                <a:gd name="connsiteX18" fmla="*/ 579666 w 582870"/>
                <a:gd name="connsiteY18" fmla="*/ 287224 h 534314"/>
                <a:gd name="connsiteX19" fmla="*/ 582287 w 582870"/>
                <a:gd name="connsiteY19" fmla="*/ 283178 h 534314"/>
                <a:gd name="connsiteX20" fmla="*/ 575905 w 582870"/>
                <a:gd name="connsiteY20" fmla="*/ 276530 h 534314"/>
                <a:gd name="connsiteX21" fmla="*/ 420383 w 582870"/>
                <a:gd name="connsiteY21" fmla="*/ 188635 h 534314"/>
                <a:gd name="connsiteX22" fmla="*/ 174239 w 582870"/>
                <a:gd name="connsiteY22" fmla="*/ 56267 h 534314"/>
                <a:gd name="connsiteX23" fmla="*/ 74188 w 582870"/>
                <a:gd name="connsiteY23" fmla="*/ 3256 h 534314"/>
                <a:gd name="connsiteX24" fmla="*/ 52495 w 582870"/>
                <a:gd name="connsiteY24" fmla="*/ 475 h 534314"/>
                <a:gd name="connsiteX25" fmla="*/ 42192 w 582870"/>
                <a:gd name="connsiteY25" fmla="*/ 8193 h 534314"/>
                <a:gd name="connsiteX26" fmla="*/ 40606 w 582870"/>
                <a:gd name="connsiteY26" fmla="*/ 9620 h 534314"/>
                <a:gd name="connsiteX27" fmla="*/ 12193 w 582870"/>
                <a:gd name="connsiteY27" fmla="*/ 51045 h 534314"/>
                <a:gd name="connsiteX28" fmla="*/ 1 w 582870"/>
                <a:gd name="connsiteY28" fmla="*/ 136372 h 534314"/>
                <a:gd name="connsiteX29" fmla="*/ 4225 w 582870"/>
                <a:gd name="connsiteY29" fmla="*/ 171077 h 534314"/>
                <a:gd name="connsiteX30" fmla="*/ 9270 w 582870"/>
                <a:gd name="connsiteY30" fmla="*/ 187280 h 534314"/>
                <a:gd name="connsiteX31" fmla="*/ 72709 w 582870"/>
                <a:gd name="connsiteY31" fmla="*/ 275175 h 534314"/>
                <a:gd name="connsiteX32" fmla="*/ 101068 w 582870"/>
                <a:gd name="connsiteY32" fmla="*/ 289132 h 534314"/>
                <a:gd name="connsiteX33" fmla="*/ 224719 w 582870"/>
                <a:gd name="connsiteY33" fmla="*/ 356973 h 534314"/>
                <a:gd name="connsiteX34" fmla="*/ 538081 w 582870"/>
                <a:gd name="connsiteY34" fmla="*/ 530410 h 53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82870" h="534314">
                  <a:moveTo>
                    <a:pt x="538081" y="530410"/>
                  </a:moveTo>
                  <a:cubicBezTo>
                    <a:pt x="541503" y="532299"/>
                    <a:pt x="545514" y="533155"/>
                    <a:pt x="549311" y="534260"/>
                  </a:cubicBezTo>
                  <a:cubicBezTo>
                    <a:pt x="550131" y="534492"/>
                    <a:pt x="551414" y="533957"/>
                    <a:pt x="552109" y="533351"/>
                  </a:cubicBezTo>
                  <a:cubicBezTo>
                    <a:pt x="552394" y="533083"/>
                    <a:pt x="551967" y="531426"/>
                    <a:pt x="551396" y="530891"/>
                  </a:cubicBezTo>
                  <a:cubicBezTo>
                    <a:pt x="548936" y="528574"/>
                    <a:pt x="546583" y="525935"/>
                    <a:pt x="543678" y="524296"/>
                  </a:cubicBezTo>
                  <a:cubicBezTo>
                    <a:pt x="524748" y="513476"/>
                    <a:pt x="505747" y="502799"/>
                    <a:pt x="486674" y="492246"/>
                  </a:cubicBezTo>
                  <a:cubicBezTo>
                    <a:pt x="383985" y="435403"/>
                    <a:pt x="281295" y="378524"/>
                    <a:pt x="178535" y="321805"/>
                  </a:cubicBezTo>
                  <a:cubicBezTo>
                    <a:pt x="141245" y="301235"/>
                    <a:pt x="103670" y="281164"/>
                    <a:pt x="66309" y="260701"/>
                  </a:cubicBezTo>
                  <a:cubicBezTo>
                    <a:pt x="55793" y="254944"/>
                    <a:pt x="47148" y="247154"/>
                    <a:pt x="40624" y="236816"/>
                  </a:cubicBezTo>
                  <a:cubicBezTo>
                    <a:pt x="19180" y="202859"/>
                    <a:pt x="10660" y="165409"/>
                    <a:pt x="10286" y="125802"/>
                  </a:cubicBezTo>
                  <a:cubicBezTo>
                    <a:pt x="10001" y="97300"/>
                    <a:pt x="17915" y="70331"/>
                    <a:pt x="27718" y="43950"/>
                  </a:cubicBezTo>
                  <a:cubicBezTo>
                    <a:pt x="31854" y="32828"/>
                    <a:pt x="40481" y="25876"/>
                    <a:pt x="52370" y="23772"/>
                  </a:cubicBezTo>
                  <a:cubicBezTo>
                    <a:pt x="56987" y="22952"/>
                    <a:pt x="61782" y="23202"/>
                    <a:pt x="66398" y="22400"/>
                  </a:cubicBezTo>
                  <a:cubicBezTo>
                    <a:pt x="79767" y="20047"/>
                    <a:pt x="91763" y="23006"/>
                    <a:pt x="102886" y="30617"/>
                  </a:cubicBezTo>
                  <a:cubicBezTo>
                    <a:pt x="109588" y="35198"/>
                    <a:pt x="116344" y="39797"/>
                    <a:pt x="123527" y="43522"/>
                  </a:cubicBezTo>
                  <a:cubicBezTo>
                    <a:pt x="178161" y="71811"/>
                    <a:pt x="233115" y="99510"/>
                    <a:pt x="287588" y="128102"/>
                  </a:cubicBezTo>
                  <a:cubicBezTo>
                    <a:pt x="348870" y="160276"/>
                    <a:pt x="409991" y="192788"/>
                    <a:pt x="470738" y="225978"/>
                  </a:cubicBezTo>
                  <a:cubicBezTo>
                    <a:pt x="504855" y="244605"/>
                    <a:pt x="538081" y="264908"/>
                    <a:pt x="571752" y="284355"/>
                  </a:cubicBezTo>
                  <a:cubicBezTo>
                    <a:pt x="574159" y="285745"/>
                    <a:pt x="576939" y="286708"/>
                    <a:pt x="579666" y="287224"/>
                  </a:cubicBezTo>
                  <a:cubicBezTo>
                    <a:pt x="582215" y="287706"/>
                    <a:pt x="583784" y="285246"/>
                    <a:pt x="582287" y="283178"/>
                  </a:cubicBezTo>
                  <a:cubicBezTo>
                    <a:pt x="580486" y="280701"/>
                    <a:pt x="578472" y="277991"/>
                    <a:pt x="575905" y="276530"/>
                  </a:cubicBezTo>
                  <a:cubicBezTo>
                    <a:pt x="524142" y="247083"/>
                    <a:pt x="472646" y="217155"/>
                    <a:pt x="420383" y="188635"/>
                  </a:cubicBezTo>
                  <a:cubicBezTo>
                    <a:pt x="338620" y="144001"/>
                    <a:pt x="256358" y="100259"/>
                    <a:pt x="174239" y="56267"/>
                  </a:cubicBezTo>
                  <a:cubicBezTo>
                    <a:pt x="140978" y="38442"/>
                    <a:pt x="107503" y="21010"/>
                    <a:pt x="74188" y="3256"/>
                  </a:cubicBezTo>
                  <a:cubicBezTo>
                    <a:pt x="67218" y="-452"/>
                    <a:pt x="59661" y="-362"/>
                    <a:pt x="52495" y="475"/>
                  </a:cubicBezTo>
                  <a:cubicBezTo>
                    <a:pt x="48823" y="903"/>
                    <a:pt x="45615" y="5484"/>
                    <a:pt x="42192" y="8193"/>
                  </a:cubicBezTo>
                  <a:cubicBezTo>
                    <a:pt x="41640" y="8639"/>
                    <a:pt x="41123" y="9120"/>
                    <a:pt x="40606" y="9620"/>
                  </a:cubicBezTo>
                  <a:cubicBezTo>
                    <a:pt x="28146" y="21384"/>
                    <a:pt x="16631" y="34093"/>
                    <a:pt x="12193" y="51045"/>
                  </a:cubicBezTo>
                  <a:cubicBezTo>
                    <a:pt x="4885" y="78923"/>
                    <a:pt x="-71" y="107246"/>
                    <a:pt x="1" y="136372"/>
                  </a:cubicBezTo>
                  <a:cubicBezTo>
                    <a:pt x="1355" y="147959"/>
                    <a:pt x="2354" y="159580"/>
                    <a:pt x="4225" y="171077"/>
                  </a:cubicBezTo>
                  <a:cubicBezTo>
                    <a:pt x="5117" y="176603"/>
                    <a:pt x="8361" y="181755"/>
                    <a:pt x="9270" y="187280"/>
                  </a:cubicBezTo>
                  <a:cubicBezTo>
                    <a:pt x="15954" y="227101"/>
                    <a:pt x="36542" y="256744"/>
                    <a:pt x="72709" y="275175"/>
                  </a:cubicBezTo>
                  <a:cubicBezTo>
                    <a:pt x="82102" y="279952"/>
                    <a:pt x="91835" y="284105"/>
                    <a:pt x="101068" y="289132"/>
                  </a:cubicBezTo>
                  <a:cubicBezTo>
                    <a:pt x="142350" y="311609"/>
                    <a:pt x="183579" y="334211"/>
                    <a:pt x="224719" y="356973"/>
                  </a:cubicBezTo>
                  <a:cubicBezTo>
                    <a:pt x="329191" y="414762"/>
                    <a:pt x="433591" y="472657"/>
                    <a:pt x="538081" y="53041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3689706-B370-4C94-8472-E06D0995DCBE}"/>
                </a:ext>
              </a:extLst>
            </p:cNvPr>
            <p:cNvSpPr/>
            <p:nvPr/>
          </p:nvSpPr>
          <p:spPr>
            <a:xfrm>
              <a:off x="3963878" y="4138491"/>
              <a:ext cx="91851" cy="52013"/>
            </a:xfrm>
            <a:custGeom>
              <a:avLst/>
              <a:gdLst>
                <a:gd name="connsiteX0" fmla="*/ 19197 w 91851"/>
                <a:gd name="connsiteY0" fmla="*/ 17789 h 52013"/>
                <a:gd name="connsiteX1" fmla="*/ 91852 w 91851"/>
                <a:gd name="connsiteY1" fmla="*/ 52013 h 52013"/>
                <a:gd name="connsiteX2" fmla="*/ 3422 w 91851"/>
                <a:gd name="connsiteY2" fmla="*/ 2870 h 52013"/>
                <a:gd name="connsiteX3" fmla="*/ 0 w 91851"/>
                <a:gd name="connsiteY3" fmla="*/ 0 h 52013"/>
                <a:gd name="connsiteX4" fmla="*/ 2567 w 91851"/>
                <a:gd name="connsiteY4" fmla="*/ 4260 h 52013"/>
                <a:gd name="connsiteX5" fmla="*/ 19197 w 91851"/>
                <a:gd name="connsiteY5" fmla="*/ 17789 h 52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51" h="52013">
                  <a:moveTo>
                    <a:pt x="19197" y="17789"/>
                  </a:moveTo>
                  <a:cubicBezTo>
                    <a:pt x="43404" y="29215"/>
                    <a:pt x="67628" y="40605"/>
                    <a:pt x="91852" y="52013"/>
                  </a:cubicBezTo>
                  <a:cubicBezTo>
                    <a:pt x="67628" y="40605"/>
                    <a:pt x="4759" y="3993"/>
                    <a:pt x="3422" y="2870"/>
                  </a:cubicBezTo>
                  <a:cubicBezTo>
                    <a:pt x="2139" y="1800"/>
                    <a:pt x="1034" y="838"/>
                    <a:pt x="0" y="0"/>
                  </a:cubicBezTo>
                  <a:cubicBezTo>
                    <a:pt x="856" y="1176"/>
                    <a:pt x="1693" y="2585"/>
                    <a:pt x="2567" y="4260"/>
                  </a:cubicBezTo>
                  <a:cubicBezTo>
                    <a:pt x="5989" y="10962"/>
                    <a:pt x="12549" y="14634"/>
                    <a:pt x="19197" y="17789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55476E2-1986-4AA2-A26A-75C026DA0559}"/>
                </a:ext>
              </a:extLst>
            </p:cNvPr>
            <p:cNvSpPr/>
            <p:nvPr/>
          </p:nvSpPr>
          <p:spPr>
            <a:xfrm>
              <a:off x="3070019" y="4230768"/>
              <a:ext cx="933768" cy="304080"/>
            </a:xfrm>
            <a:custGeom>
              <a:avLst/>
              <a:gdLst>
                <a:gd name="connsiteX0" fmla="*/ 917673 w 933768"/>
                <a:gd name="connsiteY0" fmla="*/ 28931 h 304080"/>
                <a:gd name="connsiteX1" fmla="*/ 933769 w 933768"/>
                <a:gd name="connsiteY1" fmla="*/ 162 h 304080"/>
                <a:gd name="connsiteX2" fmla="*/ 932094 w 933768"/>
                <a:gd name="connsiteY2" fmla="*/ 19 h 304080"/>
                <a:gd name="connsiteX3" fmla="*/ 845981 w 933768"/>
                <a:gd name="connsiteY3" fmla="*/ 15634 h 304080"/>
                <a:gd name="connsiteX4" fmla="*/ 664221 w 933768"/>
                <a:gd name="connsiteY4" fmla="*/ 49323 h 304080"/>
                <a:gd name="connsiteX5" fmla="*/ 483263 w 933768"/>
                <a:gd name="connsiteY5" fmla="*/ 80338 h 304080"/>
                <a:gd name="connsiteX6" fmla="*/ 338257 w 933768"/>
                <a:gd name="connsiteY6" fmla="*/ 106274 h 304080"/>
                <a:gd name="connsiteX7" fmla="*/ 196870 w 933768"/>
                <a:gd name="connsiteY7" fmla="*/ 130712 h 304080"/>
                <a:gd name="connsiteX8" fmla="*/ 53683 w 933768"/>
                <a:gd name="connsiteY8" fmla="*/ 154846 h 304080"/>
                <a:gd name="connsiteX9" fmla="*/ 6910 w 933768"/>
                <a:gd name="connsiteY9" fmla="*/ 196468 h 304080"/>
                <a:gd name="connsiteX10" fmla="*/ 12 w 933768"/>
                <a:gd name="connsiteY10" fmla="*/ 243668 h 304080"/>
                <a:gd name="connsiteX11" fmla="*/ 5520 w 933768"/>
                <a:gd name="connsiteY11" fmla="*/ 290637 h 304080"/>
                <a:gd name="connsiteX12" fmla="*/ 25484 w 933768"/>
                <a:gd name="connsiteY12" fmla="*/ 303631 h 304080"/>
                <a:gd name="connsiteX13" fmla="*/ 47925 w 933768"/>
                <a:gd name="connsiteY13" fmla="*/ 298480 h 304080"/>
                <a:gd name="connsiteX14" fmla="*/ 147174 w 933768"/>
                <a:gd name="connsiteY14" fmla="*/ 281011 h 304080"/>
                <a:gd name="connsiteX15" fmla="*/ 266708 w 933768"/>
                <a:gd name="connsiteY15" fmla="*/ 258320 h 304080"/>
                <a:gd name="connsiteX16" fmla="*/ 451873 w 933768"/>
                <a:gd name="connsiteY16" fmla="*/ 222100 h 304080"/>
                <a:gd name="connsiteX17" fmla="*/ 627912 w 933768"/>
                <a:gd name="connsiteY17" fmla="*/ 188054 h 304080"/>
                <a:gd name="connsiteX18" fmla="*/ 771652 w 933768"/>
                <a:gd name="connsiteY18" fmla="*/ 160105 h 304080"/>
                <a:gd name="connsiteX19" fmla="*/ 906497 w 933768"/>
                <a:gd name="connsiteY19" fmla="*/ 133243 h 304080"/>
                <a:gd name="connsiteX20" fmla="*/ 930792 w 933768"/>
                <a:gd name="connsiteY20" fmla="*/ 128448 h 304080"/>
                <a:gd name="connsiteX21" fmla="*/ 927209 w 933768"/>
                <a:gd name="connsiteY21" fmla="*/ 124437 h 304080"/>
                <a:gd name="connsiteX22" fmla="*/ 908048 w 933768"/>
                <a:gd name="connsiteY22" fmla="*/ 98270 h 304080"/>
                <a:gd name="connsiteX23" fmla="*/ 902665 w 933768"/>
                <a:gd name="connsiteY23" fmla="*/ 69127 h 304080"/>
                <a:gd name="connsiteX24" fmla="*/ 917673 w 933768"/>
                <a:gd name="connsiteY24" fmla="*/ 28931 h 30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3768" h="304080">
                  <a:moveTo>
                    <a:pt x="917673" y="28931"/>
                  </a:moveTo>
                  <a:cubicBezTo>
                    <a:pt x="922878" y="19342"/>
                    <a:pt x="928315" y="9877"/>
                    <a:pt x="933769" y="162"/>
                  </a:cubicBezTo>
                  <a:cubicBezTo>
                    <a:pt x="932931" y="91"/>
                    <a:pt x="932486" y="-52"/>
                    <a:pt x="932094" y="19"/>
                  </a:cubicBezTo>
                  <a:cubicBezTo>
                    <a:pt x="903378" y="5206"/>
                    <a:pt x="874662" y="10322"/>
                    <a:pt x="845981" y="15634"/>
                  </a:cubicBezTo>
                  <a:cubicBezTo>
                    <a:pt x="785395" y="26846"/>
                    <a:pt x="724879" y="38503"/>
                    <a:pt x="664221" y="49323"/>
                  </a:cubicBezTo>
                  <a:cubicBezTo>
                    <a:pt x="603973" y="60072"/>
                    <a:pt x="543546" y="69840"/>
                    <a:pt x="483263" y="80338"/>
                  </a:cubicBezTo>
                  <a:cubicBezTo>
                    <a:pt x="434886" y="88770"/>
                    <a:pt x="386616" y="97753"/>
                    <a:pt x="338257" y="106274"/>
                  </a:cubicBezTo>
                  <a:cubicBezTo>
                    <a:pt x="291146" y="114580"/>
                    <a:pt x="244017" y="122673"/>
                    <a:pt x="196870" y="130712"/>
                  </a:cubicBezTo>
                  <a:cubicBezTo>
                    <a:pt x="149153" y="138840"/>
                    <a:pt x="101382" y="146665"/>
                    <a:pt x="53683" y="154846"/>
                  </a:cubicBezTo>
                  <a:cubicBezTo>
                    <a:pt x="29601" y="158982"/>
                    <a:pt x="13398" y="172190"/>
                    <a:pt x="6910" y="196468"/>
                  </a:cubicBezTo>
                  <a:cubicBezTo>
                    <a:pt x="2757" y="211975"/>
                    <a:pt x="190" y="227643"/>
                    <a:pt x="12" y="243668"/>
                  </a:cubicBezTo>
                  <a:cubicBezTo>
                    <a:pt x="-166" y="259550"/>
                    <a:pt x="1670" y="275218"/>
                    <a:pt x="5520" y="290637"/>
                  </a:cubicBezTo>
                  <a:cubicBezTo>
                    <a:pt x="8140" y="301118"/>
                    <a:pt x="14807" y="305592"/>
                    <a:pt x="25484" y="303631"/>
                  </a:cubicBezTo>
                  <a:cubicBezTo>
                    <a:pt x="33024" y="302241"/>
                    <a:pt x="40385" y="299834"/>
                    <a:pt x="47925" y="298480"/>
                  </a:cubicBezTo>
                  <a:cubicBezTo>
                    <a:pt x="80990" y="292562"/>
                    <a:pt x="114145" y="287089"/>
                    <a:pt x="147174" y="281011"/>
                  </a:cubicBezTo>
                  <a:cubicBezTo>
                    <a:pt x="187066" y="273685"/>
                    <a:pt x="226887" y="266056"/>
                    <a:pt x="266708" y="258320"/>
                  </a:cubicBezTo>
                  <a:cubicBezTo>
                    <a:pt x="328453" y="246342"/>
                    <a:pt x="390145" y="234114"/>
                    <a:pt x="451873" y="222100"/>
                  </a:cubicBezTo>
                  <a:cubicBezTo>
                    <a:pt x="510535" y="210674"/>
                    <a:pt x="569232" y="199409"/>
                    <a:pt x="627912" y="188054"/>
                  </a:cubicBezTo>
                  <a:cubicBezTo>
                    <a:pt x="675825" y="178768"/>
                    <a:pt x="723756" y="169534"/>
                    <a:pt x="771652" y="160105"/>
                  </a:cubicBezTo>
                  <a:cubicBezTo>
                    <a:pt x="816624" y="151264"/>
                    <a:pt x="861543" y="142191"/>
                    <a:pt x="906497" y="133243"/>
                  </a:cubicBezTo>
                  <a:cubicBezTo>
                    <a:pt x="914376" y="131674"/>
                    <a:pt x="922254" y="130141"/>
                    <a:pt x="930792" y="128448"/>
                  </a:cubicBezTo>
                  <a:cubicBezTo>
                    <a:pt x="929259" y="126737"/>
                    <a:pt x="928119" y="125667"/>
                    <a:pt x="927209" y="124437"/>
                  </a:cubicBezTo>
                  <a:cubicBezTo>
                    <a:pt x="920757" y="115756"/>
                    <a:pt x="913948" y="107308"/>
                    <a:pt x="908048" y="98270"/>
                  </a:cubicBezTo>
                  <a:cubicBezTo>
                    <a:pt x="902326" y="89500"/>
                    <a:pt x="901060" y="79590"/>
                    <a:pt x="902665" y="69127"/>
                  </a:cubicBezTo>
                  <a:cubicBezTo>
                    <a:pt x="904911" y="54653"/>
                    <a:pt x="910775" y="41605"/>
                    <a:pt x="917673" y="2893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6414989-E1C9-4DA6-B88B-AB0FFA5CC80D}"/>
                </a:ext>
              </a:extLst>
            </p:cNvPr>
            <p:cNvSpPr/>
            <p:nvPr/>
          </p:nvSpPr>
          <p:spPr>
            <a:xfrm>
              <a:off x="2851694" y="3630844"/>
              <a:ext cx="1347811" cy="340950"/>
            </a:xfrm>
            <a:custGeom>
              <a:avLst/>
              <a:gdLst>
                <a:gd name="connsiteX0" fmla="*/ 159907 w 1347811"/>
                <a:gd name="connsiteY0" fmla="*/ 171041 h 340950"/>
                <a:gd name="connsiteX1" fmla="*/ 358316 w 1347811"/>
                <a:gd name="connsiteY1" fmla="*/ 251075 h 340950"/>
                <a:gd name="connsiteX2" fmla="*/ 494730 w 1347811"/>
                <a:gd name="connsiteY2" fmla="*/ 307883 h 340950"/>
                <a:gd name="connsiteX3" fmla="*/ 558543 w 1347811"/>
                <a:gd name="connsiteY3" fmla="*/ 337508 h 340950"/>
                <a:gd name="connsiteX4" fmla="*/ 571965 w 1347811"/>
                <a:gd name="connsiteY4" fmla="*/ 340912 h 340950"/>
                <a:gd name="connsiteX5" fmla="*/ 627205 w 1347811"/>
                <a:gd name="connsiteY5" fmla="*/ 335547 h 340950"/>
                <a:gd name="connsiteX6" fmla="*/ 688148 w 1347811"/>
                <a:gd name="connsiteY6" fmla="*/ 320895 h 340950"/>
                <a:gd name="connsiteX7" fmla="*/ 823332 w 1347811"/>
                <a:gd name="connsiteY7" fmla="*/ 287919 h 340950"/>
                <a:gd name="connsiteX8" fmla="*/ 1003346 w 1347811"/>
                <a:gd name="connsiteY8" fmla="*/ 248080 h 340950"/>
                <a:gd name="connsiteX9" fmla="*/ 1091900 w 1347811"/>
                <a:gd name="connsiteY9" fmla="*/ 229382 h 340950"/>
                <a:gd name="connsiteX10" fmla="*/ 1201558 w 1347811"/>
                <a:gd name="connsiteY10" fmla="*/ 203910 h 340950"/>
                <a:gd name="connsiteX11" fmla="*/ 1327991 w 1347811"/>
                <a:gd name="connsiteY11" fmla="*/ 178812 h 340950"/>
                <a:gd name="connsiteX12" fmla="*/ 1347812 w 1347811"/>
                <a:gd name="connsiteY12" fmla="*/ 174445 h 340950"/>
                <a:gd name="connsiteX13" fmla="*/ 1342144 w 1347811"/>
                <a:gd name="connsiteY13" fmla="*/ 171896 h 340950"/>
                <a:gd name="connsiteX14" fmla="*/ 1256798 w 1347811"/>
                <a:gd name="connsiteY14" fmla="*/ 138029 h 340950"/>
                <a:gd name="connsiteX15" fmla="*/ 1093771 w 1347811"/>
                <a:gd name="connsiteY15" fmla="*/ 77924 h 340950"/>
                <a:gd name="connsiteX16" fmla="*/ 867163 w 1347811"/>
                <a:gd name="connsiteY16" fmla="*/ 10403 h 340950"/>
                <a:gd name="connsiteX17" fmla="*/ 821068 w 1347811"/>
                <a:gd name="connsiteY17" fmla="*/ 47 h 340950"/>
                <a:gd name="connsiteX18" fmla="*/ 780624 w 1347811"/>
                <a:gd name="connsiteY18" fmla="*/ 2203 h 340950"/>
                <a:gd name="connsiteX19" fmla="*/ 690447 w 1347811"/>
                <a:gd name="connsiteY19" fmla="*/ 11223 h 340950"/>
                <a:gd name="connsiteX20" fmla="*/ 624192 w 1347811"/>
                <a:gd name="connsiteY20" fmla="*/ 18567 h 340950"/>
                <a:gd name="connsiteX21" fmla="*/ 569024 w 1347811"/>
                <a:gd name="connsiteY21" fmla="*/ 24805 h 340950"/>
                <a:gd name="connsiteX22" fmla="*/ 471950 w 1347811"/>
                <a:gd name="connsiteY22" fmla="*/ 36427 h 340950"/>
                <a:gd name="connsiteX23" fmla="*/ 399296 w 1347811"/>
                <a:gd name="connsiteY23" fmla="*/ 47193 h 340950"/>
                <a:gd name="connsiteX24" fmla="*/ 318923 w 1347811"/>
                <a:gd name="connsiteY24" fmla="*/ 58191 h 340950"/>
                <a:gd name="connsiteX25" fmla="*/ 244700 w 1347811"/>
                <a:gd name="connsiteY25" fmla="*/ 70098 h 340950"/>
                <a:gd name="connsiteX26" fmla="*/ 146360 w 1347811"/>
                <a:gd name="connsiteY26" fmla="*/ 85214 h 340950"/>
                <a:gd name="connsiteX27" fmla="*/ 19304 w 1347811"/>
                <a:gd name="connsiteY27" fmla="*/ 107139 h 340950"/>
                <a:gd name="connsiteX28" fmla="*/ 0 w 1347811"/>
                <a:gd name="connsiteY28" fmla="*/ 114126 h 340950"/>
                <a:gd name="connsiteX29" fmla="*/ 9911 w 1347811"/>
                <a:gd name="connsiteY29" fmla="*/ 118974 h 340950"/>
                <a:gd name="connsiteX30" fmla="*/ 159907 w 1347811"/>
                <a:gd name="connsiteY30" fmla="*/ 171041 h 34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347811" h="340950">
                  <a:moveTo>
                    <a:pt x="159907" y="171041"/>
                  </a:moveTo>
                  <a:cubicBezTo>
                    <a:pt x="226519" y="196495"/>
                    <a:pt x="292310" y="224070"/>
                    <a:pt x="358316" y="251075"/>
                  </a:cubicBezTo>
                  <a:cubicBezTo>
                    <a:pt x="403912" y="269737"/>
                    <a:pt x="449187" y="289113"/>
                    <a:pt x="494730" y="307883"/>
                  </a:cubicBezTo>
                  <a:cubicBezTo>
                    <a:pt x="516441" y="316831"/>
                    <a:pt x="538561" y="324763"/>
                    <a:pt x="558543" y="337508"/>
                  </a:cubicBezTo>
                  <a:cubicBezTo>
                    <a:pt x="562269" y="339896"/>
                    <a:pt x="567545" y="341197"/>
                    <a:pt x="571965" y="340912"/>
                  </a:cubicBezTo>
                  <a:cubicBezTo>
                    <a:pt x="590432" y="339664"/>
                    <a:pt x="609041" y="338773"/>
                    <a:pt x="627205" y="335547"/>
                  </a:cubicBezTo>
                  <a:cubicBezTo>
                    <a:pt x="647739" y="331893"/>
                    <a:pt x="667845" y="325868"/>
                    <a:pt x="688148" y="320895"/>
                  </a:cubicBezTo>
                  <a:cubicBezTo>
                    <a:pt x="733192" y="309843"/>
                    <a:pt x="778128" y="298311"/>
                    <a:pt x="823332" y="287919"/>
                  </a:cubicBezTo>
                  <a:cubicBezTo>
                    <a:pt x="883224" y="274158"/>
                    <a:pt x="943294" y="261163"/>
                    <a:pt x="1003346" y="248080"/>
                  </a:cubicBezTo>
                  <a:cubicBezTo>
                    <a:pt x="1032828" y="241663"/>
                    <a:pt x="1062631" y="236636"/>
                    <a:pt x="1091900" y="229382"/>
                  </a:cubicBezTo>
                  <a:cubicBezTo>
                    <a:pt x="1128334" y="220362"/>
                    <a:pt x="1164340" y="210006"/>
                    <a:pt x="1201558" y="203910"/>
                  </a:cubicBezTo>
                  <a:cubicBezTo>
                    <a:pt x="1243928" y="196958"/>
                    <a:pt x="1285870" y="187315"/>
                    <a:pt x="1327991" y="178812"/>
                  </a:cubicBezTo>
                  <a:cubicBezTo>
                    <a:pt x="1334229" y="177547"/>
                    <a:pt x="1340432" y="176067"/>
                    <a:pt x="1347812" y="174445"/>
                  </a:cubicBezTo>
                  <a:cubicBezTo>
                    <a:pt x="1345174" y="173251"/>
                    <a:pt x="1343694" y="172502"/>
                    <a:pt x="1342144" y="171896"/>
                  </a:cubicBezTo>
                  <a:cubicBezTo>
                    <a:pt x="1313695" y="160595"/>
                    <a:pt x="1285264" y="149259"/>
                    <a:pt x="1256798" y="138029"/>
                  </a:cubicBezTo>
                  <a:cubicBezTo>
                    <a:pt x="1202913" y="116764"/>
                    <a:pt x="1149314" y="94679"/>
                    <a:pt x="1093771" y="77924"/>
                  </a:cubicBezTo>
                  <a:cubicBezTo>
                    <a:pt x="1018319" y="55143"/>
                    <a:pt x="942705" y="32880"/>
                    <a:pt x="867163" y="10403"/>
                  </a:cubicBezTo>
                  <a:cubicBezTo>
                    <a:pt x="852030" y="5893"/>
                    <a:pt x="836968" y="403"/>
                    <a:pt x="821068" y="47"/>
                  </a:cubicBezTo>
                  <a:cubicBezTo>
                    <a:pt x="807610" y="-256"/>
                    <a:pt x="794063" y="973"/>
                    <a:pt x="780624" y="2203"/>
                  </a:cubicBezTo>
                  <a:cubicBezTo>
                    <a:pt x="750553" y="4966"/>
                    <a:pt x="720500" y="8086"/>
                    <a:pt x="690447" y="11223"/>
                  </a:cubicBezTo>
                  <a:cubicBezTo>
                    <a:pt x="668345" y="13522"/>
                    <a:pt x="646277" y="16071"/>
                    <a:pt x="624192" y="18567"/>
                  </a:cubicBezTo>
                  <a:cubicBezTo>
                    <a:pt x="605797" y="20652"/>
                    <a:pt x="587473" y="23647"/>
                    <a:pt x="569024" y="24805"/>
                  </a:cubicBezTo>
                  <a:cubicBezTo>
                    <a:pt x="536422" y="26855"/>
                    <a:pt x="504124" y="30794"/>
                    <a:pt x="471950" y="36427"/>
                  </a:cubicBezTo>
                  <a:cubicBezTo>
                    <a:pt x="447851" y="40652"/>
                    <a:pt x="423537" y="43789"/>
                    <a:pt x="399296" y="47193"/>
                  </a:cubicBezTo>
                  <a:cubicBezTo>
                    <a:pt x="372523" y="50954"/>
                    <a:pt x="345660" y="54234"/>
                    <a:pt x="318923" y="58191"/>
                  </a:cubicBezTo>
                  <a:cubicBezTo>
                    <a:pt x="294146" y="61845"/>
                    <a:pt x="269459" y="66248"/>
                    <a:pt x="244700" y="70098"/>
                  </a:cubicBezTo>
                  <a:cubicBezTo>
                    <a:pt x="211938" y="75214"/>
                    <a:pt x="179087" y="79831"/>
                    <a:pt x="146360" y="85214"/>
                  </a:cubicBezTo>
                  <a:cubicBezTo>
                    <a:pt x="103955" y="92201"/>
                    <a:pt x="61638" y="99706"/>
                    <a:pt x="19304" y="107139"/>
                  </a:cubicBezTo>
                  <a:cubicBezTo>
                    <a:pt x="12852" y="108261"/>
                    <a:pt x="5722" y="107780"/>
                    <a:pt x="0" y="114126"/>
                  </a:cubicBezTo>
                  <a:cubicBezTo>
                    <a:pt x="3618" y="115926"/>
                    <a:pt x="6631" y="117851"/>
                    <a:pt x="9911" y="118974"/>
                  </a:cubicBezTo>
                  <a:cubicBezTo>
                    <a:pt x="59963" y="136282"/>
                    <a:pt x="110514" y="152164"/>
                    <a:pt x="159907" y="17104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915E135-8827-4FAD-B43E-2328CE01234A}"/>
                </a:ext>
              </a:extLst>
            </p:cNvPr>
            <p:cNvSpPr/>
            <p:nvPr/>
          </p:nvSpPr>
          <p:spPr>
            <a:xfrm>
              <a:off x="3411308" y="3865984"/>
              <a:ext cx="730819" cy="315804"/>
            </a:xfrm>
            <a:custGeom>
              <a:avLst/>
              <a:gdLst>
                <a:gd name="connsiteX0" fmla="*/ 730820 w 730819"/>
                <a:gd name="connsiteY0" fmla="*/ 0 h 315804"/>
                <a:gd name="connsiteX1" fmla="*/ 723975 w 730819"/>
                <a:gd name="connsiteY1" fmla="*/ 642 h 315804"/>
                <a:gd name="connsiteX2" fmla="*/ 685491 w 730819"/>
                <a:gd name="connsiteY2" fmla="*/ 6096 h 315804"/>
                <a:gd name="connsiteX3" fmla="*/ 583105 w 730819"/>
                <a:gd name="connsiteY3" fmla="*/ 22923 h 315804"/>
                <a:gd name="connsiteX4" fmla="*/ 354661 w 730819"/>
                <a:gd name="connsiteY4" fmla="*/ 73153 h 315804"/>
                <a:gd name="connsiteX5" fmla="*/ 139015 w 730819"/>
                <a:gd name="connsiteY5" fmla="*/ 120015 h 315804"/>
                <a:gd name="connsiteX6" fmla="*/ 25346 w 730819"/>
                <a:gd name="connsiteY6" fmla="*/ 145701 h 315804"/>
                <a:gd name="connsiteX7" fmla="*/ 12779 w 730819"/>
                <a:gd name="connsiteY7" fmla="*/ 155629 h 315804"/>
                <a:gd name="connsiteX8" fmla="*/ 6523 w 730819"/>
                <a:gd name="connsiteY8" fmla="*/ 174203 h 315804"/>
                <a:gd name="connsiteX9" fmla="*/ 587 w 730819"/>
                <a:gd name="connsiteY9" fmla="*/ 257071 h 315804"/>
                <a:gd name="connsiteX10" fmla="*/ 10908 w 730819"/>
                <a:gd name="connsiteY10" fmla="*/ 303594 h 315804"/>
                <a:gd name="connsiteX11" fmla="*/ 29392 w 730819"/>
                <a:gd name="connsiteY11" fmla="*/ 315643 h 315804"/>
                <a:gd name="connsiteX12" fmla="*/ 44935 w 730819"/>
                <a:gd name="connsiteY12" fmla="*/ 312827 h 315804"/>
                <a:gd name="connsiteX13" fmla="*/ 212097 w 730819"/>
                <a:gd name="connsiteY13" fmla="*/ 272347 h 315804"/>
                <a:gd name="connsiteX14" fmla="*/ 389206 w 730819"/>
                <a:gd name="connsiteY14" fmla="*/ 231153 h 315804"/>
                <a:gd name="connsiteX15" fmla="*/ 535298 w 730819"/>
                <a:gd name="connsiteY15" fmla="*/ 196199 h 315804"/>
                <a:gd name="connsiteX16" fmla="*/ 709769 w 730819"/>
                <a:gd name="connsiteY16" fmla="*/ 155059 h 315804"/>
                <a:gd name="connsiteX17" fmla="*/ 721069 w 730819"/>
                <a:gd name="connsiteY17" fmla="*/ 137323 h 315804"/>
                <a:gd name="connsiteX18" fmla="*/ 713815 w 730819"/>
                <a:gd name="connsiteY18" fmla="*/ 82440 h 315804"/>
                <a:gd name="connsiteX19" fmla="*/ 713227 w 730819"/>
                <a:gd name="connsiteY19" fmla="*/ 64526 h 315804"/>
                <a:gd name="connsiteX20" fmla="*/ 722442 w 730819"/>
                <a:gd name="connsiteY20" fmla="*/ 19126 h 315804"/>
                <a:gd name="connsiteX21" fmla="*/ 730820 w 730819"/>
                <a:gd name="connsiteY21" fmla="*/ 0 h 31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30819" h="315804">
                  <a:moveTo>
                    <a:pt x="730820" y="0"/>
                  </a:moveTo>
                  <a:cubicBezTo>
                    <a:pt x="727896" y="267"/>
                    <a:pt x="725918" y="374"/>
                    <a:pt x="723975" y="642"/>
                  </a:cubicBezTo>
                  <a:cubicBezTo>
                    <a:pt x="711141" y="2424"/>
                    <a:pt x="698289" y="4064"/>
                    <a:pt x="685491" y="6096"/>
                  </a:cubicBezTo>
                  <a:cubicBezTo>
                    <a:pt x="651338" y="11533"/>
                    <a:pt x="616936" y="15828"/>
                    <a:pt x="583105" y="22923"/>
                  </a:cubicBezTo>
                  <a:cubicBezTo>
                    <a:pt x="506796" y="38930"/>
                    <a:pt x="430827" y="56451"/>
                    <a:pt x="354661" y="73153"/>
                  </a:cubicBezTo>
                  <a:cubicBezTo>
                    <a:pt x="282809" y="88893"/>
                    <a:pt x="210867" y="104258"/>
                    <a:pt x="139015" y="120015"/>
                  </a:cubicBezTo>
                  <a:cubicBezTo>
                    <a:pt x="101066" y="128339"/>
                    <a:pt x="63242" y="137127"/>
                    <a:pt x="25346" y="145701"/>
                  </a:cubicBezTo>
                  <a:cubicBezTo>
                    <a:pt x="19571" y="147002"/>
                    <a:pt x="15007" y="150103"/>
                    <a:pt x="12779" y="155629"/>
                  </a:cubicBezTo>
                  <a:cubicBezTo>
                    <a:pt x="10337" y="161690"/>
                    <a:pt x="7931" y="167857"/>
                    <a:pt x="6523" y="174203"/>
                  </a:cubicBezTo>
                  <a:cubicBezTo>
                    <a:pt x="516" y="201510"/>
                    <a:pt x="-999" y="229193"/>
                    <a:pt x="587" y="257071"/>
                  </a:cubicBezTo>
                  <a:cubicBezTo>
                    <a:pt x="1514" y="273149"/>
                    <a:pt x="5507" y="288532"/>
                    <a:pt x="10908" y="303594"/>
                  </a:cubicBezTo>
                  <a:cubicBezTo>
                    <a:pt x="13956" y="312096"/>
                    <a:pt x="21175" y="316748"/>
                    <a:pt x="29392" y="315643"/>
                  </a:cubicBezTo>
                  <a:cubicBezTo>
                    <a:pt x="34597" y="314930"/>
                    <a:pt x="39820" y="314057"/>
                    <a:pt x="44935" y="312827"/>
                  </a:cubicBezTo>
                  <a:cubicBezTo>
                    <a:pt x="100656" y="299369"/>
                    <a:pt x="156305" y="285573"/>
                    <a:pt x="212097" y="272347"/>
                  </a:cubicBezTo>
                  <a:cubicBezTo>
                    <a:pt x="271080" y="258372"/>
                    <a:pt x="330205" y="245057"/>
                    <a:pt x="389206" y="231153"/>
                  </a:cubicBezTo>
                  <a:cubicBezTo>
                    <a:pt x="437939" y="219674"/>
                    <a:pt x="486440" y="207143"/>
                    <a:pt x="535298" y="196199"/>
                  </a:cubicBezTo>
                  <a:cubicBezTo>
                    <a:pt x="593604" y="183133"/>
                    <a:pt x="651945" y="170174"/>
                    <a:pt x="709769" y="155059"/>
                  </a:cubicBezTo>
                  <a:cubicBezTo>
                    <a:pt x="723333" y="151512"/>
                    <a:pt x="723921" y="150870"/>
                    <a:pt x="721069" y="137323"/>
                  </a:cubicBezTo>
                  <a:cubicBezTo>
                    <a:pt x="717255" y="119213"/>
                    <a:pt x="712870" y="101210"/>
                    <a:pt x="713815" y="82440"/>
                  </a:cubicBezTo>
                  <a:cubicBezTo>
                    <a:pt x="714118" y="76487"/>
                    <a:pt x="713672" y="70480"/>
                    <a:pt x="713227" y="64526"/>
                  </a:cubicBezTo>
                  <a:cubicBezTo>
                    <a:pt x="712014" y="48502"/>
                    <a:pt x="714688" y="33386"/>
                    <a:pt x="722442" y="19126"/>
                  </a:cubicBezTo>
                  <a:cubicBezTo>
                    <a:pt x="725579" y="13297"/>
                    <a:pt x="727807" y="6934"/>
                    <a:pt x="730820" y="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C6B5212-51AE-49CD-B27E-6A14BD702CB4}"/>
                </a:ext>
              </a:extLst>
            </p:cNvPr>
            <p:cNvSpPr/>
            <p:nvPr/>
          </p:nvSpPr>
          <p:spPr>
            <a:xfrm>
              <a:off x="3238102" y="4330376"/>
              <a:ext cx="61923" cy="10570"/>
            </a:xfrm>
            <a:custGeom>
              <a:avLst/>
              <a:gdLst>
                <a:gd name="connsiteX0" fmla="*/ 0 w 61923"/>
                <a:gd name="connsiteY0" fmla="*/ 10570 h 10570"/>
                <a:gd name="connsiteX1" fmla="*/ 61924 w 61923"/>
                <a:gd name="connsiteY1" fmla="*/ 0 h 10570"/>
                <a:gd name="connsiteX2" fmla="*/ 24028 w 61923"/>
                <a:gd name="connsiteY2" fmla="*/ 4866 h 10570"/>
                <a:gd name="connsiteX3" fmla="*/ 0 w 61923"/>
                <a:gd name="connsiteY3" fmla="*/ 10570 h 1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23" h="10570">
                  <a:moveTo>
                    <a:pt x="0" y="10570"/>
                  </a:moveTo>
                  <a:cubicBezTo>
                    <a:pt x="4991" y="9697"/>
                    <a:pt x="33992" y="4795"/>
                    <a:pt x="61924" y="0"/>
                  </a:cubicBezTo>
                  <a:cubicBezTo>
                    <a:pt x="49357" y="1996"/>
                    <a:pt x="36737" y="3708"/>
                    <a:pt x="24028" y="4866"/>
                  </a:cubicBezTo>
                  <a:cubicBezTo>
                    <a:pt x="15918" y="5597"/>
                    <a:pt x="8110" y="9144"/>
                    <a:pt x="0" y="1057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03F3267-B28E-4F3C-BB96-120E46D7143F}"/>
                </a:ext>
              </a:extLst>
            </p:cNvPr>
            <p:cNvSpPr/>
            <p:nvPr/>
          </p:nvSpPr>
          <p:spPr>
            <a:xfrm>
              <a:off x="2759147" y="3796476"/>
              <a:ext cx="636723" cy="384353"/>
            </a:xfrm>
            <a:custGeom>
              <a:avLst/>
              <a:gdLst>
                <a:gd name="connsiteX0" fmla="*/ 622428 w 636723"/>
                <a:gd name="connsiteY0" fmla="*/ 213747 h 384353"/>
                <a:gd name="connsiteX1" fmla="*/ 335429 w 636723"/>
                <a:gd name="connsiteY1" fmla="*/ 104801 h 384353"/>
                <a:gd name="connsiteX2" fmla="*/ 102226 w 636723"/>
                <a:gd name="connsiteY2" fmla="*/ 20329 h 384353"/>
                <a:gd name="connsiteX3" fmla="*/ 44937 w 636723"/>
                <a:gd name="connsiteY3" fmla="*/ 633 h 384353"/>
                <a:gd name="connsiteX4" fmla="*/ 38680 w 636723"/>
                <a:gd name="connsiteY4" fmla="*/ 116 h 384353"/>
                <a:gd name="connsiteX5" fmla="*/ 20142 w 636723"/>
                <a:gd name="connsiteY5" fmla="*/ 12575 h 384353"/>
                <a:gd name="connsiteX6" fmla="*/ 0 w 636723"/>
                <a:gd name="connsiteY6" fmla="*/ 74285 h 384353"/>
                <a:gd name="connsiteX7" fmla="*/ 3779 w 636723"/>
                <a:gd name="connsiteY7" fmla="*/ 106495 h 384353"/>
                <a:gd name="connsiteX8" fmla="*/ 21782 w 636723"/>
                <a:gd name="connsiteY8" fmla="*/ 188151 h 384353"/>
                <a:gd name="connsiteX9" fmla="*/ 44776 w 636723"/>
                <a:gd name="connsiteY9" fmla="*/ 213676 h 384353"/>
                <a:gd name="connsiteX10" fmla="*/ 160745 w 636723"/>
                <a:gd name="connsiteY10" fmla="*/ 258309 h 384353"/>
                <a:gd name="connsiteX11" fmla="*/ 432931 w 636723"/>
                <a:gd name="connsiteY11" fmla="*/ 342532 h 384353"/>
                <a:gd name="connsiteX12" fmla="*/ 576742 w 636723"/>
                <a:gd name="connsiteY12" fmla="*/ 374118 h 384353"/>
                <a:gd name="connsiteX13" fmla="*/ 627401 w 636723"/>
                <a:gd name="connsiteY13" fmla="*/ 384224 h 384353"/>
                <a:gd name="connsiteX14" fmla="*/ 636723 w 636723"/>
                <a:gd name="connsiteY14" fmla="*/ 383048 h 384353"/>
                <a:gd name="connsiteX15" fmla="*/ 635386 w 636723"/>
                <a:gd name="connsiteY15" fmla="*/ 374938 h 384353"/>
                <a:gd name="connsiteX16" fmla="*/ 630449 w 636723"/>
                <a:gd name="connsiteY16" fmla="*/ 356079 h 384353"/>
                <a:gd name="connsiteX17" fmla="*/ 628078 w 636723"/>
                <a:gd name="connsiteY17" fmla="*/ 319413 h 384353"/>
                <a:gd name="connsiteX18" fmla="*/ 632802 w 636723"/>
                <a:gd name="connsiteY18" fmla="*/ 233123 h 384353"/>
                <a:gd name="connsiteX19" fmla="*/ 622428 w 636723"/>
                <a:gd name="connsiteY19" fmla="*/ 213747 h 3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6723" h="384353">
                  <a:moveTo>
                    <a:pt x="622428" y="213747"/>
                  </a:moveTo>
                  <a:cubicBezTo>
                    <a:pt x="527956" y="174283"/>
                    <a:pt x="431719" y="139489"/>
                    <a:pt x="335429" y="104801"/>
                  </a:cubicBezTo>
                  <a:cubicBezTo>
                    <a:pt x="257641" y="76781"/>
                    <a:pt x="179978" y="48403"/>
                    <a:pt x="102226" y="20329"/>
                  </a:cubicBezTo>
                  <a:cubicBezTo>
                    <a:pt x="83242" y="13467"/>
                    <a:pt x="64063" y="7103"/>
                    <a:pt x="44937" y="633"/>
                  </a:cubicBezTo>
                  <a:cubicBezTo>
                    <a:pt x="43011" y="-27"/>
                    <a:pt x="40730" y="-116"/>
                    <a:pt x="38680" y="116"/>
                  </a:cubicBezTo>
                  <a:cubicBezTo>
                    <a:pt x="30374" y="1025"/>
                    <a:pt x="24777" y="6123"/>
                    <a:pt x="20142" y="12575"/>
                  </a:cubicBezTo>
                  <a:cubicBezTo>
                    <a:pt x="6916" y="31006"/>
                    <a:pt x="588" y="51594"/>
                    <a:pt x="0" y="74285"/>
                  </a:cubicBezTo>
                  <a:cubicBezTo>
                    <a:pt x="1212" y="85034"/>
                    <a:pt x="1622" y="95942"/>
                    <a:pt x="3779" y="106495"/>
                  </a:cubicBezTo>
                  <a:cubicBezTo>
                    <a:pt x="9358" y="133802"/>
                    <a:pt x="15597" y="160968"/>
                    <a:pt x="21782" y="188151"/>
                  </a:cubicBezTo>
                  <a:cubicBezTo>
                    <a:pt x="24670" y="200824"/>
                    <a:pt x="32762" y="209041"/>
                    <a:pt x="44776" y="213676"/>
                  </a:cubicBezTo>
                  <a:cubicBezTo>
                    <a:pt x="83438" y="228542"/>
                    <a:pt x="122011" y="243622"/>
                    <a:pt x="160745" y="258309"/>
                  </a:cubicBezTo>
                  <a:cubicBezTo>
                    <a:pt x="249709" y="292052"/>
                    <a:pt x="340420" y="320340"/>
                    <a:pt x="432931" y="342532"/>
                  </a:cubicBezTo>
                  <a:cubicBezTo>
                    <a:pt x="480648" y="353976"/>
                    <a:pt x="528776" y="363744"/>
                    <a:pt x="576742" y="374118"/>
                  </a:cubicBezTo>
                  <a:cubicBezTo>
                    <a:pt x="593569" y="377754"/>
                    <a:pt x="610467" y="381105"/>
                    <a:pt x="627401" y="384224"/>
                  </a:cubicBezTo>
                  <a:cubicBezTo>
                    <a:pt x="630342" y="384759"/>
                    <a:pt x="633604" y="383494"/>
                    <a:pt x="636723" y="383048"/>
                  </a:cubicBezTo>
                  <a:cubicBezTo>
                    <a:pt x="636295" y="380339"/>
                    <a:pt x="636064" y="377576"/>
                    <a:pt x="635386" y="374938"/>
                  </a:cubicBezTo>
                  <a:cubicBezTo>
                    <a:pt x="633782" y="368628"/>
                    <a:pt x="631162" y="362478"/>
                    <a:pt x="630449" y="356079"/>
                  </a:cubicBezTo>
                  <a:cubicBezTo>
                    <a:pt x="629094" y="343922"/>
                    <a:pt x="628809" y="331641"/>
                    <a:pt x="628078" y="319413"/>
                  </a:cubicBezTo>
                  <a:cubicBezTo>
                    <a:pt x="626331" y="290465"/>
                    <a:pt x="625725" y="261643"/>
                    <a:pt x="632802" y="233123"/>
                  </a:cubicBezTo>
                  <a:cubicBezTo>
                    <a:pt x="635850" y="220841"/>
                    <a:pt x="634210" y="218667"/>
                    <a:pt x="622428" y="21374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0469E55-5779-4800-97D5-C1AEA6DB81E8}"/>
                </a:ext>
              </a:extLst>
            </p:cNvPr>
            <p:cNvSpPr/>
            <p:nvPr/>
          </p:nvSpPr>
          <p:spPr>
            <a:xfrm>
              <a:off x="3966713" y="4203917"/>
              <a:ext cx="24331" cy="4589"/>
            </a:xfrm>
            <a:custGeom>
              <a:avLst/>
              <a:gdLst>
                <a:gd name="connsiteX0" fmla="*/ 0 w 24331"/>
                <a:gd name="connsiteY0" fmla="*/ 4590 h 4589"/>
                <a:gd name="connsiteX1" fmla="*/ 24331 w 24331"/>
                <a:gd name="connsiteY1" fmla="*/ 205 h 4589"/>
                <a:gd name="connsiteX2" fmla="*/ 24117 w 24331"/>
                <a:gd name="connsiteY2" fmla="*/ 205 h 4589"/>
                <a:gd name="connsiteX3" fmla="*/ 0 w 24331"/>
                <a:gd name="connsiteY3" fmla="*/ 4590 h 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31" h="4589">
                  <a:moveTo>
                    <a:pt x="0" y="4590"/>
                  </a:moveTo>
                  <a:cubicBezTo>
                    <a:pt x="8128" y="3075"/>
                    <a:pt x="16399" y="1577"/>
                    <a:pt x="24331" y="205"/>
                  </a:cubicBezTo>
                  <a:cubicBezTo>
                    <a:pt x="24260" y="205"/>
                    <a:pt x="24188" y="205"/>
                    <a:pt x="24117" y="205"/>
                  </a:cubicBezTo>
                  <a:cubicBezTo>
                    <a:pt x="15526" y="-490"/>
                    <a:pt x="7380" y="490"/>
                    <a:pt x="0" y="459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CD6E4FB-715F-4529-BB5B-9233DBF15DED}"/>
                </a:ext>
              </a:extLst>
            </p:cNvPr>
            <p:cNvSpPr/>
            <p:nvPr/>
          </p:nvSpPr>
          <p:spPr>
            <a:xfrm>
              <a:off x="4002416" y="4197128"/>
              <a:ext cx="38644" cy="5086"/>
            </a:xfrm>
            <a:custGeom>
              <a:avLst/>
              <a:gdLst>
                <a:gd name="connsiteX0" fmla="*/ 0 w 38644"/>
                <a:gd name="connsiteY0" fmla="*/ 5086 h 5086"/>
                <a:gd name="connsiteX1" fmla="*/ 38644 w 38644"/>
                <a:gd name="connsiteY1" fmla="*/ 541 h 5086"/>
                <a:gd name="connsiteX2" fmla="*/ 0 w 38644"/>
                <a:gd name="connsiteY2" fmla="*/ 5086 h 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644" h="5086">
                  <a:moveTo>
                    <a:pt x="0" y="5086"/>
                  </a:moveTo>
                  <a:cubicBezTo>
                    <a:pt x="18698" y="2038"/>
                    <a:pt x="33956" y="24"/>
                    <a:pt x="38644" y="541"/>
                  </a:cubicBezTo>
                  <a:cubicBezTo>
                    <a:pt x="25294" y="-939"/>
                    <a:pt x="12549" y="630"/>
                    <a:pt x="0" y="5086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3972A9B-95C2-4E44-87EB-4A06D1B7DC3F}"/>
                </a:ext>
              </a:extLst>
            </p:cNvPr>
            <p:cNvSpPr/>
            <p:nvPr/>
          </p:nvSpPr>
          <p:spPr>
            <a:xfrm>
              <a:off x="2628355" y="4448840"/>
              <a:ext cx="1042136" cy="468483"/>
            </a:xfrm>
            <a:custGeom>
              <a:avLst/>
              <a:gdLst>
                <a:gd name="connsiteX0" fmla="*/ 1026956 w 1042136"/>
                <a:gd name="connsiteY0" fmla="*/ 451843 h 468483"/>
                <a:gd name="connsiteX1" fmla="*/ 1013374 w 1042136"/>
                <a:gd name="connsiteY1" fmla="*/ 450346 h 468483"/>
                <a:gd name="connsiteX2" fmla="*/ 949240 w 1042136"/>
                <a:gd name="connsiteY2" fmla="*/ 438047 h 468483"/>
                <a:gd name="connsiteX3" fmla="*/ 777853 w 1042136"/>
                <a:gd name="connsiteY3" fmla="*/ 402540 h 468483"/>
                <a:gd name="connsiteX4" fmla="*/ 656252 w 1042136"/>
                <a:gd name="connsiteY4" fmla="*/ 377139 h 468483"/>
                <a:gd name="connsiteX5" fmla="*/ 559998 w 1042136"/>
                <a:gd name="connsiteY5" fmla="*/ 357799 h 468483"/>
                <a:gd name="connsiteX6" fmla="*/ 453048 w 1042136"/>
                <a:gd name="connsiteY6" fmla="*/ 335536 h 468483"/>
                <a:gd name="connsiteX7" fmla="*/ 444528 w 1042136"/>
                <a:gd name="connsiteY7" fmla="*/ 330723 h 468483"/>
                <a:gd name="connsiteX8" fmla="*/ 440571 w 1042136"/>
                <a:gd name="connsiteY8" fmla="*/ 328495 h 468483"/>
                <a:gd name="connsiteX9" fmla="*/ 409128 w 1042136"/>
                <a:gd name="connsiteY9" fmla="*/ 316338 h 468483"/>
                <a:gd name="connsiteX10" fmla="*/ 395082 w 1042136"/>
                <a:gd name="connsiteY10" fmla="*/ 310135 h 468483"/>
                <a:gd name="connsiteX11" fmla="*/ 380216 w 1042136"/>
                <a:gd name="connsiteY11" fmla="*/ 306446 h 468483"/>
                <a:gd name="connsiteX12" fmla="*/ 291822 w 1042136"/>
                <a:gd name="connsiteY12" fmla="*/ 285234 h 468483"/>
                <a:gd name="connsiteX13" fmla="*/ 100080 w 1042136"/>
                <a:gd name="connsiteY13" fmla="*/ 239246 h 468483"/>
                <a:gd name="connsiteX14" fmla="*/ 55731 w 1042136"/>
                <a:gd name="connsiteY14" fmla="*/ 228355 h 468483"/>
                <a:gd name="connsiteX15" fmla="*/ 38281 w 1042136"/>
                <a:gd name="connsiteY15" fmla="*/ 211546 h 468483"/>
                <a:gd name="connsiteX16" fmla="*/ 28691 w 1042136"/>
                <a:gd name="connsiteY16" fmla="*/ 145915 h 468483"/>
                <a:gd name="connsiteX17" fmla="*/ 30295 w 1042136"/>
                <a:gd name="connsiteY17" fmla="*/ 75043 h 468483"/>
                <a:gd name="connsiteX18" fmla="*/ 31846 w 1042136"/>
                <a:gd name="connsiteY18" fmla="*/ 69802 h 468483"/>
                <a:gd name="connsiteX19" fmla="*/ 44359 w 1042136"/>
                <a:gd name="connsiteY19" fmla="*/ 44527 h 468483"/>
                <a:gd name="connsiteX20" fmla="*/ 74786 w 1042136"/>
                <a:gd name="connsiteY20" fmla="*/ 6417 h 468483"/>
                <a:gd name="connsiteX21" fmla="*/ 79260 w 1042136"/>
                <a:gd name="connsiteY21" fmla="*/ 1426 h 468483"/>
                <a:gd name="connsiteX22" fmla="*/ 78298 w 1042136"/>
                <a:gd name="connsiteY22" fmla="*/ 0 h 468483"/>
                <a:gd name="connsiteX23" fmla="*/ 67567 w 1042136"/>
                <a:gd name="connsiteY23" fmla="*/ 5936 h 468483"/>
                <a:gd name="connsiteX24" fmla="*/ 58476 w 1042136"/>
                <a:gd name="connsiteY24" fmla="*/ 13690 h 468483"/>
                <a:gd name="connsiteX25" fmla="*/ 18121 w 1042136"/>
                <a:gd name="connsiteY25" fmla="*/ 61906 h 468483"/>
                <a:gd name="connsiteX26" fmla="*/ 2310 w 1042136"/>
                <a:gd name="connsiteY26" fmla="*/ 156538 h 468483"/>
                <a:gd name="connsiteX27" fmla="*/ 35660 w 1042136"/>
                <a:gd name="connsiteY27" fmla="*/ 224059 h 468483"/>
                <a:gd name="connsiteX28" fmla="*/ 78618 w 1042136"/>
                <a:gd name="connsiteY28" fmla="*/ 253577 h 468483"/>
                <a:gd name="connsiteX29" fmla="*/ 119099 w 1042136"/>
                <a:gd name="connsiteY29" fmla="*/ 265698 h 468483"/>
                <a:gd name="connsiteX30" fmla="*/ 260379 w 1042136"/>
                <a:gd name="connsiteY30" fmla="*/ 305608 h 468483"/>
                <a:gd name="connsiteX31" fmla="*/ 373977 w 1042136"/>
                <a:gd name="connsiteY31" fmla="*/ 331543 h 468483"/>
                <a:gd name="connsiteX32" fmla="*/ 578678 w 1042136"/>
                <a:gd name="connsiteY32" fmla="*/ 378423 h 468483"/>
                <a:gd name="connsiteX33" fmla="*/ 722828 w 1042136"/>
                <a:gd name="connsiteY33" fmla="*/ 410614 h 468483"/>
                <a:gd name="connsiteX34" fmla="*/ 829332 w 1042136"/>
                <a:gd name="connsiteY34" fmla="*/ 433074 h 468483"/>
                <a:gd name="connsiteX35" fmla="*/ 897298 w 1042136"/>
                <a:gd name="connsiteY35" fmla="*/ 443394 h 468483"/>
                <a:gd name="connsiteX36" fmla="*/ 1016475 w 1042136"/>
                <a:gd name="connsiteY36" fmla="*/ 465729 h 468483"/>
                <a:gd name="connsiteX37" fmla="*/ 1035869 w 1042136"/>
                <a:gd name="connsiteY37" fmla="*/ 468474 h 468483"/>
                <a:gd name="connsiteX38" fmla="*/ 1040735 w 1042136"/>
                <a:gd name="connsiteY38" fmla="*/ 459116 h 468483"/>
                <a:gd name="connsiteX39" fmla="*/ 1026956 w 1042136"/>
                <a:gd name="connsiteY39" fmla="*/ 451843 h 46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42136" h="468483">
                  <a:moveTo>
                    <a:pt x="1026956" y="451843"/>
                  </a:moveTo>
                  <a:cubicBezTo>
                    <a:pt x="1022411" y="451451"/>
                    <a:pt x="1017848" y="451184"/>
                    <a:pt x="1013374" y="450346"/>
                  </a:cubicBezTo>
                  <a:cubicBezTo>
                    <a:pt x="991966" y="446353"/>
                    <a:pt x="970558" y="442414"/>
                    <a:pt x="949240" y="438047"/>
                  </a:cubicBezTo>
                  <a:cubicBezTo>
                    <a:pt x="892093" y="426336"/>
                    <a:pt x="834982" y="414429"/>
                    <a:pt x="777853" y="402540"/>
                  </a:cubicBezTo>
                  <a:cubicBezTo>
                    <a:pt x="737320" y="394108"/>
                    <a:pt x="696822" y="385481"/>
                    <a:pt x="656252" y="377139"/>
                  </a:cubicBezTo>
                  <a:cubicBezTo>
                    <a:pt x="624203" y="370544"/>
                    <a:pt x="592047" y="364359"/>
                    <a:pt x="559998" y="357799"/>
                  </a:cubicBezTo>
                  <a:cubicBezTo>
                    <a:pt x="524330" y="350491"/>
                    <a:pt x="489233" y="340438"/>
                    <a:pt x="453048" y="335536"/>
                  </a:cubicBezTo>
                  <a:cubicBezTo>
                    <a:pt x="449590" y="335072"/>
                    <a:pt x="446025" y="335072"/>
                    <a:pt x="444528" y="330723"/>
                  </a:cubicBezTo>
                  <a:cubicBezTo>
                    <a:pt x="444154" y="329654"/>
                    <a:pt x="441997" y="329065"/>
                    <a:pt x="440571" y="328495"/>
                  </a:cubicBezTo>
                  <a:cubicBezTo>
                    <a:pt x="430090" y="324413"/>
                    <a:pt x="419555" y="320492"/>
                    <a:pt x="409128" y="316338"/>
                  </a:cubicBezTo>
                  <a:cubicBezTo>
                    <a:pt x="404368" y="314449"/>
                    <a:pt x="399912" y="311793"/>
                    <a:pt x="395082" y="310135"/>
                  </a:cubicBezTo>
                  <a:cubicBezTo>
                    <a:pt x="390269" y="308478"/>
                    <a:pt x="385189" y="307640"/>
                    <a:pt x="380216" y="306446"/>
                  </a:cubicBezTo>
                  <a:cubicBezTo>
                    <a:pt x="350751" y="299369"/>
                    <a:pt x="321287" y="292310"/>
                    <a:pt x="291822" y="285234"/>
                  </a:cubicBezTo>
                  <a:cubicBezTo>
                    <a:pt x="227902" y="269905"/>
                    <a:pt x="164000" y="254593"/>
                    <a:pt x="100080" y="239246"/>
                  </a:cubicBezTo>
                  <a:cubicBezTo>
                    <a:pt x="85285" y="235699"/>
                    <a:pt x="70455" y="232241"/>
                    <a:pt x="55731" y="228355"/>
                  </a:cubicBezTo>
                  <a:cubicBezTo>
                    <a:pt x="46979" y="226055"/>
                    <a:pt x="40134" y="221100"/>
                    <a:pt x="38281" y="211546"/>
                  </a:cubicBezTo>
                  <a:cubicBezTo>
                    <a:pt x="34056" y="189817"/>
                    <a:pt x="30438" y="168035"/>
                    <a:pt x="28691" y="145915"/>
                  </a:cubicBezTo>
                  <a:cubicBezTo>
                    <a:pt x="26819" y="122190"/>
                    <a:pt x="28548" y="98643"/>
                    <a:pt x="30295" y="75043"/>
                  </a:cubicBezTo>
                  <a:cubicBezTo>
                    <a:pt x="30420" y="73260"/>
                    <a:pt x="31062" y="71424"/>
                    <a:pt x="31846" y="69802"/>
                  </a:cubicBezTo>
                  <a:cubicBezTo>
                    <a:pt x="35946" y="61335"/>
                    <a:pt x="40063" y="52886"/>
                    <a:pt x="44359" y="44527"/>
                  </a:cubicBezTo>
                  <a:cubicBezTo>
                    <a:pt x="51952" y="29821"/>
                    <a:pt x="61471" y="16613"/>
                    <a:pt x="74786" y="6417"/>
                  </a:cubicBezTo>
                  <a:cubicBezTo>
                    <a:pt x="76533" y="5080"/>
                    <a:pt x="77781" y="3102"/>
                    <a:pt x="79260" y="1426"/>
                  </a:cubicBezTo>
                  <a:cubicBezTo>
                    <a:pt x="78939" y="945"/>
                    <a:pt x="78618" y="481"/>
                    <a:pt x="78298" y="0"/>
                  </a:cubicBezTo>
                  <a:cubicBezTo>
                    <a:pt x="74697" y="1961"/>
                    <a:pt x="70918" y="3636"/>
                    <a:pt x="67567" y="5936"/>
                  </a:cubicBezTo>
                  <a:cubicBezTo>
                    <a:pt x="64305" y="8182"/>
                    <a:pt x="61471" y="11069"/>
                    <a:pt x="58476" y="13690"/>
                  </a:cubicBezTo>
                  <a:cubicBezTo>
                    <a:pt x="42541" y="27682"/>
                    <a:pt x="28014" y="42797"/>
                    <a:pt x="18121" y="61906"/>
                  </a:cubicBezTo>
                  <a:cubicBezTo>
                    <a:pt x="2631" y="91798"/>
                    <a:pt x="-3857" y="123134"/>
                    <a:pt x="2310" y="156538"/>
                  </a:cubicBezTo>
                  <a:cubicBezTo>
                    <a:pt x="7034" y="182153"/>
                    <a:pt x="19974" y="203828"/>
                    <a:pt x="35660" y="224059"/>
                  </a:cubicBezTo>
                  <a:cubicBezTo>
                    <a:pt x="46801" y="238444"/>
                    <a:pt x="61114" y="248354"/>
                    <a:pt x="78618" y="253577"/>
                  </a:cubicBezTo>
                  <a:cubicBezTo>
                    <a:pt x="92112" y="257605"/>
                    <a:pt x="105552" y="261830"/>
                    <a:pt x="119099" y="265698"/>
                  </a:cubicBezTo>
                  <a:cubicBezTo>
                    <a:pt x="166156" y="279138"/>
                    <a:pt x="213036" y="293255"/>
                    <a:pt x="260379" y="305608"/>
                  </a:cubicBezTo>
                  <a:cubicBezTo>
                    <a:pt x="297936" y="315394"/>
                    <a:pt x="336099" y="322898"/>
                    <a:pt x="373977" y="331543"/>
                  </a:cubicBezTo>
                  <a:cubicBezTo>
                    <a:pt x="442228" y="347122"/>
                    <a:pt x="510427" y="362915"/>
                    <a:pt x="578678" y="378423"/>
                  </a:cubicBezTo>
                  <a:cubicBezTo>
                    <a:pt x="626681" y="389331"/>
                    <a:pt x="674736" y="400080"/>
                    <a:pt x="722828" y="410614"/>
                  </a:cubicBezTo>
                  <a:cubicBezTo>
                    <a:pt x="758264" y="418386"/>
                    <a:pt x="793700" y="426229"/>
                    <a:pt x="829332" y="433074"/>
                  </a:cubicBezTo>
                  <a:cubicBezTo>
                    <a:pt x="851809" y="437387"/>
                    <a:pt x="874750" y="439401"/>
                    <a:pt x="897298" y="443394"/>
                  </a:cubicBezTo>
                  <a:cubicBezTo>
                    <a:pt x="937101" y="450453"/>
                    <a:pt x="976744" y="458296"/>
                    <a:pt x="1016475" y="465729"/>
                  </a:cubicBezTo>
                  <a:cubicBezTo>
                    <a:pt x="1022892" y="466923"/>
                    <a:pt x="1029381" y="468189"/>
                    <a:pt x="1035869" y="468474"/>
                  </a:cubicBezTo>
                  <a:cubicBezTo>
                    <a:pt x="1041644" y="468723"/>
                    <a:pt x="1043819" y="464018"/>
                    <a:pt x="1040735" y="459116"/>
                  </a:cubicBezTo>
                  <a:cubicBezTo>
                    <a:pt x="1037562" y="454107"/>
                    <a:pt x="1032625" y="452325"/>
                    <a:pt x="1026956" y="45184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56A6DC98-FEE4-417C-8F63-729893B5C9E4}"/>
                </a:ext>
              </a:extLst>
            </p:cNvPr>
            <p:cNvSpPr/>
            <p:nvPr/>
          </p:nvSpPr>
          <p:spPr>
            <a:xfrm>
              <a:off x="3906411" y="4213979"/>
              <a:ext cx="32031" cy="7129"/>
            </a:xfrm>
            <a:custGeom>
              <a:avLst/>
              <a:gdLst>
                <a:gd name="connsiteX0" fmla="*/ 32031 w 32031"/>
                <a:gd name="connsiteY0" fmla="*/ 0 h 7129"/>
                <a:gd name="connsiteX1" fmla="*/ 0 w 32031"/>
                <a:gd name="connsiteY1" fmla="*/ 7130 h 7129"/>
                <a:gd name="connsiteX2" fmla="*/ 32031 w 32031"/>
                <a:gd name="connsiteY2" fmla="*/ 0 h 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31" h="7129">
                  <a:moveTo>
                    <a:pt x="32031" y="0"/>
                  </a:moveTo>
                  <a:cubicBezTo>
                    <a:pt x="21140" y="1212"/>
                    <a:pt x="10570" y="3850"/>
                    <a:pt x="0" y="7130"/>
                  </a:cubicBezTo>
                  <a:cubicBezTo>
                    <a:pt x="4028" y="5882"/>
                    <a:pt x="16345" y="3173"/>
                    <a:pt x="32031" y="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EDBBB06-55DA-423F-8881-6BC9DF94F0FC}"/>
                </a:ext>
              </a:extLst>
            </p:cNvPr>
            <p:cNvSpPr/>
            <p:nvPr/>
          </p:nvSpPr>
          <p:spPr>
            <a:xfrm>
              <a:off x="3632032" y="4271500"/>
              <a:ext cx="2513" cy="392"/>
            </a:xfrm>
            <a:custGeom>
              <a:avLst/>
              <a:gdLst>
                <a:gd name="connsiteX0" fmla="*/ 2513 w 2513"/>
                <a:gd name="connsiteY0" fmla="*/ 0 h 392"/>
                <a:gd name="connsiteX1" fmla="*/ 0 w 2513"/>
                <a:gd name="connsiteY1" fmla="*/ 392 h 392"/>
                <a:gd name="connsiteX2" fmla="*/ 2513 w 2513"/>
                <a:gd name="connsiteY2" fmla="*/ 0 h 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3" h="392">
                  <a:moveTo>
                    <a:pt x="2513" y="0"/>
                  </a:moveTo>
                  <a:cubicBezTo>
                    <a:pt x="1676" y="143"/>
                    <a:pt x="713" y="36"/>
                    <a:pt x="0" y="392"/>
                  </a:cubicBezTo>
                  <a:cubicBezTo>
                    <a:pt x="784" y="250"/>
                    <a:pt x="1676" y="160"/>
                    <a:pt x="2513" y="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92DDD9B-3199-4285-AA28-5D32C56F0769}"/>
                </a:ext>
              </a:extLst>
            </p:cNvPr>
            <p:cNvSpPr/>
            <p:nvPr/>
          </p:nvSpPr>
          <p:spPr>
            <a:xfrm>
              <a:off x="2498190" y="4071101"/>
              <a:ext cx="582870" cy="534314"/>
            </a:xfrm>
            <a:custGeom>
              <a:avLst/>
              <a:gdLst>
                <a:gd name="connsiteX0" fmla="*/ 538081 w 582870"/>
                <a:gd name="connsiteY0" fmla="*/ 530410 h 534314"/>
                <a:gd name="connsiteX1" fmla="*/ 549311 w 582870"/>
                <a:gd name="connsiteY1" fmla="*/ 534260 h 534314"/>
                <a:gd name="connsiteX2" fmla="*/ 552109 w 582870"/>
                <a:gd name="connsiteY2" fmla="*/ 533351 h 534314"/>
                <a:gd name="connsiteX3" fmla="*/ 551396 w 582870"/>
                <a:gd name="connsiteY3" fmla="*/ 530891 h 534314"/>
                <a:gd name="connsiteX4" fmla="*/ 543678 w 582870"/>
                <a:gd name="connsiteY4" fmla="*/ 524296 h 534314"/>
                <a:gd name="connsiteX5" fmla="*/ 486674 w 582870"/>
                <a:gd name="connsiteY5" fmla="*/ 492246 h 534314"/>
                <a:gd name="connsiteX6" fmla="*/ 178535 w 582870"/>
                <a:gd name="connsiteY6" fmla="*/ 321805 h 534314"/>
                <a:gd name="connsiteX7" fmla="*/ 66309 w 582870"/>
                <a:gd name="connsiteY7" fmla="*/ 260701 h 534314"/>
                <a:gd name="connsiteX8" fmla="*/ 40624 w 582870"/>
                <a:gd name="connsiteY8" fmla="*/ 236816 h 534314"/>
                <a:gd name="connsiteX9" fmla="*/ 10286 w 582870"/>
                <a:gd name="connsiteY9" fmla="*/ 125802 h 534314"/>
                <a:gd name="connsiteX10" fmla="*/ 27718 w 582870"/>
                <a:gd name="connsiteY10" fmla="*/ 43950 h 534314"/>
                <a:gd name="connsiteX11" fmla="*/ 52370 w 582870"/>
                <a:gd name="connsiteY11" fmla="*/ 23772 h 534314"/>
                <a:gd name="connsiteX12" fmla="*/ 66398 w 582870"/>
                <a:gd name="connsiteY12" fmla="*/ 22400 h 534314"/>
                <a:gd name="connsiteX13" fmla="*/ 102886 w 582870"/>
                <a:gd name="connsiteY13" fmla="*/ 30617 h 534314"/>
                <a:gd name="connsiteX14" fmla="*/ 123527 w 582870"/>
                <a:gd name="connsiteY14" fmla="*/ 43522 h 534314"/>
                <a:gd name="connsiteX15" fmla="*/ 287588 w 582870"/>
                <a:gd name="connsiteY15" fmla="*/ 128102 h 534314"/>
                <a:gd name="connsiteX16" fmla="*/ 470738 w 582870"/>
                <a:gd name="connsiteY16" fmla="*/ 225978 h 534314"/>
                <a:gd name="connsiteX17" fmla="*/ 571752 w 582870"/>
                <a:gd name="connsiteY17" fmla="*/ 284355 h 534314"/>
                <a:gd name="connsiteX18" fmla="*/ 579666 w 582870"/>
                <a:gd name="connsiteY18" fmla="*/ 287224 h 534314"/>
                <a:gd name="connsiteX19" fmla="*/ 582287 w 582870"/>
                <a:gd name="connsiteY19" fmla="*/ 283178 h 534314"/>
                <a:gd name="connsiteX20" fmla="*/ 575905 w 582870"/>
                <a:gd name="connsiteY20" fmla="*/ 276530 h 534314"/>
                <a:gd name="connsiteX21" fmla="*/ 420383 w 582870"/>
                <a:gd name="connsiteY21" fmla="*/ 188635 h 534314"/>
                <a:gd name="connsiteX22" fmla="*/ 174239 w 582870"/>
                <a:gd name="connsiteY22" fmla="*/ 56267 h 534314"/>
                <a:gd name="connsiteX23" fmla="*/ 74188 w 582870"/>
                <a:gd name="connsiteY23" fmla="*/ 3256 h 534314"/>
                <a:gd name="connsiteX24" fmla="*/ 52495 w 582870"/>
                <a:gd name="connsiteY24" fmla="*/ 475 h 534314"/>
                <a:gd name="connsiteX25" fmla="*/ 42192 w 582870"/>
                <a:gd name="connsiteY25" fmla="*/ 8193 h 534314"/>
                <a:gd name="connsiteX26" fmla="*/ 40606 w 582870"/>
                <a:gd name="connsiteY26" fmla="*/ 9620 h 534314"/>
                <a:gd name="connsiteX27" fmla="*/ 12193 w 582870"/>
                <a:gd name="connsiteY27" fmla="*/ 51045 h 534314"/>
                <a:gd name="connsiteX28" fmla="*/ 1 w 582870"/>
                <a:gd name="connsiteY28" fmla="*/ 136372 h 534314"/>
                <a:gd name="connsiteX29" fmla="*/ 4225 w 582870"/>
                <a:gd name="connsiteY29" fmla="*/ 171077 h 534314"/>
                <a:gd name="connsiteX30" fmla="*/ 9270 w 582870"/>
                <a:gd name="connsiteY30" fmla="*/ 187280 h 534314"/>
                <a:gd name="connsiteX31" fmla="*/ 72709 w 582870"/>
                <a:gd name="connsiteY31" fmla="*/ 275175 h 534314"/>
                <a:gd name="connsiteX32" fmla="*/ 101068 w 582870"/>
                <a:gd name="connsiteY32" fmla="*/ 289132 h 534314"/>
                <a:gd name="connsiteX33" fmla="*/ 224719 w 582870"/>
                <a:gd name="connsiteY33" fmla="*/ 356973 h 534314"/>
                <a:gd name="connsiteX34" fmla="*/ 538081 w 582870"/>
                <a:gd name="connsiteY34" fmla="*/ 530410 h 53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82870" h="534314">
                  <a:moveTo>
                    <a:pt x="538081" y="530410"/>
                  </a:moveTo>
                  <a:cubicBezTo>
                    <a:pt x="541503" y="532299"/>
                    <a:pt x="545514" y="533155"/>
                    <a:pt x="549311" y="534260"/>
                  </a:cubicBezTo>
                  <a:cubicBezTo>
                    <a:pt x="550131" y="534492"/>
                    <a:pt x="551414" y="533957"/>
                    <a:pt x="552109" y="533351"/>
                  </a:cubicBezTo>
                  <a:cubicBezTo>
                    <a:pt x="552394" y="533083"/>
                    <a:pt x="551967" y="531426"/>
                    <a:pt x="551396" y="530891"/>
                  </a:cubicBezTo>
                  <a:cubicBezTo>
                    <a:pt x="548936" y="528574"/>
                    <a:pt x="546583" y="525935"/>
                    <a:pt x="543678" y="524296"/>
                  </a:cubicBezTo>
                  <a:cubicBezTo>
                    <a:pt x="524748" y="513476"/>
                    <a:pt x="505747" y="502799"/>
                    <a:pt x="486674" y="492246"/>
                  </a:cubicBezTo>
                  <a:cubicBezTo>
                    <a:pt x="383985" y="435403"/>
                    <a:pt x="281295" y="378524"/>
                    <a:pt x="178535" y="321805"/>
                  </a:cubicBezTo>
                  <a:cubicBezTo>
                    <a:pt x="141245" y="301235"/>
                    <a:pt x="103670" y="281164"/>
                    <a:pt x="66309" y="260701"/>
                  </a:cubicBezTo>
                  <a:cubicBezTo>
                    <a:pt x="55793" y="254944"/>
                    <a:pt x="47148" y="247154"/>
                    <a:pt x="40624" y="236816"/>
                  </a:cubicBezTo>
                  <a:cubicBezTo>
                    <a:pt x="19180" y="202859"/>
                    <a:pt x="10660" y="165409"/>
                    <a:pt x="10286" y="125802"/>
                  </a:cubicBezTo>
                  <a:cubicBezTo>
                    <a:pt x="10001" y="97300"/>
                    <a:pt x="17915" y="70331"/>
                    <a:pt x="27718" y="43950"/>
                  </a:cubicBezTo>
                  <a:cubicBezTo>
                    <a:pt x="31854" y="32828"/>
                    <a:pt x="40481" y="25876"/>
                    <a:pt x="52370" y="23772"/>
                  </a:cubicBezTo>
                  <a:cubicBezTo>
                    <a:pt x="56987" y="22952"/>
                    <a:pt x="61782" y="23202"/>
                    <a:pt x="66398" y="22400"/>
                  </a:cubicBezTo>
                  <a:cubicBezTo>
                    <a:pt x="79767" y="20047"/>
                    <a:pt x="91763" y="23006"/>
                    <a:pt x="102886" y="30617"/>
                  </a:cubicBezTo>
                  <a:cubicBezTo>
                    <a:pt x="109588" y="35198"/>
                    <a:pt x="116344" y="39797"/>
                    <a:pt x="123527" y="43522"/>
                  </a:cubicBezTo>
                  <a:cubicBezTo>
                    <a:pt x="178161" y="71811"/>
                    <a:pt x="233115" y="99510"/>
                    <a:pt x="287588" y="128102"/>
                  </a:cubicBezTo>
                  <a:cubicBezTo>
                    <a:pt x="348870" y="160276"/>
                    <a:pt x="409991" y="192788"/>
                    <a:pt x="470738" y="225978"/>
                  </a:cubicBezTo>
                  <a:cubicBezTo>
                    <a:pt x="504855" y="244605"/>
                    <a:pt x="538081" y="264908"/>
                    <a:pt x="571752" y="284355"/>
                  </a:cubicBezTo>
                  <a:cubicBezTo>
                    <a:pt x="574159" y="285745"/>
                    <a:pt x="576939" y="286708"/>
                    <a:pt x="579666" y="287224"/>
                  </a:cubicBezTo>
                  <a:cubicBezTo>
                    <a:pt x="582215" y="287706"/>
                    <a:pt x="583784" y="285246"/>
                    <a:pt x="582287" y="283178"/>
                  </a:cubicBezTo>
                  <a:cubicBezTo>
                    <a:pt x="580486" y="280701"/>
                    <a:pt x="578472" y="277991"/>
                    <a:pt x="575905" y="276530"/>
                  </a:cubicBezTo>
                  <a:cubicBezTo>
                    <a:pt x="524142" y="247083"/>
                    <a:pt x="472646" y="217155"/>
                    <a:pt x="420383" y="188635"/>
                  </a:cubicBezTo>
                  <a:cubicBezTo>
                    <a:pt x="338620" y="144001"/>
                    <a:pt x="256358" y="100259"/>
                    <a:pt x="174239" y="56267"/>
                  </a:cubicBezTo>
                  <a:cubicBezTo>
                    <a:pt x="140978" y="38442"/>
                    <a:pt x="107503" y="21010"/>
                    <a:pt x="74188" y="3256"/>
                  </a:cubicBezTo>
                  <a:cubicBezTo>
                    <a:pt x="67218" y="-452"/>
                    <a:pt x="59661" y="-362"/>
                    <a:pt x="52495" y="475"/>
                  </a:cubicBezTo>
                  <a:cubicBezTo>
                    <a:pt x="48823" y="903"/>
                    <a:pt x="45615" y="5484"/>
                    <a:pt x="42192" y="8193"/>
                  </a:cubicBezTo>
                  <a:cubicBezTo>
                    <a:pt x="41640" y="8639"/>
                    <a:pt x="41123" y="9120"/>
                    <a:pt x="40606" y="9620"/>
                  </a:cubicBezTo>
                  <a:cubicBezTo>
                    <a:pt x="28146" y="21384"/>
                    <a:pt x="16631" y="34093"/>
                    <a:pt x="12193" y="51045"/>
                  </a:cubicBezTo>
                  <a:cubicBezTo>
                    <a:pt x="4885" y="78923"/>
                    <a:pt x="-71" y="107246"/>
                    <a:pt x="1" y="136372"/>
                  </a:cubicBezTo>
                  <a:cubicBezTo>
                    <a:pt x="1355" y="147959"/>
                    <a:pt x="2354" y="159580"/>
                    <a:pt x="4225" y="171077"/>
                  </a:cubicBezTo>
                  <a:cubicBezTo>
                    <a:pt x="5117" y="176603"/>
                    <a:pt x="8361" y="181755"/>
                    <a:pt x="9270" y="187280"/>
                  </a:cubicBezTo>
                  <a:cubicBezTo>
                    <a:pt x="15954" y="227101"/>
                    <a:pt x="36542" y="256744"/>
                    <a:pt x="72709" y="275175"/>
                  </a:cubicBezTo>
                  <a:cubicBezTo>
                    <a:pt x="82102" y="279952"/>
                    <a:pt x="91835" y="284105"/>
                    <a:pt x="101068" y="289132"/>
                  </a:cubicBezTo>
                  <a:cubicBezTo>
                    <a:pt x="142350" y="311609"/>
                    <a:pt x="183579" y="334211"/>
                    <a:pt x="224719" y="356973"/>
                  </a:cubicBezTo>
                  <a:cubicBezTo>
                    <a:pt x="329191" y="414762"/>
                    <a:pt x="433591" y="472657"/>
                    <a:pt x="538081" y="53041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D305844-3141-45FF-A735-DDEBE7140BA7}"/>
                </a:ext>
              </a:extLst>
            </p:cNvPr>
            <p:cNvSpPr/>
            <p:nvPr/>
          </p:nvSpPr>
          <p:spPr>
            <a:xfrm>
              <a:off x="2680887" y="4468004"/>
              <a:ext cx="981537" cy="380576"/>
            </a:xfrm>
            <a:custGeom>
              <a:avLst/>
              <a:gdLst>
                <a:gd name="connsiteX0" fmla="*/ 574933 w 981537"/>
                <a:gd name="connsiteY0" fmla="*/ 128711 h 380576"/>
                <a:gd name="connsiteX1" fmla="*/ 526200 w 981537"/>
                <a:gd name="connsiteY1" fmla="*/ 139531 h 380576"/>
                <a:gd name="connsiteX2" fmla="*/ 396756 w 981537"/>
                <a:gd name="connsiteY2" fmla="*/ 164343 h 380576"/>
                <a:gd name="connsiteX3" fmla="*/ 330786 w 981537"/>
                <a:gd name="connsiteY3" fmla="*/ 151402 h 380576"/>
                <a:gd name="connsiteX4" fmla="*/ 271304 w 981537"/>
                <a:gd name="connsiteY4" fmla="*/ 115948 h 380576"/>
                <a:gd name="connsiteX5" fmla="*/ 139649 w 981537"/>
                <a:gd name="connsiteY5" fmla="*/ 40567 h 380576"/>
                <a:gd name="connsiteX6" fmla="*/ 70221 w 981537"/>
                <a:gd name="connsiteY6" fmla="*/ 3705 h 380576"/>
                <a:gd name="connsiteX7" fmla="*/ 42361 w 981537"/>
                <a:gd name="connsiteY7" fmla="*/ 5648 h 380576"/>
                <a:gd name="connsiteX8" fmla="*/ 24198 w 981537"/>
                <a:gd name="connsiteY8" fmla="*/ 22991 h 380576"/>
                <a:gd name="connsiteX9" fmla="*/ 294 w 981537"/>
                <a:gd name="connsiteY9" fmla="*/ 92491 h 380576"/>
                <a:gd name="connsiteX10" fmla="*/ 12166 w 981537"/>
                <a:gd name="connsiteY10" fmla="*/ 168407 h 380576"/>
                <a:gd name="connsiteX11" fmla="*/ 26158 w 981537"/>
                <a:gd name="connsiteY11" fmla="*/ 184075 h 380576"/>
                <a:gd name="connsiteX12" fmla="*/ 72824 w 981537"/>
                <a:gd name="connsiteY12" fmla="*/ 198923 h 380576"/>
                <a:gd name="connsiteX13" fmla="*/ 208186 w 981537"/>
                <a:gd name="connsiteY13" fmla="*/ 231204 h 380576"/>
                <a:gd name="connsiteX14" fmla="*/ 387772 w 981537"/>
                <a:gd name="connsiteY14" fmla="*/ 274857 h 380576"/>
                <a:gd name="connsiteX15" fmla="*/ 606109 w 981537"/>
                <a:gd name="connsiteY15" fmla="*/ 323466 h 380576"/>
                <a:gd name="connsiteX16" fmla="*/ 724057 w 981537"/>
                <a:gd name="connsiteY16" fmla="*/ 345301 h 380576"/>
                <a:gd name="connsiteX17" fmla="*/ 823715 w 981537"/>
                <a:gd name="connsiteY17" fmla="*/ 360524 h 380576"/>
                <a:gd name="connsiteX18" fmla="*/ 882003 w 981537"/>
                <a:gd name="connsiteY18" fmla="*/ 369205 h 380576"/>
                <a:gd name="connsiteX19" fmla="*/ 957188 w 981537"/>
                <a:gd name="connsiteY19" fmla="*/ 377564 h 380576"/>
                <a:gd name="connsiteX20" fmla="*/ 981537 w 981537"/>
                <a:gd name="connsiteY20" fmla="*/ 380577 h 380576"/>
                <a:gd name="connsiteX21" fmla="*/ 979380 w 981537"/>
                <a:gd name="connsiteY21" fmla="*/ 375835 h 380576"/>
                <a:gd name="connsiteX22" fmla="*/ 963694 w 981537"/>
                <a:gd name="connsiteY22" fmla="*/ 337975 h 380576"/>
                <a:gd name="connsiteX23" fmla="*/ 957723 w 981537"/>
                <a:gd name="connsiteY23" fmla="*/ 291167 h 380576"/>
                <a:gd name="connsiteX24" fmla="*/ 961965 w 981537"/>
                <a:gd name="connsiteY24" fmla="*/ 228673 h 380576"/>
                <a:gd name="connsiteX25" fmla="*/ 967135 w 981537"/>
                <a:gd name="connsiteY25" fmla="*/ 209333 h 380576"/>
                <a:gd name="connsiteX26" fmla="*/ 959345 w 981537"/>
                <a:gd name="connsiteY26" fmla="*/ 199458 h 380576"/>
                <a:gd name="connsiteX27" fmla="*/ 947082 w 981537"/>
                <a:gd name="connsiteY27" fmla="*/ 197907 h 380576"/>
                <a:gd name="connsiteX28" fmla="*/ 816710 w 981537"/>
                <a:gd name="connsiteY28" fmla="*/ 168692 h 380576"/>
                <a:gd name="connsiteX29" fmla="*/ 694111 w 981537"/>
                <a:gd name="connsiteY29" fmla="*/ 146162 h 380576"/>
                <a:gd name="connsiteX30" fmla="*/ 593115 w 981537"/>
                <a:gd name="connsiteY30" fmla="*/ 128925 h 380576"/>
                <a:gd name="connsiteX31" fmla="*/ 574933 w 981537"/>
                <a:gd name="connsiteY31" fmla="*/ 128711 h 38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81537" h="380576">
                  <a:moveTo>
                    <a:pt x="574933" y="128711"/>
                  </a:moveTo>
                  <a:cubicBezTo>
                    <a:pt x="558588" y="131830"/>
                    <a:pt x="542385" y="135645"/>
                    <a:pt x="526200" y="139531"/>
                  </a:cubicBezTo>
                  <a:cubicBezTo>
                    <a:pt x="483420" y="149780"/>
                    <a:pt x="440783" y="160635"/>
                    <a:pt x="396756" y="164343"/>
                  </a:cubicBezTo>
                  <a:cubicBezTo>
                    <a:pt x="373548" y="166304"/>
                    <a:pt x="351231" y="163576"/>
                    <a:pt x="330786" y="151402"/>
                  </a:cubicBezTo>
                  <a:cubicBezTo>
                    <a:pt x="310947" y="139602"/>
                    <a:pt x="291286" y="127499"/>
                    <a:pt x="271304" y="115948"/>
                  </a:cubicBezTo>
                  <a:cubicBezTo>
                    <a:pt x="227526" y="90637"/>
                    <a:pt x="183730" y="65343"/>
                    <a:pt x="139649" y="40567"/>
                  </a:cubicBezTo>
                  <a:cubicBezTo>
                    <a:pt x="116816" y="27733"/>
                    <a:pt x="93323" y="16058"/>
                    <a:pt x="70221" y="3705"/>
                  </a:cubicBezTo>
                  <a:cubicBezTo>
                    <a:pt x="60400" y="-1553"/>
                    <a:pt x="50971" y="-1482"/>
                    <a:pt x="42361" y="5648"/>
                  </a:cubicBezTo>
                  <a:cubicBezTo>
                    <a:pt x="35926" y="10978"/>
                    <a:pt x="29474" y="16575"/>
                    <a:pt x="24198" y="22991"/>
                  </a:cubicBezTo>
                  <a:cubicBezTo>
                    <a:pt x="7656" y="43080"/>
                    <a:pt x="1881" y="67197"/>
                    <a:pt x="294" y="92491"/>
                  </a:cubicBezTo>
                  <a:cubicBezTo>
                    <a:pt x="-1346" y="118622"/>
                    <a:pt x="4038" y="143720"/>
                    <a:pt x="12166" y="168407"/>
                  </a:cubicBezTo>
                  <a:cubicBezTo>
                    <a:pt x="14626" y="175894"/>
                    <a:pt x="19331" y="180475"/>
                    <a:pt x="26158" y="184075"/>
                  </a:cubicBezTo>
                  <a:cubicBezTo>
                    <a:pt x="40882" y="191829"/>
                    <a:pt x="56942" y="195091"/>
                    <a:pt x="72824" y="198923"/>
                  </a:cubicBezTo>
                  <a:cubicBezTo>
                    <a:pt x="117903" y="209832"/>
                    <a:pt x="163089" y="220313"/>
                    <a:pt x="208186" y="231204"/>
                  </a:cubicBezTo>
                  <a:cubicBezTo>
                    <a:pt x="268060" y="245678"/>
                    <a:pt x="327756" y="260954"/>
                    <a:pt x="387772" y="274857"/>
                  </a:cubicBezTo>
                  <a:cubicBezTo>
                    <a:pt x="460408" y="291684"/>
                    <a:pt x="533188" y="307905"/>
                    <a:pt x="606109" y="323466"/>
                  </a:cubicBezTo>
                  <a:cubicBezTo>
                    <a:pt x="645199" y="331808"/>
                    <a:pt x="684646" y="338581"/>
                    <a:pt x="724057" y="345301"/>
                  </a:cubicBezTo>
                  <a:cubicBezTo>
                    <a:pt x="757175" y="350952"/>
                    <a:pt x="790490" y="355497"/>
                    <a:pt x="823715" y="360524"/>
                  </a:cubicBezTo>
                  <a:cubicBezTo>
                    <a:pt x="843145" y="363465"/>
                    <a:pt x="862520" y="366762"/>
                    <a:pt x="882003" y="369205"/>
                  </a:cubicBezTo>
                  <a:cubicBezTo>
                    <a:pt x="907011" y="372342"/>
                    <a:pt x="932127" y="374766"/>
                    <a:pt x="957188" y="377564"/>
                  </a:cubicBezTo>
                  <a:cubicBezTo>
                    <a:pt x="965085" y="378438"/>
                    <a:pt x="972946" y="379507"/>
                    <a:pt x="981537" y="380577"/>
                  </a:cubicBezTo>
                  <a:cubicBezTo>
                    <a:pt x="980628" y="378580"/>
                    <a:pt x="979969" y="377226"/>
                    <a:pt x="979380" y="375835"/>
                  </a:cubicBezTo>
                  <a:cubicBezTo>
                    <a:pt x="974122" y="363233"/>
                    <a:pt x="968596" y="350720"/>
                    <a:pt x="963694" y="337975"/>
                  </a:cubicBezTo>
                  <a:cubicBezTo>
                    <a:pt x="957919" y="322913"/>
                    <a:pt x="958080" y="306978"/>
                    <a:pt x="957723" y="291167"/>
                  </a:cubicBezTo>
                  <a:cubicBezTo>
                    <a:pt x="957260" y="270205"/>
                    <a:pt x="956903" y="249243"/>
                    <a:pt x="961965" y="228673"/>
                  </a:cubicBezTo>
                  <a:cubicBezTo>
                    <a:pt x="963552" y="222185"/>
                    <a:pt x="965833" y="215857"/>
                    <a:pt x="967135" y="209333"/>
                  </a:cubicBezTo>
                  <a:cubicBezTo>
                    <a:pt x="968436" y="202809"/>
                    <a:pt x="966030" y="200189"/>
                    <a:pt x="959345" y="199458"/>
                  </a:cubicBezTo>
                  <a:cubicBezTo>
                    <a:pt x="955245" y="199012"/>
                    <a:pt x="951092" y="198816"/>
                    <a:pt x="947082" y="197907"/>
                  </a:cubicBezTo>
                  <a:cubicBezTo>
                    <a:pt x="903625" y="188175"/>
                    <a:pt x="860328" y="177658"/>
                    <a:pt x="816710" y="168692"/>
                  </a:cubicBezTo>
                  <a:cubicBezTo>
                    <a:pt x="776016" y="160315"/>
                    <a:pt x="735037" y="153327"/>
                    <a:pt x="694111" y="146162"/>
                  </a:cubicBezTo>
                  <a:cubicBezTo>
                    <a:pt x="660475" y="140279"/>
                    <a:pt x="626358" y="137249"/>
                    <a:pt x="593115" y="128925"/>
                  </a:cubicBezTo>
                  <a:cubicBezTo>
                    <a:pt x="587340" y="127481"/>
                    <a:pt x="580780" y="127606"/>
                    <a:pt x="574933" y="12871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1858D90-FD22-4904-A857-552DED1B4540}"/>
                </a:ext>
              </a:extLst>
            </p:cNvPr>
            <p:cNvSpPr/>
            <p:nvPr/>
          </p:nvSpPr>
          <p:spPr>
            <a:xfrm>
              <a:off x="3427313" y="4446665"/>
              <a:ext cx="535923" cy="179797"/>
            </a:xfrm>
            <a:custGeom>
              <a:avLst/>
              <a:gdLst>
                <a:gd name="connsiteX0" fmla="*/ 252383 w 535923"/>
                <a:gd name="connsiteY0" fmla="*/ 179015 h 179797"/>
                <a:gd name="connsiteX1" fmla="*/ 298888 w 535923"/>
                <a:gd name="connsiteY1" fmla="*/ 148089 h 179797"/>
                <a:gd name="connsiteX2" fmla="*/ 315394 w 535923"/>
                <a:gd name="connsiteY2" fmla="*/ 134025 h 179797"/>
                <a:gd name="connsiteX3" fmla="*/ 366070 w 535923"/>
                <a:gd name="connsiteY3" fmla="*/ 103028 h 179797"/>
                <a:gd name="connsiteX4" fmla="*/ 423145 w 535923"/>
                <a:gd name="connsiteY4" fmla="*/ 66986 h 179797"/>
                <a:gd name="connsiteX5" fmla="*/ 455533 w 535923"/>
                <a:gd name="connsiteY5" fmla="*/ 49732 h 179797"/>
                <a:gd name="connsiteX6" fmla="*/ 498081 w 535923"/>
                <a:gd name="connsiteY6" fmla="*/ 22727 h 179797"/>
                <a:gd name="connsiteX7" fmla="*/ 531717 w 535923"/>
                <a:gd name="connsiteY7" fmla="*/ 4082 h 179797"/>
                <a:gd name="connsiteX8" fmla="*/ 535923 w 535923"/>
                <a:gd name="connsiteY8" fmla="*/ 1497 h 179797"/>
                <a:gd name="connsiteX9" fmla="*/ 535585 w 535923"/>
                <a:gd name="connsiteY9" fmla="*/ 0 h 179797"/>
                <a:gd name="connsiteX10" fmla="*/ 527706 w 535923"/>
                <a:gd name="connsiteY10" fmla="*/ 660 h 179797"/>
                <a:gd name="connsiteX11" fmla="*/ 406336 w 535923"/>
                <a:gd name="connsiteY11" fmla="*/ 34188 h 179797"/>
                <a:gd name="connsiteX12" fmla="*/ 308442 w 535923"/>
                <a:gd name="connsiteY12" fmla="*/ 59535 h 179797"/>
                <a:gd name="connsiteX13" fmla="*/ 255056 w 535923"/>
                <a:gd name="connsiteY13" fmla="*/ 68590 h 179797"/>
                <a:gd name="connsiteX14" fmla="*/ 167590 w 535923"/>
                <a:gd name="connsiteY14" fmla="*/ 86166 h 179797"/>
                <a:gd name="connsiteX15" fmla="*/ 59500 w 535923"/>
                <a:gd name="connsiteY15" fmla="*/ 108768 h 179797"/>
                <a:gd name="connsiteX16" fmla="*/ 0 w 535923"/>
                <a:gd name="connsiteY16" fmla="*/ 127092 h 179797"/>
                <a:gd name="connsiteX17" fmla="*/ 71 w 535923"/>
                <a:gd name="connsiteY17" fmla="*/ 127965 h 179797"/>
                <a:gd name="connsiteX18" fmla="*/ 2870 w 535923"/>
                <a:gd name="connsiteY18" fmla="*/ 128767 h 179797"/>
                <a:gd name="connsiteX19" fmla="*/ 98358 w 535923"/>
                <a:gd name="connsiteY19" fmla="*/ 149747 h 179797"/>
                <a:gd name="connsiteX20" fmla="*/ 247160 w 535923"/>
                <a:gd name="connsiteY20" fmla="*/ 179728 h 179797"/>
                <a:gd name="connsiteX21" fmla="*/ 252383 w 535923"/>
                <a:gd name="connsiteY21" fmla="*/ 179015 h 17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5923" h="179797">
                  <a:moveTo>
                    <a:pt x="252383" y="179015"/>
                  </a:moveTo>
                  <a:cubicBezTo>
                    <a:pt x="269085" y="170531"/>
                    <a:pt x="284806" y="160531"/>
                    <a:pt x="298888" y="148089"/>
                  </a:cubicBezTo>
                  <a:cubicBezTo>
                    <a:pt x="304307" y="143294"/>
                    <a:pt x="309351" y="137876"/>
                    <a:pt x="315394" y="134025"/>
                  </a:cubicBezTo>
                  <a:cubicBezTo>
                    <a:pt x="332060" y="123348"/>
                    <a:pt x="349261" y="113491"/>
                    <a:pt x="366070" y="103028"/>
                  </a:cubicBezTo>
                  <a:cubicBezTo>
                    <a:pt x="385178" y="91139"/>
                    <a:pt x="403912" y="78643"/>
                    <a:pt x="423145" y="66986"/>
                  </a:cubicBezTo>
                  <a:cubicBezTo>
                    <a:pt x="433591" y="60658"/>
                    <a:pt x="445034" y="55988"/>
                    <a:pt x="455533" y="49732"/>
                  </a:cubicBezTo>
                  <a:cubicBezTo>
                    <a:pt x="469953" y="41122"/>
                    <a:pt x="483714" y="31425"/>
                    <a:pt x="498081" y="22727"/>
                  </a:cubicBezTo>
                  <a:cubicBezTo>
                    <a:pt x="509043" y="16096"/>
                    <a:pt x="520487" y="10285"/>
                    <a:pt x="531717" y="4082"/>
                  </a:cubicBezTo>
                  <a:cubicBezTo>
                    <a:pt x="533160" y="3280"/>
                    <a:pt x="534515" y="2353"/>
                    <a:pt x="535923" y="1497"/>
                  </a:cubicBezTo>
                  <a:cubicBezTo>
                    <a:pt x="535816" y="998"/>
                    <a:pt x="535692" y="499"/>
                    <a:pt x="535585" y="0"/>
                  </a:cubicBezTo>
                  <a:cubicBezTo>
                    <a:pt x="532947" y="196"/>
                    <a:pt x="530202" y="-18"/>
                    <a:pt x="527706" y="660"/>
                  </a:cubicBezTo>
                  <a:cubicBezTo>
                    <a:pt x="487226" y="11782"/>
                    <a:pt x="446852" y="23226"/>
                    <a:pt x="406336" y="34188"/>
                  </a:cubicBezTo>
                  <a:cubicBezTo>
                    <a:pt x="373806" y="42994"/>
                    <a:pt x="341240" y="51781"/>
                    <a:pt x="308442" y="59535"/>
                  </a:cubicBezTo>
                  <a:cubicBezTo>
                    <a:pt x="290920" y="63671"/>
                    <a:pt x="272792" y="65204"/>
                    <a:pt x="255056" y="68590"/>
                  </a:cubicBezTo>
                  <a:cubicBezTo>
                    <a:pt x="225841" y="74169"/>
                    <a:pt x="196787" y="80462"/>
                    <a:pt x="167590" y="86166"/>
                  </a:cubicBezTo>
                  <a:cubicBezTo>
                    <a:pt x="131459" y="93242"/>
                    <a:pt x="95541" y="101299"/>
                    <a:pt x="59500" y="108768"/>
                  </a:cubicBezTo>
                  <a:cubicBezTo>
                    <a:pt x="39268" y="112956"/>
                    <a:pt x="19821" y="120871"/>
                    <a:pt x="0" y="127092"/>
                  </a:cubicBezTo>
                  <a:cubicBezTo>
                    <a:pt x="18" y="127377"/>
                    <a:pt x="54" y="127680"/>
                    <a:pt x="71" y="127965"/>
                  </a:cubicBezTo>
                  <a:cubicBezTo>
                    <a:pt x="998" y="128232"/>
                    <a:pt x="1925" y="128571"/>
                    <a:pt x="2870" y="128767"/>
                  </a:cubicBezTo>
                  <a:cubicBezTo>
                    <a:pt x="34687" y="135808"/>
                    <a:pt x="66398" y="143366"/>
                    <a:pt x="98358" y="149747"/>
                  </a:cubicBezTo>
                  <a:cubicBezTo>
                    <a:pt x="147982" y="159658"/>
                    <a:pt x="196519" y="174916"/>
                    <a:pt x="247160" y="179728"/>
                  </a:cubicBezTo>
                  <a:cubicBezTo>
                    <a:pt x="248853" y="179907"/>
                    <a:pt x="250885" y="179764"/>
                    <a:pt x="252383" y="17901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DB30DB4-8EFB-405D-A494-6B4F8D277DF0}"/>
                </a:ext>
              </a:extLst>
            </p:cNvPr>
            <p:cNvSpPr/>
            <p:nvPr/>
          </p:nvSpPr>
          <p:spPr>
            <a:xfrm>
              <a:off x="3336228" y="4578071"/>
              <a:ext cx="317657" cy="64011"/>
            </a:xfrm>
            <a:custGeom>
              <a:avLst/>
              <a:gdLst>
                <a:gd name="connsiteX0" fmla="*/ 295055 w 317657"/>
                <a:gd name="connsiteY0" fmla="*/ 62155 h 64011"/>
                <a:gd name="connsiteX1" fmla="*/ 315287 w 317657"/>
                <a:gd name="connsiteY1" fmla="*/ 64009 h 64011"/>
                <a:gd name="connsiteX2" fmla="*/ 317657 w 317657"/>
                <a:gd name="connsiteY2" fmla="*/ 62761 h 64011"/>
                <a:gd name="connsiteX3" fmla="*/ 316053 w 317657"/>
                <a:gd name="connsiteY3" fmla="*/ 60212 h 64011"/>
                <a:gd name="connsiteX4" fmla="*/ 310028 w 317657"/>
                <a:gd name="connsiteY4" fmla="*/ 58180 h 64011"/>
                <a:gd name="connsiteX5" fmla="*/ 204523 w 317657"/>
                <a:gd name="connsiteY5" fmla="*/ 35240 h 64011"/>
                <a:gd name="connsiteX6" fmla="*/ 145754 w 317657"/>
                <a:gd name="connsiteY6" fmla="*/ 22923 h 64011"/>
                <a:gd name="connsiteX7" fmla="*/ 81210 w 317657"/>
                <a:gd name="connsiteY7" fmla="*/ 8681 h 64011"/>
                <a:gd name="connsiteX8" fmla="*/ 17967 w 317657"/>
                <a:gd name="connsiteY8" fmla="*/ 125 h 64011"/>
                <a:gd name="connsiteX9" fmla="*/ 303 w 317657"/>
                <a:gd name="connsiteY9" fmla="*/ 1889 h 64011"/>
                <a:gd name="connsiteX10" fmla="*/ 0 w 317657"/>
                <a:gd name="connsiteY10" fmla="*/ 3886 h 64011"/>
                <a:gd name="connsiteX11" fmla="*/ 5847 w 317657"/>
                <a:gd name="connsiteY11" fmla="*/ 6613 h 64011"/>
                <a:gd name="connsiteX12" fmla="*/ 72458 w 317657"/>
                <a:gd name="connsiteY12" fmla="*/ 19518 h 64011"/>
                <a:gd name="connsiteX13" fmla="*/ 295055 w 317657"/>
                <a:gd name="connsiteY13" fmla="*/ 62155 h 6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657" h="64011">
                  <a:moveTo>
                    <a:pt x="295055" y="62155"/>
                  </a:moveTo>
                  <a:cubicBezTo>
                    <a:pt x="301686" y="63421"/>
                    <a:pt x="308531" y="63510"/>
                    <a:pt x="315287" y="64009"/>
                  </a:cubicBezTo>
                  <a:cubicBezTo>
                    <a:pt x="316035" y="64063"/>
                    <a:pt x="316855" y="63207"/>
                    <a:pt x="317657" y="62761"/>
                  </a:cubicBezTo>
                  <a:cubicBezTo>
                    <a:pt x="317141" y="61888"/>
                    <a:pt x="316820" y="60587"/>
                    <a:pt x="316053" y="60212"/>
                  </a:cubicBezTo>
                  <a:cubicBezTo>
                    <a:pt x="314164" y="59303"/>
                    <a:pt x="312096" y="58626"/>
                    <a:pt x="310028" y="58180"/>
                  </a:cubicBezTo>
                  <a:cubicBezTo>
                    <a:pt x="274878" y="50498"/>
                    <a:pt x="239709" y="42815"/>
                    <a:pt x="204523" y="35240"/>
                  </a:cubicBezTo>
                  <a:cubicBezTo>
                    <a:pt x="184951" y="31033"/>
                    <a:pt x="165326" y="27129"/>
                    <a:pt x="145754" y="22923"/>
                  </a:cubicBezTo>
                  <a:cubicBezTo>
                    <a:pt x="124204" y="18306"/>
                    <a:pt x="102600" y="13921"/>
                    <a:pt x="81210" y="8681"/>
                  </a:cubicBezTo>
                  <a:cubicBezTo>
                    <a:pt x="60391" y="3583"/>
                    <a:pt x="39553" y="-802"/>
                    <a:pt x="17967" y="125"/>
                  </a:cubicBezTo>
                  <a:cubicBezTo>
                    <a:pt x="12067" y="374"/>
                    <a:pt x="6185" y="1283"/>
                    <a:pt x="303" y="1889"/>
                  </a:cubicBezTo>
                  <a:cubicBezTo>
                    <a:pt x="196" y="2549"/>
                    <a:pt x="107" y="3226"/>
                    <a:pt x="0" y="3886"/>
                  </a:cubicBezTo>
                  <a:cubicBezTo>
                    <a:pt x="1943" y="4812"/>
                    <a:pt x="3797" y="6203"/>
                    <a:pt x="5847" y="6613"/>
                  </a:cubicBezTo>
                  <a:cubicBezTo>
                    <a:pt x="28039" y="10998"/>
                    <a:pt x="50248" y="15258"/>
                    <a:pt x="72458" y="19518"/>
                  </a:cubicBezTo>
                  <a:cubicBezTo>
                    <a:pt x="146663" y="33760"/>
                    <a:pt x="220833" y="48056"/>
                    <a:pt x="295055" y="6215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1C8E297-24F2-482B-A2FF-94692F638CB2}"/>
                </a:ext>
              </a:extLst>
            </p:cNvPr>
            <p:cNvSpPr/>
            <p:nvPr/>
          </p:nvSpPr>
          <p:spPr>
            <a:xfrm>
              <a:off x="2542984" y="4121331"/>
              <a:ext cx="522015" cy="414512"/>
            </a:xfrm>
            <a:custGeom>
              <a:avLst/>
              <a:gdLst>
                <a:gd name="connsiteX0" fmla="*/ 504624 w 522015"/>
                <a:gd name="connsiteY0" fmla="*/ 316493 h 414512"/>
                <a:gd name="connsiteX1" fmla="*/ 518367 w 522015"/>
                <a:gd name="connsiteY1" fmla="*/ 272376 h 414512"/>
                <a:gd name="connsiteX2" fmla="*/ 514071 w 522015"/>
                <a:gd name="connsiteY2" fmla="*/ 255033 h 414512"/>
                <a:gd name="connsiteX3" fmla="*/ 513340 w 522015"/>
                <a:gd name="connsiteY3" fmla="*/ 254587 h 414512"/>
                <a:gd name="connsiteX4" fmla="*/ 360884 w 522015"/>
                <a:gd name="connsiteY4" fmla="*/ 168297 h 414512"/>
                <a:gd name="connsiteX5" fmla="*/ 186467 w 522015"/>
                <a:gd name="connsiteY5" fmla="*/ 74021 h 414512"/>
                <a:gd name="connsiteX6" fmla="*/ 44028 w 522015"/>
                <a:gd name="connsiteY6" fmla="*/ 1812 h 414512"/>
                <a:gd name="connsiteX7" fmla="*/ 27701 w 522015"/>
                <a:gd name="connsiteY7" fmla="*/ 5769 h 414512"/>
                <a:gd name="connsiteX8" fmla="*/ 8432 w 522015"/>
                <a:gd name="connsiteY8" fmla="*/ 44093 h 414512"/>
                <a:gd name="connsiteX9" fmla="*/ 11943 w 522015"/>
                <a:gd name="connsiteY9" fmla="*/ 145570 h 414512"/>
                <a:gd name="connsiteX10" fmla="*/ 24207 w 522015"/>
                <a:gd name="connsiteY10" fmla="*/ 159384 h 414512"/>
                <a:gd name="connsiteX11" fmla="*/ 82459 w 522015"/>
                <a:gd name="connsiteY11" fmla="*/ 195212 h 414512"/>
                <a:gd name="connsiteX12" fmla="*/ 254006 w 522015"/>
                <a:gd name="connsiteY12" fmla="*/ 292804 h 414512"/>
                <a:gd name="connsiteX13" fmla="*/ 401560 w 522015"/>
                <a:gd name="connsiteY13" fmla="*/ 363444 h 414512"/>
                <a:gd name="connsiteX14" fmla="*/ 511326 w 522015"/>
                <a:gd name="connsiteY14" fmla="*/ 414512 h 414512"/>
                <a:gd name="connsiteX15" fmla="*/ 510524 w 522015"/>
                <a:gd name="connsiteY15" fmla="*/ 411999 h 414512"/>
                <a:gd name="connsiteX16" fmla="*/ 501166 w 522015"/>
                <a:gd name="connsiteY16" fmla="*/ 364193 h 414512"/>
                <a:gd name="connsiteX17" fmla="*/ 504624 w 522015"/>
                <a:gd name="connsiteY17" fmla="*/ 316493 h 4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2015" h="414512">
                  <a:moveTo>
                    <a:pt x="504624" y="316493"/>
                  </a:moveTo>
                  <a:cubicBezTo>
                    <a:pt x="506353" y="301003"/>
                    <a:pt x="510238" y="285977"/>
                    <a:pt x="518367" y="272376"/>
                  </a:cubicBezTo>
                  <a:cubicBezTo>
                    <a:pt x="524035" y="262894"/>
                    <a:pt x="523465" y="260772"/>
                    <a:pt x="514071" y="255033"/>
                  </a:cubicBezTo>
                  <a:cubicBezTo>
                    <a:pt x="513821" y="254890"/>
                    <a:pt x="513590" y="254730"/>
                    <a:pt x="513340" y="254587"/>
                  </a:cubicBezTo>
                  <a:cubicBezTo>
                    <a:pt x="463644" y="223839"/>
                    <a:pt x="412291" y="196032"/>
                    <a:pt x="360884" y="168297"/>
                  </a:cubicBezTo>
                  <a:cubicBezTo>
                    <a:pt x="302721" y="136907"/>
                    <a:pt x="244737" y="105197"/>
                    <a:pt x="186467" y="74021"/>
                  </a:cubicBezTo>
                  <a:cubicBezTo>
                    <a:pt x="139534" y="48906"/>
                    <a:pt x="93671" y="21616"/>
                    <a:pt x="44028" y="1812"/>
                  </a:cubicBezTo>
                  <a:cubicBezTo>
                    <a:pt x="36257" y="-1289"/>
                    <a:pt x="32977" y="-683"/>
                    <a:pt x="27701" y="5769"/>
                  </a:cubicBezTo>
                  <a:cubicBezTo>
                    <a:pt x="18450" y="17142"/>
                    <a:pt x="12995" y="30403"/>
                    <a:pt x="8432" y="44093"/>
                  </a:cubicBezTo>
                  <a:cubicBezTo>
                    <a:pt x="-3012" y="78352"/>
                    <a:pt x="-3707" y="112238"/>
                    <a:pt x="11943" y="145570"/>
                  </a:cubicBezTo>
                  <a:cubicBezTo>
                    <a:pt x="14706" y="151435"/>
                    <a:pt x="18663" y="155998"/>
                    <a:pt x="24207" y="159384"/>
                  </a:cubicBezTo>
                  <a:cubicBezTo>
                    <a:pt x="43672" y="171238"/>
                    <a:pt x="63101" y="183181"/>
                    <a:pt x="82459" y="195212"/>
                  </a:cubicBezTo>
                  <a:cubicBezTo>
                    <a:pt x="138393" y="229935"/>
                    <a:pt x="194952" y="263607"/>
                    <a:pt x="254006" y="292804"/>
                  </a:cubicBezTo>
                  <a:cubicBezTo>
                    <a:pt x="302881" y="316974"/>
                    <a:pt x="352274" y="340129"/>
                    <a:pt x="401560" y="363444"/>
                  </a:cubicBezTo>
                  <a:cubicBezTo>
                    <a:pt x="437852" y="380609"/>
                    <a:pt x="474357" y="397329"/>
                    <a:pt x="511326" y="414512"/>
                  </a:cubicBezTo>
                  <a:cubicBezTo>
                    <a:pt x="510951" y="413300"/>
                    <a:pt x="510809" y="412605"/>
                    <a:pt x="510524" y="411999"/>
                  </a:cubicBezTo>
                  <a:cubicBezTo>
                    <a:pt x="503305" y="396866"/>
                    <a:pt x="500845" y="380645"/>
                    <a:pt x="501166" y="364193"/>
                  </a:cubicBezTo>
                  <a:cubicBezTo>
                    <a:pt x="501504" y="348257"/>
                    <a:pt x="502859" y="332322"/>
                    <a:pt x="504624" y="31649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CEF99EB-A6AB-44AF-9ABE-23E717B99658}"/>
                </a:ext>
              </a:extLst>
            </p:cNvPr>
            <p:cNvSpPr/>
            <p:nvPr/>
          </p:nvSpPr>
          <p:spPr>
            <a:xfrm>
              <a:off x="2549936" y="4300073"/>
              <a:ext cx="1524541" cy="308955"/>
            </a:xfrm>
            <a:custGeom>
              <a:avLst/>
              <a:gdLst>
                <a:gd name="connsiteX0" fmla="*/ 1512835 w 1524541"/>
                <a:gd name="connsiteY0" fmla="*/ 76397 h 308955"/>
                <a:gd name="connsiteX1" fmla="*/ 1485188 w 1524541"/>
                <a:gd name="connsiteY1" fmla="*/ 56273 h 308955"/>
                <a:gd name="connsiteX2" fmla="*/ 1476401 w 1524541"/>
                <a:gd name="connsiteY2" fmla="*/ 59838 h 308955"/>
                <a:gd name="connsiteX3" fmla="*/ 1476240 w 1524541"/>
                <a:gd name="connsiteY3" fmla="*/ 60676 h 308955"/>
                <a:gd name="connsiteX4" fmla="*/ 1454797 w 1524541"/>
                <a:gd name="connsiteY4" fmla="*/ 82725 h 308955"/>
                <a:gd name="connsiteX5" fmla="*/ 1403336 w 1524541"/>
                <a:gd name="connsiteY5" fmla="*/ 93135 h 308955"/>
                <a:gd name="connsiteX6" fmla="*/ 1210025 w 1524541"/>
                <a:gd name="connsiteY6" fmla="*/ 130122 h 308955"/>
                <a:gd name="connsiteX7" fmla="*/ 1047427 w 1524541"/>
                <a:gd name="connsiteY7" fmla="*/ 161547 h 308955"/>
                <a:gd name="connsiteX8" fmla="*/ 882297 w 1524541"/>
                <a:gd name="connsiteY8" fmla="*/ 193561 h 308955"/>
                <a:gd name="connsiteX9" fmla="*/ 701338 w 1524541"/>
                <a:gd name="connsiteY9" fmla="*/ 229121 h 308955"/>
                <a:gd name="connsiteX10" fmla="*/ 539328 w 1524541"/>
                <a:gd name="connsiteY10" fmla="*/ 261527 h 308955"/>
                <a:gd name="connsiteX11" fmla="*/ 481486 w 1524541"/>
                <a:gd name="connsiteY11" fmla="*/ 255805 h 308955"/>
                <a:gd name="connsiteX12" fmla="*/ 409901 w 1524541"/>
                <a:gd name="connsiteY12" fmla="*/ 220262 h 308955"/>
                <a:gd name="connsiteX13" fmla="*/ 256714 w 1524541"/>
                <a:gd name="connsiteY13" fmla="*/ 143580 h 308955"/>
                <a:gd name="connsiteX14" fmla="*/ 130336 w 1524541"/>
                <a:gd name="connsiteY14" fmla="*/ 77378 h 308955"/>
                <a:gd name="connsiteX15" fmla="*/ 4599 w 1524541"/>
                <a:gd name="connsiteY15" fmla="*/ 2050 h 308955"/>
                <a:gd name="connsiteX16" fmla="*/ 1194 w 1524541"/>
                <a:gd name="connsiteY16" fmla="*/ 0 h 308955"/>
                <a:gd name="connsiteX17" fmla="*/ 0 w 1524541"/>
                <a:gd name="connsiteY17" fmla="*/ 1390 h 308955"/>
                <a:gd name="connsiteX18" fmla="*/ 9109 w 1524541"/>
                <a:gd name="connsiteY18" fmla="*/ 9946 h 308955"/>
                <a:gd name="connsiteX19" fmla="*/ 41532 w 1524541"/>
                <a:gd name="connsiteY19" fmla="*/ 30641 h 308955"/>
                <a:gd name="connsiteX20" fmla="*/ 197785 w 1524541"/>
                <a:gd name="connsiteY20" fmla="*/ 118054 h 308955"/>
                <a:gd name="connsiteX21" fmla="*/ 428154 w 1524541"/>
                <a:gd name="connsiteY21" fmla="*/ 244522 h 308955"/>
                <a:gd name="connsiteX22" fmla="*/ 499881 w 1524541"/>
                <a:gd name="connsiteY22" fmla="*/ 286125 h 308955"/>
                <a:gd name="connsiteX23" fmla="*/ 514872 w 1524541"/>
                <a:gd name="connsiteY23" fmla="*/ 303950 h 308955"/>
                <a:gd name="connsiteX24" fmla="*/ 521735 w 1524541"/>
                <a:gd name="connsiteY24" fmla="*/ 308620 h 308955"/>
                <a:gd name="connsiteX25" fmla="*/ 529328 w 1524541"/>
                <a:gd name="connsiteY25" fmla="*/ 308264 h 308955"/>
                <a:gd name="connsiteX26" fmla="*/ 590093 w 1524541"/>
                <a:gd name="connsiteY26" fmla="*/ 296321 h 308955"/>
                <a:gd name="connsiteX27" fmla="*/ 742051 w 1524541"/>
                <a:gd name="connsiteY27" fmla="*/ 265965 h 308955"/>
                <a:gd name="connsiteX28" fmla="*/ 845399 w 1524541"/>
                <a:gd name="connsiteY28" fmla="*/ 245039 h 308955"/>
                <a:gd name="connsiteX29" fmla="*/ 894222 w 1524541"/>
                <a:gd name="connsiteY29" fmla="*/ 232775 h 308955"/>
                <a:gd name="connsiteX30" fmla="*/ 959300 w 1524541"/>
                <a:gd name="connsiteY30" fmla="*/ 220886 h 308955"/>
                <a:gd name="connsiteX31" fmla="*/ 1065359 w 1524541"/>
                <a:gd name="connsiteY31" fmla="*/ 198391 h 308955"/>
                <a:gd name="connsiteX32" fmla="*/ 1242966 w 1524541"/>
                <a:gd name="connsiteY32" fmla="*/ 161333 h 308955"/>
                <a:gd name="connsiteX33" fmla="*/ 1356439 w 1524541"/>
                <a:gd name="connsiteY33" fmla="*/ 138856 h 308955"/>
                <a:gd name="connsiteX34" fmla="*/ 1391857 w 1524541"/>
                <a:gd name="connsiteY34" fmla="*/ 131138 h 308955"/>
                <a:gd name="connsiteX35" fmla="*/ 1461659 w 1524541"/>
                <a:gd name="connsiteY35" fmla="*/ 116628 h 308955"/>
                <a:gd name="connsiteX36" fmla="*/ 1512603 w 1524541"/>
                <a:gd name="connsiteY36" fmla="*/ 105862 h 308955"/>
                <a:gd name="connsiteX37" fmla="*/ 1519145 w 1524541"/>
                <a:gd name="connsiteY37" fmla="*/ 81531 h 308955"/>
                <a:gd name="connsiteX38" fmla="*/ 1512835 w 1524541"/>
                <a:gd name="connsiteY38" fmla="*/ 76397 h 30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24541" h="308955">
                  <a:moveTo>
                    <a:pt x="1512835" y="76397"/>
                  </a:moveTo>
                  <a:cubicBezTo>
                    <a:pt x="1503637" y="69660"/>
                    <a:pt x="1494457" y="62904"/>
                    <a:pt x="1485188" y="56273"/>
                  </a:cubicBezTo>
                  <a:cubicBezTo>
                    <a:pt x="1479627" y="52316"/>
                    <a:pt x="1477880" y="53100"/>
                    <a:pt x="1476401" y="59838"/>
                  </a:cubicBezTo>
                  <a:cubicBezTo>
                    <a:pt x="1476347" y="60123"/>
                    <a:pt x="1476294" y="60391"/>
                    <a:pt x="1476240" y="60676"/>
                  </a:cubicBezTo>
                  <a:cubicBezTo>
                    <a:pt x="1473709" y="74116"/>
                    <a:pt x="1468183" y="79927"/>
                    <a:pt x="1454797" y="82725"/>
                  </a:cubicBezTo>
                  <a:cubicBezTo>
                    <a:pt x="1437667" y="86308"/>
                    <a:pt x="1420520" y="89837"/>
                    <a:pt x="1403336" y="93135"/>
                  </a:cubicBezTo>
                  <a:cubicBezTo>
                    <a:pt x="1338899" y="105523"/>
                    <a:pt x="1274445" y="117751"/>
                    <a:pt x="1210025" y="130122"/>
                  </a:cubicBezTo>
                  <a:cubicBezTo>
                    <a:pt x="1155820" y="140532"/>
                    <a:pt x="1101614" y="151048"/>
                    <a:pt x="1047427" y="161547"/>
                  </a:cubicBezTo>
                  <a:cubicBezTo>
                    <a:pt x="992383" y="172206"/>
                    <a:pt x="937322" y="182812"/>
                    <a:pt x="882297" y="193561"/>
                  </a:cubicBezTo>
                  <a:cubicBezTo>
                    <a:pt x="821959" y="205343"/>
                    <a:pt x="761640" y="217196"/>
                    <a:pt x="701338" y="229121"/>
                  </a:cubicBezTo>
                  <a:cubicBezTo>
                    <a:pt x="647311" y="239816"/>
                    <a:pt x="593266" y="250440"/>
                    <a:pt x="539328" y="261527"/>
                  </a:cubicBezTo>
                  <a:cubicBezTo>
                    <a:pt x="519275" y="265644"/>
                    <a:pt x="500095" y="265145"/>
                    <a:pt x="481486" y="255805"/>
                  </a:cubicBezTo>
                  <a:cubicBezTo>
                    <a:pt x="457690" y="243845"/>
                    <a:pt x="433733" y="232169"/>
                    <a:pt x="409901" y="220262"/>
                  </a:cubicBezTo>
                  <a:cubicBezTo>
                    <a:pt x="358815" y="194755"/>
                    <a:pt x="307604" y="169479"/>
                    <a:pt x="256714" y="143580"/>
                  </a:cubicBezTo>
                  <a:cubicBezTo>
                    <a:pt x="214327" y="121994"/>
                    <a:pt x="171761" y="100675"/>
                    <a:pt x="130336" y="77378"/>
                  </a:cubicBezTo>
                  <a:cubicBezTo>
                    <a:pt x="87770" y="53439"/>
                    <a:pt x="46470" y="27254"/>
                    <a:pt x="4599" y="2050"/>
                  </a:cubicBezTo>
                  <a:cubicBezTo>
                    <a:pt x="3458" y="1372"/>
                    <a:pt x="2335" y="677"/>
                    <a:pt x="1194" y="0"/>
                  </a:cubicBezTo>
                  <a:cubicBezTo>
                    <a:pt x="802" y="463"/>
                    <a:pt x="392" y="927"/>
                    <a:pt x="0" y="1390"/>
                  </a:cubicBezTo>
                  <a:cubicBezTo>
                    <a:pt x="3012" y="4278"/>
                    <a:pt x="5704" y="7647"/>
                    <a:pt x="9109" y="9946"/>
                  </a:cubicBezTo>
                  <a:cubicBezTo>
                    <a:pt x="19750" y="17094"/>
                    <a:pt x="30374" y="24349"/>
                    <a:pt x="41532" y="30641"/>
                  </a:cubicBezTo>
                  <a:cubicBezTo>
                    <a:pt x="93509" y="59963"/>
                    <a:pt x="145540" y="89214"/>
                    <a:pt x="197785" y="118054"/>
                  </a:cubicBezTo>
                  <a:cubicBezTo>
                    <a:pt x="274486" y="160388"/>
                    <a:pt x="351471" y="202188"/>
                    <a:pt x="428154" y="244522"/>
                  </a:cubicBezTo>
                  <a:cubicBezTo>
                    <a:pt x="452342" y="257873"/>
                    <a:pt x="475996" y="272222"/>
                    <a:pt x="499881" y="286125"/>
                  </a:cubicBezTo>
                  <a:cubicBezTo>
                    <a:pt x="506994" y="290261"/>
                    <a:pt x="512448" y="295590"/>
                    <a:pt x="514872" y="303950"/>
                  </a:cubicBezTo>
                  <a:cubicBezTo>
                    <a:pt x="515478" y="306054"/>
                    <a:pt x="519132" y="307818"/>
                    <a:pt x="521735" y="308620"/>
                  </a:cubicBezTo>
                  <a:cubicBezTo>
                    <a:pt x="524016" y="309333"/>
                    <a:pt x="526833" y="308763"/>
                    <a:pt x="529328" y="308264"/>
                  </a:cubicBezTo>
                  <a:cubicBezTo>
                    <a:pt x="549595" y="304342"/>
                    <a:pt x="569844" y="300350"/>
                    <a:pt x="590093" y="296321"/>
                  </a:cubicBezTo>
                  <a:cubicBezTo>
                    <a:pt x="640752" y="286232"/>
                    <a:pt x="691410" y="276108"/>
                    <a:pt x="742051" y="265965"/>
                  </a:cubicBezTo>
                  <a:cubicBezTo>
                    <a:pt x="776524" y="259067"/>
                    <a:pt x="811033" y="252365"/>
                    <a:pt x="845399" y="245039"/>
                  </a:cubicBezTo>
                  <a:cubicBezTo>
                    <a:pt x="861798" y="241545"/>
                    <a:pt x="877805" y="236180"/>
                    <a:pt x="894222" y="232775"/>
                  </a:cubicBezTo>
                  <a:cubicBezTo>
                    <a:pt x="915808" y="228283"/>
                    <a:pt x="937697" y="225271"/>
                    <a:pt x="959300" y="220886"/>
                  </a:cubicBezTo>
                  <a:cubicBezTo>
                    <a:pt x="994718" y="213703"/>
                    <a:pt x="1029994" y="205824"/>
                    <a:pt x="1065359" y="198391"/>
                  </a:cubicBezTo>
                  <a:cubicBezTo>
                    <a:pt x="1124537" y="185949"/>
                    <a:pt x="1183716" y="173490"/>
                    <a:pt x="1242966" y="161333"/>
                  </a:cubicBezTo>
                  <a:cubicBezTo>
                    <a:pt x="1280737" y="153579"/>
                    <a:pt x="1318632" y="146414"/>
                    <a:pt x="1356439" y="138856"/>
                  </a:cubicBezTo>
                  <a:cubicBezTo>
                    <a:pt x="1368293" y="136485"/>
                    <a:pt x="1380039" y="133633"/>
                    <a:pt x="1391857" y="131138"/>
                  </a:cubicBezTo>
                  <a:cubicBezTo>
                    <a:pt x="1415119" y="126254"/>
                    <a:pt x="1438398" y="121477"/>
                    <a:pt x="1461659" y="116628"/>
                  </a:cubicBezTo>
                  <a:cubicBezTo>
                    <a:pt x="1478647" y="113081"/>
                    <a:pt x="1495687" y="109766"/>
                    <a:pt x="1512603" y="105862"/>
                  </a:cubicBezTo>
                  <a:cubicBezTo>
                    <a:pt x="1525348" y="102921"/>
                    <a:pt x="1528467" y="90782"/>
                    <a:pt x="1519145" y="81531"/>
                  </a:cubicBezTo>
                  <a:cubicBezTo>
                    <a:pt x="1517237" y="79606"/>
                    <a:pt x="1515009" y="78002"/>
                    <a:pt x="1512835" y="7639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24DBBDF-FD17-4DF2-A247-51B8D3C12C15}"/>
                </a:ext>
              </a:extLst>
            </p:cNvPr>
            <p:cNvSpPr/>
            <p:nvPr/>
          </p:nvSpPr>
          <p:spPr>
            <a:xfrm>
              <a:off x="2580542" y="4037112"/>
              <a:ext cx="1479662" cy="324769"/>
            </a:xfrm>
            <a:custGeom>
              <a:avLst/>
              <a:gdLst>
                <a:gd name="connsiteX0" fmla="*/ 28502 w 1479662"/>
                <a:gd name="connsiteY0" fmla="*/ 41612 h 324769"/>
                <a:gd name="connsiteX1" fmla="*/ 175468 w 1479662"/>
                <a:gd name="connsiteY1" fmla="*/ 120220 h 324769"/>
                <a:gd name="connsiteX2" fmla="*/ 496245 w 1479662"/>
                <a:gd name="connsiteY2" fmla="*/ 296080 h 324769"/>
                <a:gd name="connsiteX3" fmla="*/ 518651 w 1479662"/>
                <a:gd name="connsiteY3" fmla="*/ 320340 h 324769"/>
                <a:gd name="connsiteX4" fmla="*/ 525656 w 1479662"/>
                <a:gd name="connsiteY4" fmla="*/ 324725 h 324769"/>
                <a:gd name="connsiteX5" fmla="*/ 607776 w 1479662"/>
                <a:gd name="connsiteY5" fmla="*/ 311641 h 324769"/>
                <a:gd name="connsiteX6" fmla="*/ 657560 w 1479662"/>
                <a:gd name="connsiteY6" fmla="*/ 303834 h 324769"/>
                <a:gd name="connsiteX7" fmla="*/ 681588 w 1479662"/>
                <a:gd name="connsiteY7" fmla="*/ 298130 h 324769"/>
                <a:gd name="connsiteX8" fmla="*/ 719484 w 1479662"/>
                <a:gd name="connsiteY8" fmla="*/ 293264 h 324769"/>
                <a:gd name="connsiteX9" fmla="*/ 764332 w 1479662"/>
                <a:gd name="connsiteY9" fmla="*/ 285456 h 324769"/>
                <a:gd name="connsiteX10" fmla="*/ 824491 w 1479662"/>
                <a:gd name="connsiteY10" fmla="*/ 274922 h 324769"/>
                <a:gd name="connsiteX11" fmla="*/ 911547 w 1479662"/>
                <a:gd name="connsiteY11" fmla="*/ 262159 h 324769"/>
                <a:gd name="connsiteX12" fmla="*/ 996893 w 1479662"/>
                <a:gd name="connsiteY12" fmla="*/ 245743 h 324769"/>
                <a:gd name="connsiteX13" fmla="*/ 1051473 w 1479662"/>
                <a:gd name="connsiteY13" fmla="*/ 234798 h 324769"/>
                <a:gd name="connsiteX14" fmla="*/ 1053986 w 1479662"/>
                <a:gd name="connsiteY14" fmla="*/ 234406 h 324769"/>
                <a:gd name="connsiteX15" fmla="*/ 1144323 w 1479662"/>
                <a:gd name="connsiteY15" fmla="*/ 218221 h 324769"/>
                <a:gd name="connsiteX16" fmla="*/ 1207352 w 1479662"/>
                <a:gd name="connsiteY16" fmla="*/ 207241 h 324769"/>
                <a:gd name="connsiteX17" fmla="*/ 1297884 w 1479662"/>
                <a:gd name="connsiteY17" fmla="*/ 189701 h 324769"/>
                <a:gd name="connsiteX18" fmla="*/ 1325852 w 1479662"/>
                <a:gd name="connsiteY18" fmla="*/ 183997 h 324769"/>
                <a:gd name="connsiteX19" fmla="*/ 1357883 w 1479662"/>
                <a:gd name="connsiteY19" fmla="*/ 176867 h 324769"/>
                <a:gd name="connsiteX20" fmla="*/ 1386171 w 1479662"/>
                <a:gd name="connsiteY20" fmla="*/ 171395 h 324769"/>
                <a:gd name="connsiteX21" fmla="*/ 1410288 w 1479662"/>
                <a:gd name="connsiteY21" fmla="*/ 167010 h 324769"/>
                <a:gd name="connsiteX22" fmla="*/ 1410502 w 1479662"/>
                <a:gd name="connsiteY22" fmla="*/ 167010 h 324769"/>
                <a:gd name="connsiteX23" fmla="*/ 1421874 w 1479662"/>
                <a:gd name="connsiteY23" fmla="*/ 165103 h 324769"/>
                <a:gd name="connsiteX24" fmla="*/ 1460519 w 1479662"/>
                <a:gd name="connsiteY24" fmla="*/ 160557 h 324769"/>
                <a:gd name="connsiteX25" fmla="*/ 1476614 w 1479662"/>
                <a:gd name="connsiteY25" fmla="*/ 159327 h 324769"/>
                <a:gd name="connsiteX26" fmla="*/ 1479663 w 1479662"/>
                <a:gd name="connsiteY26" fmla="*/ 157402 h 324769"/>
                <a:gd name="connsiteX27" fmla="*/ 1477114 w 1479662"/>
                <a:gd name="connsiteY27" fmla="*/ 154283 h 324769"/>
                <a:gd name="connsiteX28" fmla="*/ 1475206 w 1479662"/>
                <a:gd name="connsiteY28" fmla="*/ 153374 h 324769"/>
                <a:gd name="connsiteX29" fmla="*/ 1402552 w 1479662"/>
                <a:gd name="connsiteY29" fmla="*/ 119150 h 324769"/>
                <a:gd name="connsiteX30" fmla="*/ 1385921 w 1479662"/>
                <a:gd name="connsiteY30" fmla="*/ 105621 h 324769"/>
                <a:gd name="connsiteX31" fmla="*/ 1383355 w 1479662"/>
                <a:gd name="connsiteY31" fmla="*/ 101361 h 324769"/>
                <a:gd name="connsiteX32" fmla="*/ 1366439 w 1479662"/>
                <a:gd name="connsiteY32" fmla="*/ 99008 h 324769"/>
                <a:gd name="connsiteX33" fmla="*/ 1364817 w 1479662"/>
                <a:gd name="connsiteY33" fmla="*/ 99525 h 324769"/>
                <a:gd name="connsiteX34" fmla="*/ 1279721 w 1479662"/>
                <a:gd name="connsiteY34" fmla="*/ 121556 h 324769"/>
                <a:gd name="connsiteX35" fmla="*/ 1088388 w 1479662"/>
                <a:gd name="connsiteY35" fmla="*/ 163677 h 324769"/>
                <a:gd name="connsiteX36" fmla="*/ 1007766 w 1479662"/>
                <a:gd name="connsiteY36" fmla="*/ 178454 h 324769"/>
                <a:gd name="connsiteX37" fmla="*/ 948124 w 1479662"/>
                <a:gd name="connsiteY37" fmla="*/ 186778 h 324769"/>
                <a:gd name="connsiteX38" fmla="*/ 914239 w 1479662"/>
                <a:gd name="connsiteY38" fmla="*/ 193480 h 324769"/>
                <a:gd name="connsiteX39" fmla="*/ 864953 w 1479662"/>
                <a:gd name="connsiteY39" fmla="*/ 200735 h 324769"/>
                <a:gd name="connsiteX40" fmla="*/ 806862 w 1479662"/>
                <a:gd name="connsiteY40" fmla="*/ 207098 h 324769"/>
                <a:gd name="connsiteX41" fmla="*/ 751783 w 1479662"/>
                <a:gd name="connsiteY41" fmla="*/ 209576 h 324769"/>
                <a:gd name="connsiteX42" fmla="*/ 719823 w 1479662"/>
                <a:gd name="connsiteY42" fmla="*/ 209184 h 324769"/>
                <a:gd name="connsiteX43" fmla="*/ 659361 w 1479662"/>
                <a:gd name="connsiteY43" fmla="*/ 194371 h 324769"/>
                <a:gd name="connsiteX44" fmla="*/ 625422 w 1479662"/>
                <a:gd name="connsiteY44" fmla="*/ 184995 h 324769"/>
                <a:gd name="connsiteX45" fmla="*/ 650181 w 1479662"/>
                <a:gd name="connsiteY45" fmla="*/ 192339 h 324769"/>
                <a:gd name="connsiteX46" fmla="*/ 553623 w 1479662"/>
                <a:gd name="connsiteY46" fmla="*/ 211644 h 324769"/>
                <a:gd name="connsiteX47" fmla="*/ 459615 w 1479662"/>
                <a:gd name="connsiteY47" fmla="*/ 135852 h 324769"/>
                <a:gd name="connsiteX48" fmla="*/ 436371 w 1479662"/>
                <a:gd name="connsiteY48" fmla="*/ 127742 h 324769"/>
                <a:gd name="connsiteX49" fmla="*/ 344288 w 1479662"/>
                <a:gd name="connsiteY49" fmla="*/ 98955 h 324769"/>
                <a:gd name="connsiteX50" fmla="*/ 220227 w 1479662"/>
                <a:gd name="connsiteY50" fmla="*/ 45034 h 324769"/>
                <a:gd name="connsiteX51" fmla="*/ 161654 w 1479662"/>
                <a:gd name="connsiteY51" fmla="*/ 5463 h 324769"/>
                <a:gd name="connsiteX52" fmla="*/ 141316 w 1479662"/>
                <a:gd name="connsiteY52" fmla="*/ 579 h 324769"/>
                <a:gd name="connsiteX53" fmla="*/ 25650 w 1479662"/>
                <a:gd name="connsiteY53" fmla="*/ 20810 h 324769"/>
                <a:gd name="connsiteX54" fmla="*/ 178 w 1479662"/>
                <a:gd name="connsiteY54" fmla="*/ 25266 h 324769"/>
                <a:gd name="connsiteX55" fmla="*/ 0 w 1479662"/>
                <a:gd name="connsiteY55" fmla="*/ 26425 h 324769"/>
                <a:gd name="connsiteX56" fmla="*/ 3458 w 1479662"/>
                <a:gd name="connsiteY56" fmla="*/ 28742 h 324769"/>
                <a:gd name="connsiteX57" fmla="*/ 28502 w 1479662"/>
                <a:gd name="connsiteY57" fmla="*/ 41612 h 32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479662" h="324769">
                  <a:moveTo>
                    <a:pt x="28502" y="41612"/>
                  </a:moveTo>
                  <a:cubicBezTo>
                    <a:pt x="77520" y="67761"/>
                    <a:pt x="126699" y="93607"/>
                    <a:pt x="175468" y="120220"/>
                  </a:cubicBezTo>
                  <a:cubicBezTo>
                    <a:pt x="282507" y="178632"/>
                    <a:pt x="389314" y="237472"/>
                    <a:pt x="496245" y="296080"/>
                  </a:cubicBezTo>
                  <a:cubicBezTo>
                    <a:pt x="506494" y="301695"/>
                    <a:pt x="514355" y="309360"/>
                    <a:pt x="518651" y="320340"/>
                  </a:cubicBezTo>
                  <a:cubicBezTo>
                    <a:pt x="519952" y="323655"/>
                    <a:pt x="522430" y="325046"/>
                    <a:pt x="525656" y="324725"/>
                  </a:cubicBezTo>
                  <a:cubicBezTo>
                    <a:pt x="538971" y="323406"/>
                    <a:pt x="593640" y="314155"/>
                    <a:pt x="607776" y="311641"/>
                  </a:cubicBezTo>
                  <a:cubicBezTo>
                    <a:pt x="624317" y="308700"/>
                    <a:pt x="641019" y="306704"/>
                    <a:pt x="657560" y="303834"/>
                  </a:cubicBezTo>
                  <a:cubicBezTo>
                    <a:pt x="665671" y="302426"/>
                    <a:pt x="673478" y="298861"/>
                    <a:pt x="681588" y="298130"/>
                  </a:cubicBezTo>
                  <a:cubicBezTo>
                    <a:pt x="694298" y="296971"/>
                    <a:pt x="706918" y="295260"/>
                    <a:pt x="719484" y="293264"/>
                  </a:cubicBezTo>
                  <a:cubicBezTo>
                    <a:pt x="736846" y="290287"/>
                    <a:pt x="753797" y="287346"/>
                    <a:pt x="764332" y="285456"/>
                  </a:cubicBezTo>
                  <a:cubicBezTo>
                    <a:pt x="784367" y="281856"/>
                    <a:pt x="804384" y="278041"/>
                    <a:pt x="824491" y="274922"/>
                  </a:cubicBezTo>
                  <a:cubicBezTo>
                    <a:pt x="853474" y="270430"/>
                    <a:pt x="882635" y="267043"/>
                    <a:pt x="911547" y="262159"/>
                  </a:cubicBezTo>
                  <a:cubicBezTo>
                    <a:pt x="940103" y="257347"/>
                    <a:pt x="968444" y="251233"/>
                    <a:pt x="996893" y="245743"/>
                  </a:cubicBezTo>
                  <a:cubicBezTo>
                    <a:pt x="1051473" y="234798"/>
                    <a:pt x="996893" y="245743"/>
                    <a:pt x="1051473" y="234798"/>
                  </a:cubicBezTo>
                  <a:cubicBezTo>
                    <a:pt x="1052186" y="234424"/>
                    <a:pt x="1053148" y="234549"/>
                    <a:pt x="1053986" y="234406"/>
                  </a:cubicBezTo>
                  <a:cubicBezTo>
                    <a:pt x="1084110" y="229023"/>
                    <a:pt x="1114252" y="223782"/>
                    <a:pt x="1144323" y="218221"/>
                  </a:cubicBezTo>
                  <a:cubicBezTo>
                    <a:pt x="1165303" y="214353"/>
                    <a:pt x="1186193" y="210289"/>
                    <a:pt x="1207352" y="207241"/>
                  </a:cubicBezTo>
                  <a:cubicBezTo>
                    <a:pt x="1237743" y="202892"/>
                    <a:pt x="1267724" y="195690"/>
                    <a:pt x="1297884" y="189701"/>
                  </a:cubicBezTo>
                  <a:cubicBezTo>
                    <a:pt x="1307225" y="187847"/>
                    <a:pt x="1316796" y="186796"/>
                    <a:pt x="1325852" y="183997"/>
                  </a:cubicBezTo>
                  <a:cubicBezTo>
                    <a:pt x="1336422" y="180717"/>
                    <a:pt x="1346992" y="178079"/>
                    <a:pt x="1357883" y="176867"/>
                  </a:cubicBezTo>
                  <a:cubicBezTo>
                    <a:pt x="1366564" y="175120"/>
                    <a:pt x="1376260" y="173231"/>
                    <a:pt x="1386171" y="171395"/>
                  </a:cubicBezTo>
                  <a:cubicBezTo>
                    <a:pt x="1393550" y="167295"/>
                    <a:pt x="1401696" y="166315"/>
                    <a:pt x="1410288" y="167010"/>
                  </a:cubicBezTo>
                  <a:cubicBezTo>
                    <a:pt x="1410359" y="167010"/>
                    <a:pt x="1410431" y="167010"/>
                    <a:pt x="1410502" y="167010"/>
                  </a:cubicBezTo>
                  <a:cubicBezTo>
                    <a:pt x="1414388" y="166333"/>
                    <a:pt x="1418202" y="165691"/>
                    <a:pt x="1421874" y="165103"/>
                  </a:cubicBezTo>
                  <a:cubicBezTo>
                    <a:pt x="1434405" y="160647"/>
                    <a:pt x="1447168" y="159078"/>
                    <a:pt x="1460519" y="160557"/>
                  </a:cubicBezTo>
                  <a:cubicBezTo>
                    <a:pt x="1465777" y="161146"/>
                    <a:pt x="1471267" y="159934"/>
                    <a:pt x="1476614" y="159327"/>
                  </a:cubicBezTo>
                  <a:cubicBezTo>
                    <a:pt x="1477684" y="159203"/>
                    <a:pt x="1478647" y="158080"/>
                    <a:pt x="1479663" y="157402"/>
                  </a:cubicBezTo>
                  <a:cubicBezTo>
                    <a:pt x="1478825" y="156351"/>
                    <a:pt x="1478058" y="155228"/>
                    <a:pt x="1477114" y="154283"/>
                  </a:cubicBezTo>
                  <a:cubicBezTo>
                    <a:pt x="1476650" y="153820"/>
                    <a:pt x="1475848" y="153677"/>
                    <a:pt x="1475206" y="153374"/>
                  </a:cubicBezTo>
                  <a:cubicBezTo>
                    <a:pt x="1450982" y="141966"/>
                    <a:pt x="1426758" y="130576"/>
                    <a:pt x="1402552" y="119150"/>
                  </a:cubicBezTo>
                  <a:cubicBezTo>
                    <a:pt x="1395903" y="116013"/>
                    <a:pt x="1389344" y="112341"/>
                    <a:pt x="1385921" y="105621"/>
                  </a:cubicBezTo>
                  <a:cubicBezTo>
                    <a:pt x="1385066" y="103928"/>
                    <a:pt x="1384210" y="102537"/>
                    <a:pt x="1383355" y="101361"/>
                  </a:cubicBezTo>
                  <a:cubicBezTo>
                    <a:pt x="1377597" y="96637"/>
                    <a:pt x="1374959" y="95621"/>
                    <a:pt x="1366439" y="99008"/>
                  </a:cubicBezTo>
                  <a:cubicBezTo>
                    <a:pt x="1365904" y="99222"/>
                    <a:pt x="1365369" y="99382"/>
                    <a:pt x="1364817" y="99525"/>
                  </a:cubicBezTo>
                  <a:cubicBezTo>
                    <a:pt x="1336457" y="106922"/>
                    <a:pt x="1308276" y="115050"/>
                    <a:pt x="1279721" y="121556"/>
                  </a:cubicBezTo>
                  <a:cubicBezTo>
                    <a:pt x="1216050" y="136066"/>
                    <a:pt x="1152255" y="150041"/>
                    <a:pt x="1088388" y="163677"/>
                  </a:cubicBezTo>
                  <a:cubicBezTo>
                    <a:pt x="1061669" y="169381"/>
                    <a:pt x="1034717" y="173980"/>
                    <a:pt x="1007766" y="178454"/>
                  </a:cubicBezTo>
                  <a:cubicBezTo>
                    <a:pt x="987963" y="181733"/>
                    <a:pt x="967963" y="183712"/>
                    <a:pt x="948124" y="186778"/>
                  </a:cubicBezTo>
                  <a:cubicBezTo>
                    <a:pt x="936752" y="188542"/>
                    <a:pt x="925629" y="192018"/>
                    <a:pt x="914239" y="193480"/>
                  </a:cubicBezTo>
                  <a:cubicBezTo>
                    <a:pt x="897769" y="195601"/>
                    <a:pt x="881352" y="197045"/>
                    <a:pt x="864953" y="200735"/>
                  </a:cubicBezTo>
                  <a:cubicBezTo>
                    <a:pt x="846059" y="204995"/>
                    <a:pt x="826309" y="205637"/>
                    <a:pt x="806862" y="207098"/>
                  </a:cubicBezTo>
                  <a:cubicBezTo>
                    <a:pt x="788538" y="208471"/>
                    <a:pt x="770143" y="209005"/>
                    <a:pt x="751783" y="209576"/>
                  </a:cubicBezTo>
                  <a:cubicBezTo>
                    <a:pt x="741124" y="209897"/>
                    <a:pt x="730143" y="211109"/>
                    <a:pt x="719823" y="209184"/>
                  </a:cubicBezTo>
                  <a:cubicBezTo>
                    <a:pt x="699449" y="205369"/>
                    <a:pt x="679039" y="200770"/>
                    <a:pt x="659361" y="194371"/>
                  </a:cubicBezTo>
                  <a:cubicBezTo>
                    <a:pt x="648113" y="190717"/>
                    <a:pt x="636866" y="187437"/>
                    <a:pt x="625422" y="184995"/>
                  </a:cubicBezTo>
                  <a:lnTo>
                    <a:pt x="650181" y="192339"/>
                  </a:lnTo>
                  <a:lnTo>
                    <a:pt x="553623" y="211644"/>
                  </a:lnTo>
                  <a:lnTo>
                    <a:pt x="459615" y="135852"/>
                  </a:lnTo>
                  <a:cubicBezTo>
                    <a:pt x="451897" y="133054"/>
                    <a:pt x="444161" y="130291"/>
                    <a:pt x="436371" y="127742"/>
                  </a:cubicBezTo>
                  <a:cubicBezTo>
                    <a:pt x="405819" y="117724"/>
                    <a:pt x="374840" y="109008"/>
                    <a:pt x="344288" y="98955"/>
                  </a:cubicBezTo>
                  <a:cubicBezTo>
                    <a:pt x="301312" y="84802"/>
                    <a:pt x="260368" y="65854"/>
                    <a:pt x="220227" y="45034"/>
                  </a:cubicBezTo>
                  <a:cubicBezTo>
                    <a:pt x="199104" y="34090"/>
                    <a:pt x="178944" y="21987"/>
                    <a:pt x="161654" y="5463"/>
                  </a:cubicBezTo>
                  <a:cubicBezTo>
                    <a:pt x="155861" y="-81"/>
                    <a:pt x="148838" y="-740"/>
                    <a:pt x="141316" y="579"/>
                  </a:cubicBezTo>
                  <a:cubicBezTo>
                    <a:pt x="102761" y="7352"/>
                    <a:pt x="64205" y="14072"/>
                    <a:pt x="25650" y="20810"/>
                  </a:cubicBezTo>
                  <a:cubicBezTo>
                    <a:pt x="17165" y="22290"/>
                    <a:pt x="8663" y="23787"/>
                    <a:pt x="178" y="25266"/>
                  </a:cubicBezTo>
                  <a:cubicBezTo>
                    <a:pt x="125" y="25659"/>
                    <a:pt x="53" y="26051"/>
                    <a:pt x="0" y="26425"/>
                  </a:cubicBezTo>
                  <a:cubicBezTo>
                    <a:pt x="1159" y="27209"/>
                    <a:pt x="2228" y="28101"/>
                    <a:pt x="3458" y="28742"/>
                  </a:cubicBezTo>
                  <a:cubicBezTo>
                    <a:pt x="11764" y="33056"/>
                    <a:pt x="20213" y="37191"/>
                    <a:pt x="28502" y="41612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3162EE3-7B86-47F0-A7CA-380BBE67A2D5}"/>
                </a:ext>
              </a:extLst>
            </p:cNvPr>
            <p:cNvSpPr/>
            <p:nvPr/>
          </p:nvSpPr>
          <p:spPr>
            <a:xfrm>
              <a:off x="3576267" y="4282783"/>
              <a:ext cx="1577" cy="300"/>
            </a:xfrm>
            <a:custGeom>
              <a:avLst/>
              <a:gdLst>
                <a:gd name="connsiteX0" fmla="*/ 1578 w 1577"/>
                <a:gd name="connsiteY0" fmla="*/ 0 h 300"/>
                <a:gd name="connsiteX1" fmla="*/ 1168 w 1577"/>
                <a:gd name="connsiteY1" fmla="*/ 71 h 300"/>
                <a:gd name="connsiteX2" fmla="*/ 1578 w 1577"/>
                <a:gd name="connsiteY2" fmla="*/ 0 h 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7" h="300">
                  <a:moveTo>
                    <a:pt x="1578" y="0"/>
                  </a:moveTo>
                  <a:cubicBezTo>
                    <a:pt x="1435" y="18"/>
                    <a:pt x="1310" y="36"/>
                    <a:pt x="1168" y="71"/>
                  </a:cubicBezTo>
                  <a:cubicBezTo>
                    <a:pt x="-1132" y="517"/>
                    <a:pt x="490" y="214"/>
                    <a:pt x="1578" y="0"/>
                  </a:cubicBezTo>
                  <a:close/>
                </a:path>
              </a:pathLst>
            </a:custGeom>
            <a:solidFill>
              <a:srgbClr val="000000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15E9CC3-F616-4EC1-AA1E-56BE7F87ED9C}"/>
                </a:ext>
              </a:extLst>
            </p:cNvPr>
            <p:cNvSpPr/>
            <p:nvPr/>
          </p:nvSpPr>
          <p:spPr>
            <a:xfrm>
              <a:off x="3938424" y="4208507"/>
              <a:ext cx="28288" cy="5472"/>
            </a:xfrm>
            <a:custGeom>
              <a:avLst/>
              <a:gdLst>
                <a:gd name="connsiteX0" fmla="*/ 9376 w 28288"/>
                <a:gd name="connsiteY0" fmla="*/ 4795 h 5472"/>
                <a:gd name="connsiteX1" fmla="*/ 25472 w 28288"/>
                <a:gd name="connsiteY1" fmla="*/ 1729 h 5472"/>
                <a:gd name="connsiteX2" fmla="*/ 28288 w 28288"/>
                <a:gd name="connsiteY2" fmla="*/ 0 h 5472"/>
                <a:gd name="connsiteX3" fmla="*/ 0 w 28288"/>
                <a:gd name="connsiteY3" fmla="*/ 5472 h 5472"/>
                <a:gd name="connsiteX4" fmla="*/ 9376 w 28288"/>
                <a:gd name="connsiteY4" fmla="*/ 4795 h 5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88" h="5472">
                  <a:moveTo>
                    <a:pt x="9376" y="4795"/>
                  </a:moveTo>
                  <a:cubicBezTo>
                    <a:pt x="14830" y="4634"/>
                    <a:pt x="20463" y="5187"/>
                    <a:pt x="25472" y="1729"/>
                  </a:cubicBezTo>
                  <a:cubicBezTo>
                    <a:pt x="26399" y="1087"/>
                    <a:pt x="27343" y="517"/>
                    <a:pt x="28288" y="0"/>
                  </a:cubicBezTo>
                  <a:cubicBezTo>
                    <a:pt x="18395" y="1854"/>
                    <a:pt x="8681" y="3725"/>
                    <a:pt x="0" y="5472"/>
                  </a:cubicBezTo>
                  <a:cubicBezTo>
                    <a:pt x="3102" y="5134"/>
                    <a:pt x="6221" y="4884"/>
                    <a:pt x="9376" y="4795"/>
                  </a:cubicBezTo>
                  <a:close/>
                </a:path>
              </a:pathLst>
            </a:custGeom>
            <a:solidFill>
              <a:srgbClr val="000000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595DC57-36ED-4CFF-86AB-B167BFFB8BD5}"/>
                </a:ext>
              </a:extLst>
            </p:cNvPr>
            <p:cNvSpPr/>
            <p:nvPr/>
          </p:nvSpPr>
          <p:spPr>
            <a:xfrm>
              <a:off x="3991044" y="4202215"/>
              <a:ext cx="11372" cy="1973"/>
            </a:xfrm>
            <a:custGeom>
              <a:avLst/>
              <a:gdLst>
                <a:gd name="connsiteX0" fmla="*/ 9750 w 11372"/>
                <a:gd name="connsiteY0" fmla="*/ 570 h 1973"/>
                <a:gd name="connsiteX1" fmla="*/ 11372 w 11372"/>
                <a:gd name="connsiteY1" fmla="*/ 0 h 1973"/>
                <a:gd name="connsiteX2" fmla="*/ 0 w 11372"/>
                <a:gd name="connsiteY2" fmla="*/ 1907 h 1973"/>
                <a:gd name="connsiteX3" fmla="*/ 9750 w 11372"/>
                <a:gd name="connsiteY3" fmla="*/ 570 h 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2" h="1973">
                  <a:moveTo>
                    <a:pt x="9750" y="570"/>
                  </a:moveTo>
                  <a:cubicBezTo>
                    <a:pt x="10285" y="374"/>
                    <a:pt x="10838" y="196"/>
                    <a:pt x="11372" y="0"/>
                  </a:cubicBezTo>
                  <a:cubicBezTo>
                    <a:pt x="7700" y="606"/>
                    <a:pt x="3886" y="1248"/>
                    <a:pt x="0" y="1907"/>
                  </a:cubicBezTo>
                  <a:cubicBezTo>
                    <a:pt x="3226" y="2157"/>
                    <a:pt x="6738" y="1693"/>
                    <a:pt x="9750" y="570"/>
                  </a:cubicBezTo>
                  <a:close/>
                </a:path>
              </a:pathLst>
            </a:custGeom>
            <a:solidFill>
              <a:srgbClr val="000000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C60113F-9578-43C6-B656-0B5D85DE74D6}"/>
                </a:ext>
              </a:extLst>
            </p:cNvPr>
            <p:cNvSpPr/>
            <p:nvPr/>
          </p:nvSpPr>
          <p:spPr>
            <a:xfrm>
              <a:off x="3106198" y="4348753"/>
              <a:ext cx="82119" cy="13083"/>
            </a:xfrm>
            <a:custGeom>
              <a:avLst/>
              <a:gdLst>
                <a:gd name="connsiteX0" fmla="*/ 39892 w 82119"/>
                <a:gd name="connsiteY0" fmla="*/ 8663 h 13083"/>
                <a:gd name="connsiteX1" fmla="*/ 82119 w 82119"/>
                <a:gd name="connsiteY1" fmla="*/ 0 h 13083"/>
                <a:gd name="connsiteX2" fmla="*/ 0 w 82119"/>
                <a:gd name="connsiteY2" fmla="*/ 13083 h 13083"/>
                <a:gd name="connsiteX3" fmla="*/ 39892 w 82119"/>
                <a:gd name="connsiteY3" fmla="*/ 8663 h 1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119" h="13083">
                  <a:moveTo>
                    <a:pt x="39892" y="8663"/>
                  </a:moveTo>
                  <a:cubicBezTo>
                    <a:pt x="54063" y="6364"/>
                    <a:pt x="67966" y="2513"/>
                    <a:pt x="82119" y="0"/>
                  </a:cubicBezTo>
                  <a:cubicBezTo>
                    <a:pt x="67984" y="2513"/>
                    <a:pt x="13315" y="11764"/>
                    <a:pt x="0" y="13083"/>
                  </a:cubicBezTo>
                  <a:cubicBezTo>
                    <a:pt x="13315" y="11764"/>
                    <a:pt x="26702" y="10820"/>
                    <a:pt x="39892" y="8663"/>
                  </a:cubicBezTo>
                  <a:close/>
                </a:path>
              </a:pathLst>
            </a:custGeom>
            <a:solidFill>
              <a:srgbClr val="000000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445C5CA-5C6C-4B55-9828-13702388F923}"/>
                </a:ext>
              </a:extLst>
            </p:cNvPr>
            <p:cNvSpPr/>
            <p:nvPr/>
          </p:nvSpPr>
          <p:spPr>
            <a:xfrm>
              <a:off x="3946963" y="4133869"/>
              <a:ext cx="16915" cy="4603"/>
            </a:xfrm>
            <a:custGeom>
              <a:avLst/>
              <a:gdLst>
                <a:gd name="connsiteX0" fmla="*/ 16916 w 16915"/>
                <a:gd name="connsiteY0" fmla="*/ 4604 h 4603"/>
                <a:gd name="connsiteX1" fmla="*/ 0 w 16915"/>
                <a:gd name="connsiteY1" fmla="*/ 2251 h 4603"/>
                <a:gd name="connsiteX2" fmla="*/ 16916 w 16915"/>
                <a:gd name="connsiteY2" fmla="*/ 4604 h 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5" h="4603">
                  <a:moveTo>
                    <a:pt x="16916" y="4604"/>
                  </a:moveTo>
                  <a:cubicBezTo>
                    <a:pt x="12780" y="-1065"/>
                    <a:pt x="8306" y="-1065"/>
                    <a:pt x="0" y="2251"/>
                  </a:cubicBezTo>
                  <a:cubicBezTo>
                    <a:pt x="8520" y="-1136"/>
                    <a:pt x="11158" y="-120"/>
                    <a:pt x="16916" y="4604"/>
                  </a:cubicBezTo>
                  <a:close/>
                </a:path>
              </a:pathLst>
            </a:custGeom>
            <a:solidFill>
              <a:srgbClr val="000000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ABE02FA-6F1A-44FE-9285-DA1837D8E7E7}"/>
                </a:ext>
              </a:extLst>
            </p:cNvPr>
            <p:cNvSpPr/>
            <p:nvPr/>
          </p:nvSpPr>
          <p:spPr>
            <a:xfrm>
              <a:off x="3577435" y="4271910"/>
              <a:ext cx="54579" cy="10944"/>
            </a:xfrm>
            <a:custGeom>
              <a:avLst/>
              <a:gdLst>
                <a:gd name="connsiteX0" fmla="*/ 410 w 54579"/>
                <a:gd name="connsiteY0" fmla="*/ 10873 h 10944"/>
                <a:gd name="connsiteX1" fmla="*/ 12246 w 54579"/>
                <a:gd name="connsiteY1" fmla="*/ 9091 h 10944"/>
                <a:gd name="connsiteX2" fmla="*/ 54580 w 54579"/>
                <a:gd name="connsiteY2" fmla="*/ 0 h 10944"/>
                <a:gd name="connsiteX3" fmla="*/ 0 w 54579"/>
                <a:gd name="connsiteY3" fmla="*/ 10944 h 10944"/>
                <a:gd name="connsiteX4" fmla="*/ 410 w 54579"/>
                <a:gd name="connsiteY4" fmla="*/ 10873 h 1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579" h="10944">
                  <a:moveTo>
                    <a:pt x="410" y="10873"/>
                  </a:moveTo>
                  <a:cubicBezTo>
                    <a:pt x="4331" y="10125"/>
                    <a:pt x="8289" y="9572"/>
                    <a:pt x="12246" y="9091"/>
                  </a:cubicBezTo>
                  <a:cubicBezTo>
                    <a:pt x="26630" y="7273"/>
                    <a:pt x="41265" y="6756"/>
                    <a:pt x="54580" y="0"/>
                  </a:cubicBezTo>
                  <a:cubicBezTo>
                    <a:pt x="0" y="10944"/>
                    <a:pt x="54580" y="0"/>
                    <a:pt x="0" y="10944"/>
                  </a:cubicBezTo>
                  <a:cubicBezTo>
                    <a:pt x="1747" y="10606"/>
                    <a:pt x="1230" y="10713"/>
                    <a:pt x="410" y="10873"/>
                  </a:cubicBezTo>
                  <a:close/>
                </a:path>
              </a:pathLst>
            </a:custGeom>
            <a:solidFill>
              <a:srgbClr val="000000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41B4358-D6CE-4405-A10C-8704800A50A7}"/>
                </a:ext>
              </a:extLst>
            </p:cNvPr>
            <p:cNvSpPr/>
            <p:nvPr/>
          </p:nvSpPr>
          <p:spPr>
            <a:xfrm>
              <a:off x="3577435" y="4282631"/>
              <a:ext cx="1167" cy="223"/>
            </a:xfrm>
            <a:custGeom>
              <a:avLst/>
              <a:gdLst>
                <a:gd name="connsiteX0" fmla="*/ 0 w 1167"/>
                <a:gd name="connsiteY0" fmla="*/ 223 h 223"/>
                <a:gd name="connsiteX1" fmla="*/ 410 w 1167"/>
                <a:gd name="connsiteY1" fmla="*/ 152 h 223"/>
                <a:gd name="connsiteX2" fmla="*/ 0 w 1167"/>
                <a:gd name="connsiteY2" fmla="*/ 223 h 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7" h="223">
                  <a:moveTo>
                    <a:pt x="0" y="223"/>
                  </a:moveTo>
                  <a:cubicBezTo>
                    <a:pt x="143" y="205"/>
                    <a:pt x="267" y="187"/>
                    <a:pt x="410" y="152"/>
                  </a:cubicBezTo>
                  <a:cubicBezTo>
                    <a:pt x="1230" y="-9"/>
                    <a:pt x="1747" y="-116"/>
                    <a:pt x="0" y="223"/>
                  </a:cubicBezTo>
                  <a:close/>
                </a:path>
              </a:pathLst>
            </a:custGeom>
            <a:solidFill>
              <a:srgbClr val="000000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6E618BE-9F8B-466E-9822-2AE280F506BF}"/>
                </a:ext>
              </a:extLst>
            </p:cNvPr>
            <p:cNvSpPr/>
            <p:nvPr/>
          </p:nvSpPr>
          <p:spPr>
            <a:xfrm>
              <a:off x="3300026" y="4322550"/>
              <a:ext cx="44847" cy="7807"/>
            </a:xfrm>
            <a:custGeom>
              <a:avLst/>
              <a:gdLst>
                <a:gd name="connsiteX0" fmla="*/ 44847 w 44847"/>
                <a:gd name="connsiteY0" fmla="*/ 0 h 7807"/>
                <a:gd name="connsiteX1" fmla="*/ 0 w 44847"/>
                <a:gd name="connsiteY1" fmla="*/ 7807 h 7807"/>
                <a:gd name="connsiteX2" fmla="*/ 44847 w 44847"/>
                <a:gd name="connsiteY2" fmla="*/ 0 h 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7" h="7807">
                  <a:moveTo>
                    <a:pt x="44847" y="0"/>
                  </a:moveTo>
                  <a:cubicBezTo>
                    <a:pt x="34313" y="1889"/>
                    <a:pt x="17361" y="4831"/>
                    <a:pt x="0" y="7807"/>
                  </a:cubicBezTo>
                  <a:cubicBezTo>
                    <a:pt x="14991" y="5437"/>
                    <a:pt x="29910" y="2692"/>
                    <a:pt x="44847" y="0"/>
                  </a:cubicBezTo>
                  <a:close/>
                </a:path>
              </a:pathLst>
            </a:custGeom>
            <a:solidFill>
              <a:srgbClr val="000000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7C9A019-7186-4738-8CD9-39D8C6953499}"/>
                </a:ext>
              </a:extLst>
            </p:cNvPr>
            <p:cNvSpPr/>
            <p:nvPr/>
          </p:nvSpPr>
          <p:spPr>
            <a:xfrm>
              <a:off x="3336228" y="4578071"/>
              <a:ext cx="317657" cy="64011"/>
            </a:xfrm>
            <a:custGeom>
              <a:avLst/>
              <a:gdLst>
                <a:gd name="connsiteX0" fmla="*/ 295055 w 317657"/>
                <a:gd name="connsiteY0" fmla="*/ 62155 h 64011"/>
                <a:gd name="connsiteX1" fmla="*/ 315287 w 317657"/>
                <a:gd name="connsiteY1" fmla="*/ 64009 h 64011"/>
                <a:gd name="connsiteX2" fmla="*/ 317657 w 317657"/>
                <a:gd name="connsiteY2" fmla="*/ 62761 h 64011"/>
                <a:gd name="connsiteX3" fmla="*/ 316053 w 317657"/>
                <a:gd name="connsiteY3" fmla="*/ 60212 h 64011"/>
                <a:gd name="connsiteX4" fmla="*/ 310028 w 317657"/>
                <a:gd name="connsiteY4" fmla="*/ 58180 h 64011"/>
                <a:gd name="connsiteX5" fmla="*/ 204523 w 317657"/>
                <a:gd name="connsiteY5" fmla="*/ 35240 h 64011"/>
                <a:gd name="connsiteX6" fmla="*/ 145754 w 317657"/>
                <a:gd name="connsiteY6" fmla="*/ 22923 h 64011"/>
                <a:gd name="connsiteX7" fmla="*/ 81210 w 317657"/>
                <a:gd name="connsiteY7" fmla="*/ 8681 h 64011"/>
                <a:gd name="connsiteX8" fmla="*/ 17967 w 317657"/>
                <a:gd name="connsiteY8" fmla="*/ 125 h 64011"/>
                <a:gd name="connsiteX9" fmla="*/ 303 w 317657"/>
                <a:gd name="connsiteY9" fmla="*/ 1889 h 64011"/>
                <a:gd name="connsiteX10" fmla="*/ 0 w 317657"/>
                <a:gd name="connsiteY10" fmla="*/ 3886 h 64011"/>
                <a:gd name="connsiteX11" fmla="*/ 5847 w 317657"/>
                <a:gd name="connsiteY11" fmla="*/ 6613 h 64011"/>
                <a:gd name="connsiteX12" fmla="*/ 72458 w 317657"/>
                <a:gd name="connsiteY12" fmla="*/ 19518 h 64011"/>
                <a:gd name="connsiteX13" fmla="*/ 295055 w 317657"/>
                <a:gd name="connsiteY13" fmla="*/ 62155 h 6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657" h="64011">
                  <a:moveTo>
                    <a:pt x="295055" y="62155"/>
                  </a:moveTo>
                  <a:cubicBezTo>
                    <a:pt x="301686" y="63421"/>
                    <a:pt x="308531" y="63510"/>
                    <a:pt x="315287" y="64009"/>
                  </a:cubicBezTo>
                  <a:cubicBezTo>
                    <a:pt x="316035" y="64063"/>
                    <a:pt x="316855" y="63207"/>
                    <a:pt x="317657" y="62761"/>
                  </a:cubicBezTo>
                  <a:cubicBezTo>
                    <a:pt x="317141" y="61888"/>
                    <a:pt x="316820" y="60587"/>
                    <a:pt x="316053" y="60212"/>
                  </a:cubicBezTo>
                  <a:cubicBezTo>
                    <a:pt x="314164" y="59303"/>
                    <a:pt x="312096" y="58626"/>
                    <a:pt x="310028" y="58180"/>
                  </a:cubicBezTo>
                  <a:cubicBezTo>
                    <a:pt x="274878" y="50498"/>
                    <a:pt x="239709" y="42815"/>
                    <a:pt x="204523" y="35240"/>
                  </a:cubicBezTo>
                  <a:cubicBezTo>
                    <a:pt x="184951" y="31033"/>
                    <a:pt x="165326" y="27129"/>
                    <a:pt x="145754" y="22923"/>
                  </a:cubicBezTo>
                  <a:cubicBezTo>
                    <a:pt x="124204" y="18306"/>
                    <a:pt x="102600" y="13921"/>
                    <a:pt x="81210" y="8681"/>
                  </a:cubicBezTo>
                  <a:cubicBezTo>
                    <a:pt x="60391" y="3583"/>
                    <a:pt x="39553" y="-802"/>
                    <a:pt x="17967" y="125"/>
                  </a:cubicBezTo>
                  <a:cubicBezTo>
                    <a:pt x="12067" y="374"/>
                    <a:pt x="6185" y="1283"/>
                    <a:pt x="303" y="1889"/>
                  </a:cubicBezTo>
                  <a:cubicBezTo>
                    <a:pt x="196" y="2549"/>
                    <a:pt x="107" y="3226"/>
                    <a:pt x="0" y="3886"/>
                  </a:cubicBezTo>
                  <a:cubicBezTo>
                    <a:pt x="1943" y="4812"/>
                    <a:pt x="3797" y="6203"/>
                    <a:pt x="5847" y="6613"/>
                  </a:cubicBezTo>
                  <a:cubicBezTo>
                    <a:pt x="28039" y="10998"/>
                    <a:pt x="50248" y="15258"/>
                    <a:pt x="72458" y="19518"/>
                  </a:cubicBezTo>
                  <a:cubicBezTo>
                    <a:pt x="146663" y="33760"/>
                    <a:pt x="220833" y="48056"/>
                    <a:pt x="295055" y="6215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ECE11B6-B619-403F-A834-7053435C5B7C}"/>
                </a:ext>
              </a:extLst>
            </p:cNvPr>
            <p:cNvSpPr/>
            <p:nvPr/>
          </p:nvSpPr>
          <p:spPr>
            <a:xfrm>
              <a:off x="2680887" y="4468004"/>
              <a:ext cx="981537" cy="380576"/>
            </a:xfrm>
            <a:custGeom>
              <a:avLst/>
              <a:gdLst>
                <a:gd name="connsiteX0" fmla="*/ 574933 w 981537"/>
                <a:gd name="connsiteY0" fmla="*/ 128711 h 380576"/>
                <a:gd name="connsiteX1" fmla="*/ 526200 w 981537"/>
                <a:gd name="connsiteY1" fmla="*/ 139531 h 380576"/>
                <a:gd name="connsiteX2" fmla="*/ 396756 w 981537"/>
                <a:gd name="connsiteY2" fmla="*/ 164343 h 380576"/>
                <a:gd name="connsiteX3" fmla="*/ 330786 w 981537"/>
                <a:gd name="connsiteY3" fmla="*/ 151402 h 380576"/>
                <a:gd name="connsiteX4" fmla="*/ 271304 w 981537"/>
                <a:gd name="connsiteY4" fmla="*/ 115948 h 380576"/>
                <a:gd name="connsiteX5" fmla="*/ 139649 w 981537"/>
                <a:gd name="connsiteY5" fmla="*/ 40567 h 380576"/>
                <a:gd name="connsiteX6" fmla="*/ 70221 w 981537"/>
                <a:gd name="connsiteY6" fmla="*/ 3705 h 380576"/>
                <a:gd name="connsiteX7" fmla="*/ 42361 w 981537"/>
                <a:gd name="connsiteY7" fmla="*/ 5648 h 380576"/>
                <a:gd name="connsiteX8" fmla="*/ 24198 w 981537"/>
                <a:gd name="connsiteY8" fmla="*/ 22991 h 380576"/>
                <a:gd name="connsiteX9" fmla="*/ 294 w 981537"/>
                <a:gd name="connsiteY9" fmla="*/ 92491 h 380576"/>
                <a:gd name="connsiteX10" fmla="*/ 12166 w 981537"/>
                <a:gd name="connsiteY10" fmla="*/ 168407 h 380576"/>
                <a:gd name="connsiteX11" fmla="*/ 26158 w 981537"/>
                <a:gd name="connsiteY11" fmla="*/ 184075 h 380576"/>
                <a:gd name="connsiteX12" fmla="*/ 72824 w 981537"/>
                <a:gd name="connsiteY12" fmla="*/ 198923 h 380576"/>
                <a:gd name="connsiteX13" fmla="*/ 208186 w 981537"/>
                <a:gd name="connsiteY13" fmla="*/ 231204 h 380576"/>
                <a:gd name="connsiteX14" fmla="*/ 387772 w 981537"/>
                <a:gd name="connsiteY14" fmla="*/ 274857 h 380576"/>
                <a:gd name="connsiteX15" fmla="*/ 606109 w 981537"/>
                <a:gd name="connsiteY15" fmla="*/ 323466 h 380576"/>
                <a:gd name="connsiteX16" fmla="*/ 724057 w 981537"/>
                <a:gd name="connsiteY16" fmla="*/ 345301 h 380576"/>
                <a:gd name="connsiteX17" fmla="*/ 823715 w 981537"/>
                <a:gd name="connsiteY17" fmla="*/ 360524 h 380576"/>
                <a:gd name="connsiteX18" fmla="*/ 882003 w 981537"/>
                <a:gd name="connsiteY18" fmla="*/ 369205 h 380576"/>
                <a:gd name="connsiteX19" fmla="*/ 957188 w 981537"/>
                <a:gd name="connsiteY19" fmla="*/ 377564 h 380576"/>
                <a:gd name="connsiteX20" fmla="*/ 981537 w 981537"/>
                <a:gd name="connsiteY20" fmla="*/ 380577 h 380576"/>
                <a:gd name="connsiteX21" fmla="*/ 979380 w 981537"/>
                <a:gd name="connsiteY21" fmla="*/ 375835 h 380576"/>
                <a:gd name="connsiteX22" fmla="*/ 963694 w 981537"/>
                <a:gd name="connsiteY22" fmla="*/ 337975 h 380576"/>
                <a:gd name="connsiteX23" fmla="*/ 957723 w 981537"/>
                <a:gd name="connsiteY23" fmla="*/ 291167 h 380576"/>
                <a:gd name="connsiteX24" fmla="*/ 961965 w 981537"/>
                <a:gd name="connsiteY24" fmla="*/ 228673 h 380576"/>
                <a:gd name="connsiteX25" fmla="*/ 967135 w 981537"/>
                <a:gd name="connsiteY25" fmla="*/ 209333 h 380576"/>
                <a:gd name="connsiteX26" fmla="*/ 959345 w 981537"/>
                <a:gd name="connsiteY26" fmla="*/ 199458 h 380576"/>
                <a:gd name="connsiteX27" fmla="*/ 947082 w 981537"/>
                <a:gd name="connsiteY27" fmla="*/ 197907 h 380576"/>
                <a:gd name="connsiteX28" fmla="*/ 816710 w 981537"/>
                <a:gd name="connsiteY28" fmla="*/ 168692 h 380576"/>
                <a:gd name="connsiteX29" fmla="*/ 694111 w 981537"/>
                <a:gd name="connsiteY29" fmla="*/ 146162 h 380576"/>
                <a:gd name="connsiteX30" fmla="*/ 593115 w 981537"/>
                <a:gd name="connsiteY30" fmla="*/ 128925 h 380576"/>
                <a:gd name="connsiteX31" fmla="*/ 574933 w 981537"/>
                <a:gd name="connsiteY31" fmla="*/ 128711 h 38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81537" h="380576">
                  <a:moveTo>
                    <a:pt x="574933" y="128711"/>
                  </a:moveTo>
                  <a:cubicBezTo>
                    <a:pt x="558588" y="131830"/>
                    <a:pt x="542385" y="135645"/>
                    <a:pt x="526200" y="139531"/>
                  </a:cubicBezTo>
                  <a:cubicBezTo>
                    <a:pt x="483420" y="149780"/>
                    <a:pt x="440783" y="160635"/>
                    <a:pt x="396756" y="164343"/>
                  </a:cubicBezTo>
                  <a:cubicBezTo>
                    <a:pt x="373548" y="166304"/>
                    <a:pt x="351231" y="163576"/>
                    <a:pt x="330786" y="151402"/>
                  </a:cubicBezTo>
                  <a:cubicBezTo>
                    <a:pt x="310947" y="139602"/>
                    <a:pt x="291286" y="127499"/>
                    <a:pt x="271304" y="115948"/>
                  </a:cubicBezTo>
                  <a:cubicBezTo>
                    <a:pt x="227526" y="90637"/>
                    <a:pt x="183730" y="65343"/>
                    <a:pt x="139649" y="40567"/>
                  </a:cubicBezTo>
                  <a:cubicBezTo>
                    <a:pt x="116816" y="27733"/>
                    <a:pt x="93323" y="16058"/>
                    <a:pt x="70221" y="3705"/>
                  </a:cubicBezTo>
                  <a:cubicBezTo>
                    <a:pt x="60400" y="-1553"/>
                    <a:pt x="50971" y="-1482"/>
                    <a:pt x="42361" y="5648"/>
                  </a:cubicBezTo>
                  <a:cubicBezTo>
                    <a:pt x="35926" y="10978"/>
                    <a:pt x="29474" y="16575"/>
                    <a:pt x="24198" y="22991"/>
                  </a:cubicBezTo>
                  <a:cubicBezTo>
                    <a:pt x="7656" y="43080"/>
                    <a:pt x="1881" y="67197"/>
                    <a:pt x="294" y="92491"/>
                  </a:cubicBezTo>
                  <a:cubicBezTo>
                    <a:pt x="-1346" y="118622"/>
                    <a:pt x="4038" y="143720"/>
                    <a:pt x="12166" y="168407"/>
                  </a:cubicBezTo>
                  <a:cubicBezTo>
                    <a:pt x="14626" y="175894"/>
                    <a:pt x="19331" y="180475"/>
                    <a:pt x="26158" y="184075"/>
                  </a:cubicBezTo>
                  <a:cubicBezTo>
                    <a:pt x="40882" y="191829"/>
                    <a:pt x="56942" y="195091"/>
                    <a:pt x="72824" y="198923"/>
                  </a:cubicBezTo>
                  <a:cubicBezTo>
                    <a:pt x="117903" y="209832"/>
                    <a:pt x="163089" y="220313"/>
                    <a:pt x="208186" y="231204"/>
                  </a:cubicBezTo>
                  <a:cubicBezTo>
                    <a:pt x="268060" y="245678"/>
                    <a:pt x="327756" y="260954"/>
                    <a:pt x="387772" y="274857"/>
                  </a:cubicBezTo>
                  <a:cubicBezTo>
                    <a:pt x="460408" y="291684"/>
                    <a:pt x="533188" y="307905"/>
                    <a:pt x="606109" y="323466"/>
                  </a:cubicBezTo>
                  <a:cubicBezTo>
                    <a:pt x="645199" y="331808"/>
                    <a:pt x="684646" y="338581"/>
                    <a:pt x="724057" y="345301"/>
                  </a:cubicBezTo>
                  <a:cubicBezTo>
                    <a:pt x="757175" y="350952"/>
                    <a:pt x="790490" y="355497"/>
                    <a:pt x="823715" y="360524"/>
                  </a:cubicBezTo>
                  <a:cubicBezTo>
                    <a:pt x="843145" y="363465"/>
                    <a:pt x="862520" y="366762"/>
                    <a:pt x="882003" y="369205"/>
                  </a:cubicBezTo>
                  <a:cubicBezTo>
                    <a:pt x="907011" y="372342"/>
                    <a:pt x="932127" y="374766"/>
                    <a:pt x="957188" y="377564"/>
                  </a:cubicBezTo>
                  <a:cubicBezTo>
                    <a:pt x="965085" y="378438"/>
                    <a:pt x="972946" y="379507"/>
                    <a:pt x="981537" y="380577"/>
                  </a:cubicBezTo>
                  <a:cubicBezTo>
                    <a:pt x="980628" y="378580"/>
                    <a:pt x="979969" y="377226"/>
                    <a:pt x="979380" y="375835"/>
                  </a:cubicBezTo>
                  <a:cubicBezTo>
                    <a:pt x="974122" y="363233"/>
                    <a:pt x="968596" y="350720"/>
                    <a:pt x="963694" y="337975"/>
                  </a:cubicBezTo>
                  <a:cubicBezTo>
                    <a:pt x="957919" y="322913"/>
                    <a:pt x="958080" y="306978"/>
                    <a:pt x="957723" y="291167"/>
                  </a:cubicBezTo>
                  <a:cubicBezTo>
                    <a:pt x="957260" y="270205"/>
                    <a:pt x="956903" y="249243"/>
                    <a:pt x="961965" y="228673"/>
                  </a:cubicBezTo>
                  <a:cubicBezTo>
                    <a:pt x="963552" y="222185"/>
                    <a:pt x="965833" y="215857"/>
                    <a:pt x="967135" y="209333"/>
                  </a:cubicBezTo>
                  <a:cubicBezTo>
                    <a:pt x="968436" y="202809"/>
                    <a:pt x="966030" y="200189"/>
                    <a:pt x="959345" y="199458"/>
                  </a:cubicBezTo>
                  <a:cubicBezTo>
                    <a:pt x="955245" y="199012"/>
                    <a:pt x="951092" y="198816"/>
                    <a:pt x="947082" y="197907"/>
                  </a:cubicBezTo>
                  <a:cubicBezTo>
                    <a:pt x="903625" y="188175"/>
                    <a:pt x="860328" y="177658"/>
                    <a:pt x="816710" y="168692"/>
                  </a:cubicBezTo>
                  <a:cubicBezTo>
                    <a:pt x="776016" y="160315"/>
                    <a:pt x="735037" y="153327"/>
                    <a:pt x="694111" y="146162"/>
                  </a:cubicBezTo>
                  <a:cubicBezTo>
                    <a:pt x="660475" y="140279"/>
                    <a:pt x="626358" y="137249"/>
                    <a:pt x="593115" y="128925"/>
                  </a:cubicBezTo>
                  <a:cubicBezTo>
                    <a:pt x="587340" y="127481"/>
                    <a:pt x="580780" y="127606"/>
                    <a:pt x="574933" y="12871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7E1D72D4-72A3-46C1-AA92-20CB2C1F0B7A}"/>
                </a:ext>
              </a:extLst>
            </p:cNvPr>
            <p:cNvSpPr/>
            <p:nvPr/>
          </p:nvSpPr>
          <p:spPr>
            <a:xfrm>
              <a:off x="2549936" y="4300073"/>
              <a:ext cx="1524541" cy="308955"/>
            </a:xfrm>
            <a:custGeom>
              <a:avLst/>
              <a:gdLst>
                <a:gd name="connsiteX0" fmla="*/ 1512835 w 1524541"/>
                <a:gd name="connsiteY0" fmla="*/ 76397 h 308955"/>
                <a:gd name="connsiteX1" fmla="*/ 1485188 w 1524541"/>
                <a:gd name="connsiteY1" fmla="*/ 56273 h 308955"/>
                <a:gd name="connsiteX2" fmla="*/ 1476401 w 1524541"/>
                <a:gd name="connsiteY2" fmla="*/ 59838 h 308955"/>
                <a:gd name="connsiteX3" fmla="*/ 1476240 w 1524541"/>
                <a:gd name="connsiteY3" fmla="*/ 60676 h 308955"/>
                <a:gd name="connsiteX4" fmla="*/ 1454797 w 1524541"/>
                <a:gd name="connsiteY4" fmla="*/ 82725 h 308955"/>
                <a:gd name="connsiteX5" fmla="*/ 1403336 w 1524541"/>
                <a:gd name="connsiteY5" fmla="*/ 93135 h 308955"/>
                <a:gd name="connsiteX6" fmla="*/ 1210025 w 1524541"/>
                <a:gd name="connsiteY6" fmla="*/ 130122 h 308955"/>
                <a:gd name="connsiteX7" fmla="*/ 1047427 w 1524541"/>
                <a:gd name="connsiteY7" fmla="*/ 161547 h 308955"/>
                <a:gd name="connsiteX8" fmla="*/ 882297 w 1524541"/>
                <a:gd name="connsiteY8" fmla="*/ 193561 h 308955"/>
                <a:gd name="connsiteX9" fmla="*/ 701338 w 1524541"/>
                <a:gd name="connsiteY9" fmla="*/ 229121 h 308955"/>
                <a:gd name="connsiteX10" fmla="*/ 539328 w 1524541"/>
                <a:gd name="connsiteY10" fmla="*/ 261527 h 308955"/>
                <a:gd name="connsiteX11" fmla="*/ 481486 w 1524541"/>
                <a:gd name="connsiteY11" fmla="*/ 255805 h 308955"/>
                <a:gd name="connsiteX12" fmla="*/ 409901 w 1524541"/>
                <a:gd name="connsiteY12" fmla="*/ 220262 h 308955"/>
                <a:gd name="connsiteX13" fmla="*/ 256714 w 1524541"/>
                <a:gd name="connsiteY13" fmla="*/ 143580 h 308955"/>
                <a:gd name="connsiteX14" fmla="*/ 130336 w 1524541"/>
                <a:gd name="connsiteY14" fmla="*/ 77378 h 308955"/>
                <a:gd name="connsiteX15" fmla="*/ 4599 w 1524541"/>
                <a:gd name="connsiteY15" fmla="*/ 2050 h 308955"/>
                <a:gd name="connsiteX16" fmla="*/ 1194 w 1524541"/>
                <a:gd name="connsiteY16" fmla="*/ 0 h 308955"/>
                <a:gd name="connsiteX17" fmla="*/ 0 w 1524541"/>
                <a:gd name="connsiteY17" fmla="*/ 1390 h 308955"/>
                <a:gd name="connsiteX18" fmla="*/ 9109 w 1524541"/>
                <a:gd name="connsiteY18" fmla="*/ 9946 h 308955"/>
                <a:gd name="connsiteX19" fmla="*/ 41532 w 1524541"/>
                <a:gd name="connsiteY19" fmla="*/ 30641 h 308955"/>
                <a:gd name="connsiteX20" fmla="*/ 197785 w 1524541"/>
                <a:gd name="connsiteY20" fmla="*/ 118054 h 308955"/>
                <a:gd name="connsiteX21" fmla="*/ 428154 w 1524541"/>
                <a:gd name="connsiteY21" fmla="*/ 244522 h 308955"/>
                <a:gd name="connsiteX22" fmla="*/ 499881 w 1524541"/>
                <a:gd name="connsiteY22" fmla="*/ 286125 h 308955"/>
                <a:gd name="connsiteX23" fmla="*/ 514872 w 1524541"/>
                <a:gd name="connsiteY23" fmla="*/ 303950 h 308955"/>
                <a:gd name="connsiteX24" fmla="*/ 521735 w 1524541"/>
                <a:gd name="connsiteY24" fmla="*/ 308620 h 308955"/>
                <a:gd name="connsiteX25" fmla="*/ 529328 w 1524541"/>
                <a:gd name="connsiteY25" fmla="*/ 308264 h 308955"/>
                <a:gd name="connsiteX26" fmla="*/ 590093 w 1524541"/>
                <a:gd name="connsiteY26" fmla="*/ 296321 h 308955"/>
                <a:gd name="connsiteX27" fmla="*/ 742051 w 1524541"/>
                <a:gd name="connsiteY27" fmla="*/ 265965 h 308955"/>
                <a:gd name="connsiteX28" fmla="*/ 845399 w 1524541"/>
                <a:gd name="connsiteY28" fmla="*/ 245039 h 308955"/>
                <a:gd name="connsiteX29" fmla="*/ 894222 w 1524541"/>
                <a:gd name="connsiteY29" fmla="*/ 232775 h 308955"/>
                <a:gd name="connsiteX30" fmla="*/ 959300 w 1524541"/>
                <a:gd name="connsiteY30" fmla="*/ 220886 h 308955"/>
                <a:gd name="connsiteX31" fmla="*/ 1065359 w 1524541"/>
                <a:gd name="connsiteY31" fmla="*/ 198391 h 308955"/>
                <a:gd name="connsiteX32" fmla="*/ 1242966 w 1524541"/>
                <a:gd name="connsiteY32" fmla="*/ 161333 h 308955"/>
                <a:gd name="connsiteX33" fmla="*/ 1356439 w 1524541"/>
                <a:gd name="connsiteY33" fmla="*/ 138856 h 308955"/>
                <a:gd name="connsiteX34" fmla="*/ 1391857 w 1524541"/>
                <a:gd name="connsiteY34" fmla="*/ 131138 h 308955"/>
                <a:gd name="connsiteX35" fmla="*/ 1461659 w 1524541"/>
                <a:gd name="connsiteY35" fmla="*/ 116628 h 308955"/>
                <a:gd name="connsiteX36" fmla="*/ 1512603 w 1524541"/>
                <a:gd name="connsiteY36" fmla="*/ 105862 h 308955"/>
                <a:gd name="connsiteX37" fmla="*/ 1519145 w 1524541"/>
                <a:gd name="connsiteY37" fmla="*/ 81531 h 308955"/>
                <a:gd name="connsiteX38" fmla="*/ 1512835 w 1524541"/>
                <a:gd name="connsiteY38" fmla="*/ 76397 h 30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24541" h="308955">
                  <a:moveTo>
                    <a:pt x="1512835" y="76397"/>
                  </a:moveTo>
                  <a:cubicBezTo>
                    <a:pt x="1503637" y="69660"/>
                    <a:pt x="1494457" y="62904"/>
                    <a:pt x="1485188" y="56273"/>
                  </a:cubicBezTo>
                  <a:cubicBezTo>
                    <a:pt x="1479627" y="52316"/>
                    <a:pt x="1477880" y="53100"/>
                    <a:pt x="1476401" y="59838"/>
                  </a:cubicBezTo>
                  <a:cubicBezTo>
                    <a:pt x="1476347" y="60123"/>
                    <a:pt x="1476294" y="60391"/>
                    <a:pt x="1476240" y="60676"/>
                  </a:cubicBezTo>
                  <a:cubicBezTo>
                    <a:pt x="1473709" y="74116"/>
                    <a:pt x="1468183" y="79927"/>
                    <a:pt x="1454797" y="82725"/>
                  </a:cubicBezTo>
                  <a:cubicBezTo>
                    <a:pt x="1437667" y="86308"/>
                    <a:pt x="1420520" y="89837"/>
                    <a:pt x="1403336" y="93135"/>
                  </a:cubicBezTo>
                  <a:cubicBezTo>
                    <a:pt x="1338899" y="105523"/>
                    <a:pt x="1274445" y="117751"/>
                    <a:pt x="1210025" y="130122"/>
                  </a:cubicBezTo>
                  <a:cubicBezTo>
                    <a:pt x="1155820" y="140532"/>
                    <a:pt x="1101614" y="151048"/>
                    <a:pt x="1047427" y="161547"/>
                  </a:cubicBezTo>
                  <a:cubicBezTo>
                    <a:pt x="992383" y="172206"/>
                    <a:pt x="937322" y="182812"/>
                    <a:pt x="882297" y="193561"/>
                  </a:cubicBezTo>
                  <a:cubicBezTo>
                    <a:pt x="821959" y="205343"/>
                    <a:pt x="761640" y="217196"/>
                    <a:pt x="701338" y="229121"/>
                  </a:cubicBezTo>
                  <a:cubicBezTo>
                    <a:pt x="647311" y="239816"/>
                    <a:pt x="593266" y="250440"/>
                    <a:pt x="539328" y="261527"/>
                  </a:cubicBezTo>
                  <a:cubicBezTo>
                    <a:pt x="519275" y="265644"/>
                    <a:pt x="500095" y="265145"/>
                    <a:pt x="481486" y="255805"/>
                  </a:cubicBezTo>
                  <a:cubicBezTo>
                    <a:pt x="457690" y="243845"/>
                    <a:pt x="433733" y="232169"/>
                    <a:pt x="409901" y="220262"/>
                  </a:cubicBezTo>
                  <a:cubicBezTo>
                    <a:pt x="358815" y="194755"/>
                    <a:pt x="307604" y="169479"/>
                    <a:pt x="256714" y="143580"/>
                  </a:cubicBezTo>
                  <a:cubicBezTo>
                    <a:pt x="214327" y="121994"/>
                    <a:pt x="171761" y="100675"/>
                    <a:pt x="130336" y="77378"/>
                  </a:cubicBezTo>
                  <a:cubicBezTo>
                    <a:pt x="87770" y="53439"/>
                    <a:pt x="46470" y="27254"/>
                    <a:pt x="4599" y="2050"/>
                  </a:cubicBezTo>
                  <a:cubicBezTo>
                    <a:pt x="3458" y="1372"/>
                    <a:pt x="2335" y="677"/>
                    <a:pt x="1194" y="0"/>
                  </a:cubicBezTo>
                  <a:cubicBezTo>
                    <a:pt x="802" y="463"/>
                    <a:pt x="392" y="927"/>
                    <a:pt x="0" y="1390"/>
                  </a:cubicBezTo>
                  <a:cubicBezTo>
                    <a:pt x="3012" y="4278"/>
                    <a:pt x="5704" y="7647"/>
                    <a:pt x="9109" y="9946"/>
                  </a:cubicBezTo>
                  <a:cubicBezTo>
                    <a:pt x="19750" y="17094"/>
                    <a:pt x="30374" y="24349"/>
                    <a:pt x="41532" y="30641"/>
                  </a:cubicBezTo>
                  <a:cubicBezTo>
                    <a:pt x="93509" y="59963"/>
                    <a:pt x="145540" y="89214"/>
                    <a:pt x="197785" y="118054"/>
                  </a:cubicBezTo>
                  <a:cubicBezTo>
                    <a:pt x="274486" y="160388"/>
                    <a:pt x="351471" y="202188"/>
                    <a:pt x="428154" y="244522"/>
                  </a:cubicBezTo>
                  <a:cubicBezTo>
                    <a:pt x="452342" y="257873"/>
                    <a:pt x="475996" y="272222"/>
                    <a:pt x="499881" y="286125"/>
                  </a:cubicBezTo>
                  <a:cubicBezTo>
                    <a:pt x="506994" y="290261"/>
                    <a:pt x="512448" y="295590"/>
                    <a:pt x="514872" y="303950"/>
                  </a:cubicBezTo>
                  <a:cubicBezTo>
                    <a:pt x="515478" y="306054"/>
                    <a:pt x="519132" y="307818"/>
                    <a:pt x="521735" y="308620"/>
                  </a:cubicBezTo>
                  <a:cubicBezTo>
                    <a:pt x="524016" y="309333"/>
                    <a:pt x="526833" y="308763"/>
                    <a:pt x="529328" y="308264"/>
                  </a:cubicBezTo>
                  <a:cubicBezTo>
                    <a:pt x="549595" y="304342"/>
                    <a:pt x="569844" y="300350"/>
                    <a:pt x="590093" y="296321"/>
                  </a:cubicBezTo>
                  <a:cubicBezTo>
                    <a:pt x="640752" y="286232"/>
                    <a:pt x="691410" y="276108"/>
                    <a:pt x="742051" y="265965"/>
                  </a:cubicBezTo>
                  <a:cubicBezTo>
                    <a:pt x="776524" y="259067"/>
                    <a:pt x="811033" y="252365"/>
                    <a:pt x="845399" y="245039"/>
                  </a:cubicBezTo>
                  <a:cubicBezTo>
                    <a:pt x="861798" y="241545"/>
                    <a:pt x="877805" y="236180"/>
                    <a:pt x="894222" y="232775"/>
                  </a:cubicBezTo>
                  <a:cubicBezTo>
                    <a:pt x="915808" y="228283"/>
                    <a:pt x="937697" y="225271"/>
                    <a:pt x="959300" y="220886"/>
                  </a:cubicBezTo>
                  <a:cubicBezTo>
                    <a:pt x="994718" y="213703"/>
                    <a:pt x="1029994" y="205824"/>
                    <a:pt x="1065359" y="198391"/>
                  </a:cubicBezTo>
                  <a:cubicBezTo>
                    <a:pt x="1124537" y="185949"/>
                    <a:pt x="1183716" y="173490"/>
                    <a:pt x="1242966" y="161333"/>
                  </a:cubicBezTo>
                  <a:cubicBezTo>
                    <a:pt x="1280737" y="153579"/>
                    <a:pt x="1318632" y="146414"/>
                    <a:pt x="1356439" y="138856"/>
                  </a:cubicBezTo>
                  <a:cubicBezTo>
                    <a:pt x="1368293" y="136485"/>
                    <a:pt x="1380039" y="133633"/>
                    <a:pt x="1391857" y="131138"/>
                  </a:cubicBezTo>
                  <a:cubicBezTo>
                    <a:pt x="1415119" y="126254"/>
                    <a:pt x="1438398" y="121477"/>
                    <a:pt x="1461659" y="116628"/>
                  </a:cubicBezTo>
                  <a:cubicBezTo>
                    <a:pt x="1478647" y="113081"/>
                    <a:pt x="1495687" y="109766"/>
                    <a:pt x="1512603" y="105862"/>
                  </a:cubicBezTo>
                  <a:cubicBezTo>
                    <a:pt x="1525348" y="102921"/>
                    <a:pt x="1528467" y="90782"/>
                    <a:pt x="1519145" y="81531"/>
                  </a:cubicBezTo>
                  <a:cubicBezTo>
                    <a:pt x="1517237" y="79606"/>
                    <a:pt x="1515009" y="78002"/>
                    <a:pt x="1512835" y="7639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3B113ED-999F-4FBA-A61A-00304E7E9DE5}"/>
                </a:ext>
              </a:extLst>
            </p:cNvPr>
            <p:cNvSpPr/>
            <p:nvPr/>
          </p:nvSpPr>
          <p:spPr>
            <a:xfrm>
              <a:off x="2542984" y="4121331"/>
              <a:ext cx="522015" cy="414512"/>
            </a:xfrm>
            <a:custGeom>
              <a:avLst/>
              <a:gdLst>
                <a:gd name="connsiteX0" fmla="*/ 504624 w 522015"/>
                <a:gd name="connsiteY0" fmla="*/ 316493 h 414512"/>
                <a:gd name="connsiteX1" fmla="*/ 518367 w 522015"/>
                <a:gd name="connsiteY1" fmla="*/ 272376 h 414512"/>
                <a:gd name="connsiteX2" fmla="*/ 514071 w 522015"/>
                <a:gd name="connsiteY2" fmla="*/ 255033 h 414512"/>
                <a:gd name="connsiteX3" fmla="*/ 513340 w 522015"/>
                <a:gd name="connsiteY3" fmla="*/ 254587 h 414512"/>
                <a:gd name="connsiteX4" fmla="*/ 360884 w 522015"/>
                <a:gd name="connsiteY4" fmla="*/ 168297 h 414512"/>
                <a:gd name="connsiteX5" fmla="*/ 186467 w 522015"/>
                <a:gd name="connsiteY5" fmla="*/ 74021 h 414512"/>
                <a:gd name="connsiteX6" fmla="*/ 44028 w 522015"/>
                <a:gd name="connsiteY6" fmla="*/ 1812 h 414512"/>
                <a:gd name="connsiteX7" fmla="*/ 27701 w 522015"/>
                <a:gd name="connsiteY7" fmla="*/ 5769 h 414512"/>
                <a:gd name="connsiteX8" fmla="*/ 8432 w 522015"/>
                <a:gd name="connsiteY8" fmla="*/ 44093 h 414512"/>
                <a:gd name="connsiteX9" fmla="*/ 11943 w 522015"/>
                <a:gd name="connsiteY9" fmla="*/ 145570 h 414512"/>
                <a:gd name="connsiteX10" fmla="*/ 24207 w 522015"/>
                <a:gd name="connsiteY10" fmla="*/ 159384 h 414512"/>
                <a:gd name="connsiteX11" fmla="*/ 82459 w 522015"/>
                <a:gd name="connsiteY11" fmla="*/ 195212 h 414512"/>
                <a:gd name="connsiteX12" fmla="*/ 254006 w 522015"/>
                <a:gd name="connsiteY12" fmla="*/ 292804 h 414512"/>
                <a:gd name="connsiteX13" fmla="*/ 401560 w 522015"/>
                <a:gd name="connsiteY13" fmla="*/ 363444 h 414512"/>
                <a:gd name="connsiteX14" fmla="*/ 511326 w 522015"/>
                <a:gd name="connsiteY14" fmla="*/ 414512 h 414512"/>
                <a:gd name="connsiteX15" fmla="*/ 510524 w 522015"/>
                <a:gd name="connsiteY15" fmla="*/ 411999 h 414512"/>
                <a:gd name="connsiteX16" fmla="*/ 501166 w 522015"/>
                <a:gd name="connsiteY16" fmla="*/ 364193 h 414512"/>
                <a:gd name="connsiteX17" fmla="*/ 504624 w 522015"/>
                <a:gd name="connsiteY17" fmla="*/ 316493 h 4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2015" h="414512">
                  <a:moveTo>
                    <a:pt x="504624" y="316493"/>
                  </a:moveTo>
                  <a:cubicBezTo>
                    <a:pt x="506353" y="301003"/>
                    <a:pt x="510238" y="285977"/>
                    <a:pt x="518367" y="272376"/>
                  </a:cubicBezTo>
                  <a:cubicBezTo>
                    <a:pt x="524035" y="262894"/>
                    <a:pt x="523465" y="260772"/>
                    <a:pt x="514071" y="255033"/>
                  </a:cubicBezTo>
                  <a:cubicBezTo>
                    <a:pt x="513821" y="254890"/>
                    <a:pt x="513590" y="254730"/>
                    <a:pt x="513340" y="254587"/>
                  </a:cubicBezTo>
                  <a:cubicBezTo>
                    <a:pt x="463644" y="223839"/>
                    <a:pt x="412291" y="196032"/>
                    <a:pt x="360884" y="168297"/>
                  </a:cubicBezTo>
                  <a:cubicBezTo>
                    <a:pt x="302721" y="136907"/>
                    <a:pt x="244737" y="105197"/>
                    <a:pt x="186467" y="74021"/>
                  </a:cubicBezTo>
                  <a:cubicBezTo>
                    <a:pt x="139534" y="48906"/>
                    <a:pt x="93671" y="21616"/>
                    <a:pt x="44028" y="1812"/>
                  </a:cubicBezTo>
                  <a:cubicBezTo>
                    <a:pt x="36257" y="-1289"/>
                    <a:pt x="32977" y="-683"/>
                    <a:pt x="27701" y="5769"/>
                  </a:cubicBezTo>
                  <a:cubicBezTo>
                    <a:pt x="18450" y="17142"/>
                    <a:pt x="12995" y="30403"/>
                    <a:pt x="8432" y="44093"/>
                  </a:cubicBezTo>
                  <a:cubicBezTo>
                    <a:pt x="-3012" y="78352"/>
                    <a:pt x="-3707" y="112238"/>
                    <a:pt x="11943" y="145570"/>
                  </a:cubicBezTo>
                  <a:cubicBezTo>
                    <a:pt x="14706" y="151435"/>
                    <a:pt x="18663" y="155998"/>
                    <a:pt x="24207" y="159384"/>
                  </a:cubicBezTo>
                  <a:cubicBezTo>
                    <a:pt x="43672" y="171238"/>
                    <a:pt x="63101" y="183181"/>
                    <a:pt x="82459" y="195212"/>
                  </a:cubicBezTo>
                  <a:cubicBezTo>
                    <a:pt x="138393" y="229935"/>
                    <a:pt x="194952" y="263607"/>
                    <a:pt x="254006" y="292804"/>
                  </a:cubicBezTo>
                  <a:cubicBezTo>
                    <a:pt x="302881" y="316974"/>
                    <a:pt x="352274" y="340129"/>
                    <a:pt x="401560" y="363444"/>
                  </a:cubicBezTo>
                  <a:cubicBezTo>
                    <a:pt x="437852" y="380609"/>
                    <a:pt x="474357" y="397329"/>
                    <a:pt x="511326" y="414512"/>
                  </a:cubicBezTo>
                  <a:cubicBezTo>
                    <a:pt x="510951" y="413300"/>
                    <a:pt x="510809" y="412605"/>
                    <a:pt x="510524" y="411999"/>
                  </a:cubicBezTo>
                  <a:cubicBezTo>
                    <a:pt x="503305" y="396866"/>
                    <a:pt x="500845" y="380645"/>
                    <a:pt x="501166" y="364193"/>
                  </a:cubicBezTo>
                  <a:cubicBezTo>
                    <a:pt x="501504" y="348257"/>
                    <a:pt x="502859" y="332322"/>
                    <a:pt x="504624" y="31649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8AD29C9-1FF3-4DE9-9D4D-FFB3C018D673}"/>
                </a:ext>
              </a:extLst>
            </p:cNvPr>
            <p:cNvSpPr/>
            <p:nvPr/>
          </p:nvSpPr>
          <p:spPr>
            <a:xfrm>
              <a:off x="3427313" y="4446665"/>
              <a:ext cx="535923" cy="179797"/>
            </a:xfrm>
            <a:custGeom>
              <a:avLst/>
              <a:gdLst>
                <a:gd name="connsiteX0" fmla="*/ 252383 w 535923"/>
                <a:gd name="connsiteY0" fmla="*/ 179015 h 179797"/>
                <a:gd name="connsiteX1" fmla="*/ 298888 w 535923"/>
                <a:gd name="connsiteY1" fmla="*/ 148089 h 179797"/>
                <a:gd name="connsiteX2" fmla="*/ 315394 w 535923"/>
                <a:gd name="connsiteY2" fmla="*/ 134025 h 179797"/>
                <a:gd name="connsiteX3" fmla="*/ 366070 w 535923"/>
                <a:gd name="connsiteY3" fmla="*/ 103028 h 179797"/>
                <a:gd name="connsiteX4" fmla="*/ 423145 w 535923"/>
                <a:gd name="connsiteY4" fmla="*/ 66986 h 179797"/>
                <a:gd name="connsiteX5" fmla="*/ 455533 w 535923"/>
                <a:gd name="connsiteY5" fmla="*/ 49732 h 179797"/>
                <a:gd name="connsiteX6" fmla="*/ 498081 w 535923"/>
                <a:gd name="connsiteY6" fmla="*/ 22727 h 179797"/>
                <a:gd name="connsiteX7" fmla="*/ 531717 w 535923"/>
                <a:gd name="connsiteY7" fmla="*/ 4082 h 179797"/>
                <a:gd name="connsiteX8" fmla="*/ 535923 w 535923"/>
                <a:gd name="connsiteY8" fmla="*/ 1497 h 179797"/>
                <a:gd name="connsiteX9" fmla="*/ 535585 w 535923"/>
                <a:gd name="connsiteY9" fmla="*/ 0 h 179797"/>
                <a:gd name="connsiteX10" fmla="*/ 527706 w 535923"/>
                <a:gd name="connsiteY10" fmla="*/ 660 h 179797"/>
                <a:gd name="connsiteX11" fmla="*/ 406336 w 535923"/>
                <a:gd name="connsiteY11" fmla="*/ 34188 h 179797"/>
                <a:gd name="connsiteX12" fmla="*/ 308442 w 535923"/>
                <a:gd name="connsiteY12" fmla="*/ 59535 h 179797"/>
                <a:gd name="connsiteX13" fmla="*/ 255056 w 535923"/>
                <a:gd name="connsiteY13" fmla="*/ 68590 h 179797"/>
                <a:gd name="connsiteX14" fmla="*/ 167590 w 535923"/>
                <a:gd name="connsiteY14" fmla="*/ 86166 h 179797"/>
                <a:gd name="connsiteX15" fmla="*/ 59500 w 535923"/>
                <a:gd name="connsiteY15" fmla="*/ 108768 h 179797"/>
                <a:gd name="connsiteX16" fmla="*/ 0 w 535923"/>
                <a:gd name="connsiteY16" fmla="*/ 127092 h 179797"/>
                <a:gd name="connsiteX17" fmla="*/ 71 w 535923"/>
                <a:gd name="connsiteY17" fmla="*/ 127965 h 179797"/>
                <a:gd name="connsiteX18" fmla="*/ 2870 w 535923"/>
                <a:gd name="connsiteY18" fmla="*/ 128767 h 179797"/>
                <a:gd name="connsiteX19" fmla="*/ 98358 w 535923"/>
                <a:gd name="connsiteY19" fmla="*/ 149747 h 179797"/>
                <a:gd name="connsiteX20" fmla="*/ 247160 w 535923"/>
                <a:gd name="connsiteY20" fmla="*/ 179728 h 179797"/>
                <a:gd name="connsiteX21" fmla="*/ 252383 w 535923"/>
                <a:gd name="connsiteY21" fmla="*/ 179015 h 17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5923" h="179797">
                  <a:moveTo>
                    <a:pt x="252383" y="179015"/>
                  </a:moveTo>
                  <a:cubicBezTo>
                    <a:pt x="269085" y="170531"/>
                    <a:pt x="284806" y="160531"/>
                    <a:pt x="298888" y="148089"/>
                  </a:cubicBezTo>
                  <a:cubicBezTo>
                    <a:pt x="304307" y="143294"/>
                    <a:pt x="309351" y="137876"/>
                    <a:pt x="315394" y="134025"/>
                  </a:cubicBezTo>
                  <a:cubicBezTo>
                    <a:pt x="332060" y="123348"/>
                    <a:pt x="349261" y="113491"/>
                    <a:pt x="366070" y="103028"/>
                  </a:cubicBezTo>
                  <a:cubicBezTo>
                    <a:pt x="385178" y="91139"/>
                    <a:pt x="403912" y="78643"/>
                    <a:pt x="423145" y="66986"/>
                  </a:cubicBezTo>
                  <a:cubicBezTo>
                    <a:pt x="433591" y="60658"/>
                    <a:pt x="445034" y="55988"/>
                    <a:pt x="455533" y="49732"/>
                  </a:cubicBezTo>
                  <a:cubicBezTo>
                    <a:pt x="469953" y="41122"/>
                    <a:pt x="483714" y="31425"/>
                    <a:pt x="498081" y="22727"/>
                  </a:cubicBezTo>
                  <a:cubicBezTo>
                    <a:pt x="509043" y="16096"/>
                    <a:pt x="520487" y="10285"/>
                    <a:pt x="531717" y="4082"/>
                  </a:cubicBezTo>
                  <a:cubicBezTo>
                    <a:pt x="533160" y="3280"/>
                    <a:pt x="534515" y="2353"/>
                    <a:pt x="535923" y="1497"/>
                  </a:cubicBezTo>
                  <a:cubicBezTo>
                    <a:pt x="535816" y="998"/>
                    <a:pt x="535692" y="499"/>
                    <a:pt x="535585" y="0"/>
                  </a:cubicBezTo>
                  <a:cubicBezTo>
                    <a:pt x="532947" y="196"/>
                    <a:pt x="530202" y="-18"/>
                    <a:pt x="527706" y="660"/>
                  </a:cubicBezTo>
                  <a:cubicBezTo>
                    <a:pt x="487226" y="11782"/>
                    <a:pt x="446852" y="23226"/>
                    <a:pt x="406336" y="34188"/>
                  </a:cubicBezTo>
                  <a:cubicBezTo>
                    <a:pt x="373806" y="42994"/>
                    <a:pt x="341240" y="51781"/>
                    <a:pt x="308442" y="59535"/>
                  </a:cubicBezTo>
                  <a:cubicBezTo>
                    <a:pt x="290920" y="63671"/>
                    <a:pt x="272792" y="65204"/>
                    <a:pt x="255056" y="68590"/>
                  </a:cubicBezTo>
                  <a:cubicBezTo>
                    <a:pt x="225841" y="74169"/>
                    <a:pt x="196787" y="80462"/>
                    <a:pt x="167590" y="86166"/>
                  </a:cubicBezTo>
                  <a:cubicBezTo>
                    <a:pt x="131459" y="93242"/>
                    <a:pt x="95541" y="101299"/>
                    <a:pt x="59500" y="108768"/>
                  </a:cubicBezTo>
                  <a:cubicBezTo>
                    <a:pt x="39268" y="112956"/>
                    <a:pt x="19821" y="120871"/>
                    <a:pt x="0" y="127092"/>
                  </a:cubicBezTo>
                  <a:cubicBezTo>
                    <a:pt x="18" y="127377"/>
                    <a:pt x="54" y="127680"/>
                    <a:pt x="71" y="127965"/>
                  </a:cubicBezTo>
                  <a:cubicBezTo>
                    <a:pt x="998" y="128232"/>
                    <a:pt x="1925" y="128571"/>
                    <a:pt x="2870" y="128767"/>
                  </a:cubicBezTo>
                  <a:cubicBezTo>
                    <a:pt x="34687" y="135808"/>
                    <a:pt x="66398" y="143366"/>
                    <a:pt x="98358" y="149747"/>
                  </a:cubicBezTo>
                  <a:cubicBezTo>
                    <a:pt x="147982" y="159658"/>
                    <a:pt x="196519" y="174916"/>
                    <a:pt x="247160" y="179728"/>
                  </a:cubicBezTo>
                  <a:cubicBezTo>
                    <a:pt x="248853" y="179907"/>
                    <a:pt x="250885" y="179764"/>
                    <a:pt x="252383" y="17901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AB6107F-D4A0-4CA3-A390-09030E38BCD8}"/>
                </a:ext>
              </a:extLst>
            </p:cNvPr>
            <p:cNvSpPr/>
            <p:nvPr/>
          </p:nvSpPr>
          <p:spPr>
            <a:xfrm>
              <a:off x="3070019" y="4230768"/>
              <a:ext cx="933768" cy="304080"/>
            </a:xfrm>
            <a:custGeom>
              <a:avLst/>
              <a:gdLst>
                <a:gd name="connsiteX0" fmla="*/ 917673 w 933768"/>
                <a:gd name="connsiteY0" fmla="*/ 28931 h 304080"/>
                <a:gd name="connsiteX1" fmla="*/ 933769 w 933768"/>
                <a:gd name="connsiteY1" fmla="*/ 162 h 304080"/>
                <a:gd name="connsiteX2" fmla="*/ 932094 w 933768"/>
                <a:gd name="connsiteY2" fmla="*/ 19 h 304080"/>
                <a:gd name="connsiteX3" fmla="*/ 845981 w 933768"/>
                <a:gd name="connsiteY3" fmla="*/ 15634 h 304080"/>
                <a:gd name="connsiteX4" fmla="*/ 664221 w 933768"/>
                <a:gd name="connsiteY4" fmla="*/ 49323 h 304080"/>
                <a:gd name="connsiteX5" fmla="*/ 483263 w 933768"/>
                <a:gd name="connsiteY5" fmla="*/ 80338 h 304080"/>
                <a:gd name="connsiteX6" fmla="*/ 338257 w 933768"/>
                <a:gd name="connsiteY6" fmla="*/ 106274 h 304080"/>
                <a:gd name="connsiteX7" fmla="*/ 196870 w 933768"/>
                <a:gd name="connsiteY7" fmla="*/ 130712 h 304080"/>
                <a:gd name="connsiteX8" fmla="*/ 53683 w 933768"/>
                <a:gd name="connsiteY8" fmla="*/ 154846 h 304080"/>
                <a:gd name="connsiteX9" fmla="*/ 6910 w 933768"/>
                <a:gd name="connsiteY9" fmla="*/ 196468 h 304080"/>
                <a:gd name="connsiteX10" fmla="*/ 12 w 933768"/>
                <a:gd name="connsiteY10" fmla="*/ 243668 h 304080"/>
                <a:gd name="connsiteX11" fmla="*/ 5520 w 933768"/>
                <a:gd name="connsiteY11" fmla="*/ 290637 h 304080"/>
                <a:gd name="connsiteX12" fmla="*/ 25484 w 933768"/>
                <a:gd name="connsiteY12" fmla="*/ 303631 h 304080"/>
                <a:gd name="connsiteX13" fmla="*/ 47925 w 933768"/>
                <a:gd name="connsiteY13" fmla="*/ 298480 h 304080"/>
                <a:gd name="connsiteX14" fmla="*/ 147174 w 933768"/>
                <a:gd name="connsiteY14" fmla="*/ 281011 h 304080"/>
                <a:gd name="connsiteX15" fmla="*/ 266708 w 933768"/>
                <a:gd name="connsiteY15" fmla="*/ 258320 h 304080"/>
                <a:gd name="connsiteX16" fmla="*/ 451873 w 933768"/>
                <a:gd name="connsiteY16" fmla="*/ 222100 h 304080"/>
                <a:gd name="connsiteX17" fmla="*/ 627912 w 933768"/>
                <a:gd name="connsiteY17" fmla="*/ 188054 h 304080"/>
                <a:gd name="connsiteX18" fmla="*/ 771652 w 933768"/>
                <a:gd name="connsiteY18" fmla="*/ 160105 h 304080"/>
                <a:gd name="connsiteX19" fmla="*/ 906497 w 933768"/>
                <a:gd name="connsiteY19" fmla="*/ 133243 h 304080"/>
                <a:gd name="connsiteX20" fmla="*/ 930792 w 933768"/>
                <a:gd name="connsiteY20" fmla="*/ 128448 h 304080"/>
                <a:gd name="connsiteX21" fmla="*/ 927209 w 933768"/>
                <a:gd name="connsiteY21" fmla="*/ 124437 h 304080"/>
                <a:gd name="connsiteX22" fmla="*/ 908048 w 933768"/>
                <a:gd name="connsiteY22" fmla="*/ 98270 h 304080"/>
                <a:gd name="connsiteX23" fmla="*/ 902665 w 933768"/>
                <a:gd name="connsiteY23" fmla="*/ 69127 h 304080"/>
                <a:gd name="connsiteX24" fmla="*/ 917673 w 933768"/>
                <a:gd name="connsiteY24" fmla="*/ 28931 h 30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3768" h="304080">
                  <a:moveTo>
                    <a:pt x="917673" y="28931"/>
                  </a:moveTo>
                  <a:cubicBezTo>
                    <a:pt x="922878" y="19342"/>
                    <a:pt x="928315" y="9877"/>
                    <a:pt x="933769" y="162"/>
                  </a:cubicBezTo>
                  <a:cubicBezTo>
                    <a:pt x="932931" y="91"/>
                    <a:pt x="932486" y="-52"/>
                    <a:pt x="932094" y="19"/>
                  </a:cubicBezTo>
                  <a:cubicBezTo>
                    <a:pt x="903378" y="5206"/>
                    <a:pt x="874662" y="10322"/>
                    <a:pt x="845981" y="15634"/>
                  </a:cubicBezTo>
                  <a:cubicBezTo>
                    <a:pt x="785395" y="26846"/>
                    <a:pt x="724879" y="38503"/>
                    <a:pt x="664221" y="49323"/>
                  </a:cubicBezTo>
                  <a:cubicBezTo>
                    <a:pt x="603973" y="60072"/>
                    <a:pt x="543546" y="69840"/>
                    <a:pt x="483263" y="80338"/>
                  </a:cubicBezTo>
                  <a:cubicBezTo>
                    <a:pt x="434886" y="88770"/>
                    <a:pt x="386616" y="97753"/>
                    <a:pt x="338257" y="106274"/>
                  </a:cubicBezTo>
                  <a:cubicBezTo>
                    <a:pt x="291146" y="114580"/>
                    <a:pt x="244017" y="122673"/>
                    <a:pt x="196870" y="130712"/>
                  </a:cubicBezTo>
                  <a:cubicBezTo>
                    <a:pt x="149153" y="138840"/>
                    <a:pt x="101382" y="146665"/>
                    <a:pt x="53683" y="154846"/>
                  </a:cubicBezTo>
                  <a:cubicBezTo>
                    <a:pt x="29601" y="158982"/>
                    <a:pt x="13398" y="172190"/>
                    <a:pt x="6910" y="196468"/>
                  </a:cubicBezTo>
                  <a:cubicBezTo>
                    <a:pt x="2757" y="211975"/>
                    <a:pt x="190" y="227643"/>
                    <a:pt x="12" y="243668"/>
                  </a:cubicBezTo>
                  <a:cubicBezTo>
                    <a:pt x="-166" y="259550"/>
                    <a:pt x="1670" y="275218"/>
                    <a:pt x="5520" y="290637"/>
                  </a:cubicBezTo>
                  <a:cubicBezTo>
                    <a:pt x="8140" y="301118"/>
                    <a:pt x="14807" y="305592"/>
                    <a:pt x="25484" y="303631"/>
                  </a:cubicBezTo>
                  <a:cubicBezTo>
                    <a:pt x="33024" y="302241"/>
                    <a:pt x="40385" y="299834"/>
                    <a:pt x="47925" y="298480"/>
                  </a:cubicBezTo>
                  <a:cubicBezTo>
                    <a:pt x="80990" y="292562"/>
                    <a:pt x="114145" y="287089"/>
                    <a:pt x="147174" y="281011"/>
                  </a:cubicBezTo>
                  <a:cubicBezTo>
                    <a:pt x="187066" y="273685"/>
                    <a:pt x="226887" y="266056"/>
                    <a:pt x="266708" y="258320"/>
                  </a:cubicBezTo>
                  <a:cubicBezTo>
                    <a:pt x="328453" y="246342"/>
                    <a:pt x="390145" y="234114"/>
                    <a:pt x="451873" y="222100"/>
                  </a:cubicBezTo>
                  <a:cubicBezTo>
                    <a:pt x="510535" y="210674"/>
                    <a:pt x="569232" y="199409"/>
                    <a:pt x="627912" y="188054"/>
                  </a:cubicBezTo>
                  <a:cubicBezTo>
                    <a:pt x="675825" y="178768"/>
                    <a:pt x="723756" y="169534"/>
                    <a:pt x="771652" y="160105"/>
                  </a:cubicBezTo>
                  <a:cubicBezTo>
                    <a:pt x="816624" y="151264"/>
                    <a:pt x="861543" y="142191"/>
                    <a:pt x="906497" y="133243"/>
                  </a:cubicBezTo>
                  <a:cubicBezTo>
                    <a:pt x="914376" y="131674"/>
                    <a:pt x="922254" y="130141"/>
                    <a:pt x="930792" y="128448"/>
                  </a:cubicBezTo>
                  <a:cubicBezTo>
                    <a:pt x="929259" y="126737"/>
                    <a:pt x="928119" y="125667"/>
                    <a:pt x="927209" y="124437"/>
                  </a:cubicBezTo>
                  <a:cubicBezTo>
                    <a:pt x="920757" y="115756"/>
                    <a:pt x="913948" y="107308"/>
                    <a:pt x="908048" y="98270"/>
                  </a:cubicBezTo>
                  <a:cubicBezTo>
                    <a:pt x="902326" y="89500"/>
                    <a:pt x="901060" y="79590"/>
                    <a:pt x="902665" y="69127"/>
                  </a:cubicBezTo>
                  <a:cubicBezTo>
                    <a:pt x="904911" y="54653"/>
                    <a:pt x="910775" y="41605"/>
                    <a:pt x="917673" y="2893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6576F11-368B-4317-A3AB-DFFD571D8538}"/>
                </a:ext>
              </a:extLst>
            </p:cNvPr>
            <p:cNvSpPr/>
            <p:nvPr/>
          </p:nvSpPr>
          <p:spPr>
            <a:xfrm>
              <a:off x="2851694" y="3630844"/>
              <a:ext cx="1347811" cy="340950"/>
            </a:xfrm>
            <a:custGeom>
              <a:avLst/>
              <a:gdLst>
                <a:gd name="connsiteX0" fmla="*/ 159907 w 1347811"/>
                <a:gd name="connsiteY0" fmla="*/ 171041 h 340950"/>
                <a:gd name="connsiteX1" fmla="*/ 358316 w 1347811"/>
                <a:gd name="connsiteY1" fmla="*/ 251075 h 340950"/>
                <a:gd name="connsiteX2" fmla="*/ 494730 w 1347811"/>
                <a:gd name="connsiteY2" fmla="*/ 307883 h 340950"/>
                <a:gd name="connsiteX3" fmla="*/ 558543 w 1347811"/>
                <a:gd name="connsiteY3" fmla="*/ 337508 h 340950"/>
                <a:gd name="connsiteX4" fmla="*/ 571965 w 1347811"/>
                <a:gd name="connsiteY4" fmla="*/ 340912 h 340950"/>
                <a:gd name="connsiteX5" fmla="*/ 627205 w 1347811"/>
                <a:gd name="connsiteY5" fmla="*/ 335547 h 340950"/>
                <a:gd name="connsiteX6" fmla="*/ 688148 w 1347811"/>
                <a:gd name="connsiteY6" fmla="*/ 320895 h 340950"/>
                <a:gd name="connsiteX7" fmla="*/ 823332 w 1347811"/>
                <a:gd name="connsiteY7" fmla="*/ 287919 h 340950"/>
                <a:gd name="connsiteX8" fmla="*/ 1003346 w 1347811"/>
                <a:gd name="connsiteY8" fmla="*/ 248080 h 340950"/>
                <a:gd name="connsiteX9" fmla="*/ 1091900 w 1347811"/>
                <a:gd name="connsiteY9" fmla="*/ 229382 h 340950"/>
                <a:gd name="connsiteX10" fmla="*/ 1201558 w 1347811"/>
                <a:gd name="connsiteY10" fmla="*/ 203910 h 340950"/>
                <a:gd name="connsiteX11" fmla="*/ 1327991 w 1347811"/>
                <a:gd name="connsiteY11" fmla="*/ 178812 h 340950"/>
                <a:gd name="connsiteX12" fmla="*/ 1347812 w 1347811"/>
                <a:gd name="connsiteY12" fmla="*/ 174445 h 340950"/>
                <a:gd name="connsiteX13" fmla="*/ 1342144 w 1347811"/>
                <a:gd name="connsiteY13" fmla="*/ 171896 h 340950"/>
                <a:gd name="connsiteX14" fmla="*/ 1256798 w 1347811"/>
                <a:gd name="connsiteY14" fmla="*/ 138029 h 340950"/>
                <a:gd name="connsiteX15" fmla="*/ 1093771 w 1347811"/>
                <a:gd name="connsiteY15" fmla="*/ 77924 h 340950"/>
                <a:gd name="connsiteX16" fmla="*/ 867163 w 1347811"/>
                <a:gd name="connsiteY16" fmla="*/ 10403 h 340950"/>
                <a:gd name="connsiteX17" fmla="*/ 821068 w 1347811"/>
                <a:gd name="connsiteY17" fmla="*/ 47 h 340950"/>
                <a:gd name="connsiteX18" fmla="*/ 780624 w 1347811"/>
                <a:gd name="connsiteY18" fmla="*/ 2203 h 340950"/>
                <a:gd name="connsiteX19" fmla="*/ 690447 w 1347811"/>
                <a:gd name="connsiteY19" fmla="*/ 11223 h 340950"/>
                <a:gd name="connsiteX20" fmla="*/ 624192 w 1347811"/>
                <a:gd name="connsiteY20" fmla="*/ 18567 h 340950"/>
                <a:gd name="connsiteX21" fmla="*/ 569024 w 1347811"/>
                <a:gd name="connsiteY21" fmla="*/ 24805 h 340950"/>
                <a:gd name="connsiteX22" fmla="*/ 471950 w 1347811"/>
                <a:gd name="connsiteY22" fmla="*/ 36427 h 340950"/>
                <a:gd name="connsiteX23" fmla="*/ 399296 w 1347811"/>
                <a:gd name="connsiteY23" fmla="*/ 47193 h 340950"/>
                <a:gd name="connsiteX24" fmla="*/ 318923 w 1347811"/>
                <a:gd name="connsiteY24" fmla="*/ 58191 h 340950"/>
                <a:gd name="connsiteX25" fmla="*/ 244700 w 1347811"/>
                <a:gd name="connsiteY25" fmla="*/ 70098 h 340950"/>
                <a:gd name="connsiteX26" fmla="*/ 146360 w 1347811"/>
                <a:gd name="connsiteY26" fmla="*/ 85214 h 340950"/>
                <a:gd name="connsiteX27" fmla="*/ 19304 w 1347811"/>
                <a:gd name="connsiteY27" fmla="*/ 107139 h 340950"/>
                <a:gd name="connsiteX28" fmla="*/ 0 w 1347811"/>
                <a:gd name="connsiteY28" fmla="*/ 114126 h 340950"/>
                <a:gd name="connsiteX29" fmla="*/ 9911 w 1347811"/>
                <a:gd name="connsiteY29" fmla="*/ 118974 h 340950"/>
                <a:gd name="connsiteX30" fmla="*/ 159907 w 1347811"/>
                <a:gd name="connsiteY30" fmla="*/ 171041 h 34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347811" h="340950">
                  <a:moveTo>
                    <a:pt x="159907" y="171041"/>
                  </a:moveTo>
                  <a:cubicBezTo>
                    <a:pt x="226519" y="196495"/>
                    <a:pt x="292310" y="224070"/>
                    <a:pt x="358316" y="251075"/>
                  </a:cubicBezTo>
                  <a:cubicBezTo>
                    <a:pt x="403912" y="269737"/>
                    <a:pt x="449187" y="289113"/>
                    <a:pt x="494730" y="307883"/>
                  </a:cubicBezTo>
                  <a:cubicBezTo>
                    <a:pt x="516441" y="316831"/>
                    <a:pt x="538561" y="324763"/>
                    <a:pt x="558543" y="337508"/>
                  </a:cubicBezTo>
                  <a:cubicBezTo>
                    <a:pt x="562269" y="339896"/>
                    <a:pt x="567545" y="341197"/>
                    <a:pt x="571965" y="340912"/>
                  </a:cubicBezTo>
                  <a:cubicBezTo>
                    <a:pt x="590432" y="339664"/>
                    <a:pt x="609041" y="338773"/>
                    <a:pt x="627205" y="335547"/>
                  </a:cubicBezTo>
                  <a:cubicBezTo>
                    <a:pt x="647739" y="331893"/>
                    <a:pt x="667845" y="325868"/>
                    <a:pt x="688148" y="320895"/>
                  </a:cubicBezTo>
                  <a:cubicBezTo>
                    <a:pt x="733192" y="309843"/>
                    <a:pt x="778128" y="298311"/>
                    <a:pt x="823332" y="287919"/>
                  </a:cubicBezTo>
                  <a:cubicBezTo>
                    <a:pt x="883224" y="274158"/>
                    <a:pt x="943294" y="261163"/>
                    <a:pt x="1003346" y="248080"/>
                  </a:cubicBezTo>
                  <a:cubicBezTo>
                    <a:pt x="1032828" y="241663"/>
                    <a:pt x="1062631" y="236636"/>
                    <a:pt x="1091900" y="229382"/>
                  </a:cubicBezTo>
                  <a:cubicBezTo>
                    <a:pt x="1128334" y="220362"/>
                    <a:pt x="1164340" y="210006"/>
                    <a:pt x="1201558" y="203910"/>
                  </a:cubicBezTo>
                  <a:cubicBezTo>
                    <a:pt x="1243928" y="196958"/>
                    <a:pt x="1285870" y="187315"/>
                    <a:pt x="1327991" y="178812"/>
                  </a:cubicBezTo>
                  <a:cubicBezTo>
                    <a:pt x="1334229" y="177547"/>
                    <a:pt x="1340432" y="176067"/>
                    <a:pt x="1347812" y="174445"/>
                  </a:cubicBezTo>
                  <a:cubicBezTo>
                    <a:pt x="1345174" y="173251"/>
                    <a:pt x="1343694" y="172502"/>
                    <a:pt x="1342144" y="171896"/>
                  </a:cubicBezTo>
                  <a:cubicBezTo>
                    <a:pt x="1313695" y="160595"/>
                    <a:pt x="1285264" y="149259"/>
                    <a:pt x="1256798" y="138029"/>
                  </a:cubicBezTo>
                  <a:cubicBezTo>
                    <a:pt x="1202913" y="116764"/>
                    <a:pt x="1149314" y="94679"/>
                    <a:pt x="1093771" y="77924"/>
                  </a:cubicBezTo>
                  <a:cubicBezTo>
                    <a:pt x="1018319" y="55143"/>
                    <a:pt x="942705" y="32880"/>
                    <a:pt x="867163" y="10403"/>
                  </a:cubicBezTo>
                  <a:cubicBezTo>
                    <a:pt x="852030" y="5893"/>
                    <a:pt x="836968" y="403"/>
                    <a:pt x="821068" y="47"/>
                  </a:cubicBezTo>
                  <a:cubicBezTo>
                    <a:pt x="807610" y="-256"/>
                    <a:pt x="794063" y="973"/>
                    <a:pt x="780624" y="2203"/>
                  </a:cubicBezTo>
                  <a:cubicBezTo>
                    <a:pt x="750553" y="4966"/>
                    <a:pt x="720500" y="8086"/>
                    <a:pt x="690447" y="11223"/>
                  </a:cubicBezTo>
                  <a:cubicBezTo>
                    <a:pt x="668345" y="13522"/>
                    <a:pt x="646277" y="16071"/>
                    <a:pt x="624192" y="18567"/>
                  </a:cubicBezTo>
                  <a:cubicBezTo>
                    <a:pt x="605797" y="20652"/>
                    <a:pt x="587473" y="23647"/>
                    <a:pt x="569024" y="24805"/>
                  </a:cubicBezTo>
                  <a:cubicBezTo>
                    <a:pt x="536422" y="26855"/>
                    <a:pt x="504124" y="30794"/>
                    <a:pt x="471950" y="36427"/>
                  </a:cubicBezTo>
                  <a:cubicBezTo>
                    <a:pt x="447851" y="40652"/>
                    <a:pt x="423537" y="43789"/>
                    <a:pt x="399296" y="47193"/>
                  </a:cubicBezTo>
                  <a:cubicBezTo>
                    <a:pt x="372523" y="50954"/>
                    <a:pt x="345660" y="54234"/>
                    <a:pt x="318923" y="58191"/>
                  </a:cubicBezTo>
                  <a:cubicBezTo>
                    <a:pt x="294146" y="61845"/>
                    <a:pt x="269459" y="66248"/>
                    <a:pt x="244700" y="70098"/>
                  </a:cubicBezTo>
                  <a:cubicBezTo>
                    <a:pt x="211938" y="75214"/>
                    <a:pt x="179087" y="79831"/>
                    <a:pt x="146360" y="85214"/>
                  </a:cubicBezTo>
                  <a:cubicBezTo>
                    <a:pt x="103955" y="92201"/>
                    <a:pt x="61638" y="99706"/>
                    <a:pt x="19304" y="107139"/>
                  </a:cubicBezTo>
                  <a:cubicBezTo>
                    <a:pt x="12852" y="108261"/>
                    <a:pt x="5722" y="107780"/>
                    <a:pt x="0" y="114126"/>
                  </a:cubicBezTo>
                  <a:cubicBezTo>
                    <a:pt x="3618" y="115926"/>
                    <a:pt x="6631" y="117851"/>
                    <a:pt x="9911" y="118974"/>
                  </a:cubicBezTo>
                  <a:cubicBezTo>
                    <a:pt x="59963" y="136282"/>
                    <a:pt x="110514" y="152164"/>
                    <a:pt x="159907" y="17104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390256DE-B891-414B-8F78-6E245FEB720D}"/>
                </a:ext>
              </a:extLst>
            </p:cNvPr>
            <p:cNvSpPr/>
            <p:nvPr/>
          </p:nvSpPr>
          <p:spPr>
            <a:xfrm>
              <a:off x="3411308" y="3865984"/>
              <a:ext cx="730819" cy="315804"/>
            </a:xfrm>
            <a:custGeom>
              <a:avLst/>
              <a:gdLst>
                <a:gd name="connsiteX0" fmla="*/ 730820 w 730819"/>
                <a:gd name="connsiteY0" fmla="*/ 0 h 315804"/>
                <a:gd name="connsiteX1" fmla="*/ 723975 w 730819"/>
                <a:gd name="connsiteY1" fmla="*/ 642 h 315804"/>
                <a:gd name="connsiteX2" fmla="*/ 685491 w 730819"/>
                <a:gd name="connsiteY2" fmla="*/ 6096 h 315804"/>
                <a:gd name="connsiteX3" fmla="*/ 583105 w 730819"/>
                <a:gd name="connsiteY3" fmla="*/ 22923 h 315804"/>
                <a:gd name="connsiteX4" fmla="*/ 354661 w 730819"/>
                <a:gd name="connsiteY4" fmla="*/ 73153 h 315804"/>
                <a:gd name="connsiteX5" fmla="*/ 139015 w 730819"/>
                <a:gd name="connsiteY5" fmla="*/ 120015 h 315804"/>
                <a:gd name="connsiteX6" fmla="*/ 25346 w 730819"/>
                <a:gd name="connsiteY6" fmla="*/ 145701 h 315804"/>
                <a:gd name="connsiteX7" fmla="*/ 12779 w 730819"/>
                <a:gd name="connsiteY7" fmla="*/ 155629 h 315804"/>
                <a:gd name="connsiteX8" fmla="*/ 6523 w 730819"/>
                <a:gd name="connsiteY8" fmla="*/ 174203 h 315804"/>
                <a:gd name="connsiteX9" fmla="*/ 587 w 730819"/>
                <a:gd name="connsiteY9" fmla="*/ 257071 h 315804"/>
                <a:gd name="connsiteX10" fmla="*/ 10908 w 730819"/>
                <a:gd name="connsiteY10" fmla="*/ 303594 h 315804"/>
                <a:gd name="connsiteX11" fmla="*/ 29392 w 730819"/>
                <a:gd name="connsiteY11" fmla="*/ 315643 h 315804"/>
                <a:gd name="connsiteX12" fmla="*/ 44935 w 730819"/>
                <a:gd name="connsiteY12" fmla="*/ 312827 h 315804"/>
                <a:gd name="connsiteX13" fmla="*/ 212097 w 730819"/>
                <a:gd name="connsiteY13" fmla="*/ 272347 h 315804"/>
                <a:gd name="connsiteX14" fmla="*/ 389206 w 730819"/>
                <a:gd name="connsiteY14" fmla="*/ 231153 h 315804"/>
                <a:gd name="connsiteX15" fmla="*/ 535298 w 730819"/>
                <a:gd name="connsiteY15" fmla="*/ 196199 h 315804"/>
                <a:gd name="connsiteX16" fmla="*/ 709769 w 730819"/>
                <a:gd name="connsiteY16" fmla="*/ 155059 h 315804"/>
                <a:gd name="connsiteX17" fmla="*/ 721069 w 730819"/>
                <a:gd name="connsiteY17" fmla="*/ 137323 h 315804"/>
                <a:gd name="connsiteX18" fmla="*/ 713815 w 730819"/>
                <a:gd name="connsiteY18" fmla="*/ 82440 h 315804"/>
                <a:gd name="connsiteX19" fmla="*/ 713227 w 730819"/>
                <a:gd name="connsiteY19" fmla="*/ 64526 h 315804"/>
                <a:gd name="connsiteX20" fmla="*/ 722442 w 730819"/>
                <a:gd name="connsiteY20" fmla="*/ 19126 h 315804"/>
                <a:gd name="connsiteX21" fmla="*/ 730820 w 730819"/>
                <a:gd name="connsiteY21" fmla="*/ 0 h 31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30819" h="315804">
                  <a:moveTo>
                    <a:pt x="730820" y="0"/>
                  </a:moveTo>
                  <a:cubicBezTo>
                    <a:pt x="727896" y="267"/>
                    <a:pt x="725918" y="374"/>
                    <a:pt x="723975" y="642"/>
                  </a:cubicBezTo>
                  <a:cubicBezTo>
                    <a:pt x="711141" y="2424"/>
                    <a:pt x="698289" y="4064"/>
                    <a:pt x="685491" y="6096"/>
                  </a:cubicBezTo>
                  <a:cubicBezTo>
                    <a:pt x="651338" y="11533"/>
                    <a:pt x="616936" y="15828"/>
                    <a:pt x="583105" y="22923"/>
                  </a:cubicBezTo>
                  <a:cubicBezTo>
                    <a:pt x="506796" y="38930"/>
                    <a:pt x="430827" y="56451"/>
                    <a:pt x="354661" y="73153"/>
                  </a:cubicBezTo>
                  <a:cubicBezTo>
                    <a:pt x="282809" y="88893"/>
                    <a:pt x="210867" y="104258"/>
                    <a:pt x="139015" y="120015"/>
                  </a:cubicBezTo>
                  <a:cubicBezTo>
                    <a:pt x="101066" y="128339"/>
                    <a:pt x="63242" y="137127"/>
                    <a:pt x="25346" y="145701"/>
                  </a:cubicBezTo>
                  <a:cubicBezTo>
                    <a:pt x="19571" y="147002"/>
                    <a:pt x="15007" y="150103"/>
                    <a:pt x="12779" y="155629"/>
                  </a:cubicBezTo>
                  <a:cubicBezTo>
                    <a:pt x="10337" y="161690"/>
                    <a:pt x="7931" y="167857"/>
                    <a:pt x="6523" y="174203"/>
                  </a:cubicBezTo>
                  <a:cubicBezTo>
                    <a:pt x="516" y="201510"/>
                    <a:pt x="-999" y="229193"/>
                    <a:pt x="587" y="257071"/>
                  </a:cubicBezTo>
                  <a:cubicBezTo>
                    <a:pt x="1514" y="273149"/>
                    <a:pt x="5507" y="288532"/>
                    <a:pt x="10908" y="303594"/>
                  </a:cubicBezTo>
                  <a:cubicBezTo>
                    <a:pt x="13956" y="312096"/>
                    <a:pt x="21175" y="316748"/>
                    <a:pt x="29392" y="315643"/>
                  </a:cubicBezTo>
                  <a:cubicBezTo>
                    <a:pt x="34597" y="314930"/>
                    <a:pt x="39820" y="314057"/>
                    <a:pt x="44935" y="312827"/>
                  </a:cubicBezTo>
                  <a:cubicBezTo>
                    <a:pt x="100656" y="299369"/>
                    <a:pt x="156305" y="285573"/>
                    <a:pt x="212097" y="272347"/>
                  </a:cubicBezTo>
                  <a:cubicBezTo>
                    <a:pt x="271080" y="258372"/>
                    <a:pt x="330205" y="245057"/>
                    <a:pt x="389206" y="231153"/>
                  </a:cubicBezTo>
                  <a:cubicBezTo>
                    <a:pt x="437939" y="219674"/>
                    <a:pt x="486440" y="207143"/>
                    <a:pt x="535298" y="196199"/>
                  </a:cubicBezTo>
                  <a:cubicBezTo>
                    <a:pt x="593604" y="183133"/>
                    <a:pt x="651945" y="170174"/>
                    <a:pt x="709769" y="155059"/>
                  </a:cubicBezTo>
                  <a:cubicBezTo>
                    <a:pt x="723333" y="151512"/>
                    <a:pt x="723921" y="150870"/>
                    <a:pt x="721069" y="137323"/>
                  </a:cubicBezTo>
                  <a:cubicBezTo>
                    <a:pt x="717255" y="119213"/>
                    <a:pt x="712870" y="101210"/>
                    <a:pt x="713815" y="82440"/>
                  </a:cubicBezTo>
                  <a:cubicBezTo>
                    <a:pt x="714118" y="76487"/>
                    <a:pt x="713672" y="70480"/>
                    <a:pt x="713227" y="64526"/>
                  </a:cubicBezTo>
                  <a:cubicBezTo>
                    <a:pt x="712014" y="48502"/>
                    <a:pt x="714688" y="33386"/>
                    <a:pt x="722442" y="19126"/>
                  </a:cubicBezTo>
                  <a:cubicBezTo>
                    <a:pt x="725579" y="13297"/>
                    <a:pt x="727807" y="6934"/>
                    <a:pt x="730820" y="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92581A6-BB45-4485-AA09-D084A1ABB78A}"/>
                </a:ext>
              </a:extLst>
            </p:cNvPr>
            <p:cNvSpPr/>
            <p:nvPr/>
          </p:nvSpPr>
          <p:spPr>
            <a:xfrm>
              <a:off x="2759147" y="3796476"/>
              <a:ext cx="636723" cy="384353"/>
            </a:xfrm>
            <a:custGeom>
              <a:avLst/>
              <a:gdLst>
                <a:gd name="connsiteX0" fmla="*/ 622428 w 636723"/>
                <a:gd name="connsiteY0" fmla="*/ 213747 h 384353"/>
                <a:gd name="connsiteX1" fmla="*/ 335429 w 636723"/>
                <a:gd name="connsiteY1" fmla="*/ 104801 h 384353"/>
                <a:gd name="connsiteX2" fmla="*/ 102226 w 636723"/>
                <a:gd name="connsiteY2" fmla="*/ 20329 h 384353"/>
                <a:gd name="connsiteX3" fmla="*/ 44937 w 636723"/>
                <a:gd name="connsiteY3" fmla="*/ 633 h 384353"/>
                <a:gd name="connsiteX4" fmla="*/ 38680 w 636723"/>
                <a:gd name="connsiteY4" fmla="*/ 116 h 384353"/>
                <a:gd name="connsiteX5" fmla="*/ 20142 w 636723"/>
                <a:gd name="connsiteY5" fmla="*/ 12575 h 384353"/>
                <a:gd name="connsiteX6" fmla="*/ 0 w 636723"/>
                <a:gd name="connsiteY6" fmla="*/ 74285 h 384353"/>
                <a:gd name="connsiteX7" fmla="*/ 3779 w 636723"/>
                <a:gd name="connsiteY7" fmla="*/ 106495 h 384353"/>
                <a:gd name="connsiteX8" fmla="*/ 21782 w 636723"/>
                <a:gd name="connsiteY8" fmla="*/ 188151 h 384353"/>
                <a:gd name="connsiteX9" fmla="*/ 44776 w 636723"/>
                <a:gd name="connsiteY9" fmla="*/ 213676 h 384353"/>
                <a:gd name="connsiteX10" fmla="*/ 160745 w 636723"/>
                <a:gd name="connsiteY10" fmla="*/ 258309 h 384353"/>
                <a:gd name="connsiteX11" fmla="*/ 432931 w 636723"/>
                <a:gd name="connsiteY11" fmla="*/ 342532 h 384353"/>
                <a:gd name="connsiteX12" fmla="*/ 576742 w 636723"/>
                <a:gd name="connsiteY12" fmla="*/ 374118 h 384353"/>
                <a:gd name="connsiteX13" fmla="*/ 627401 w 636723"/>
                <a:gd name="connsiteY13" fmla="*/ 384224 h 384353"/>
                <a:gd name="connsiteX14" fmla="*/ 636723 w 636723"/>
                <a:gd name="connsiteY14" fmla="*/ 383048 h 384353"/>
                <a:gd name="connsiteX15" fmla="*/ 635386 w 636723"/>
                <a:gd name="connsiteY15" fmla="*/ 374938 h 384353"/>
                <a:gd name="connsiteX16" fmla="*/ 630449 w 636723"/>
                <a:gd name="connsiteY16" fmla="*/ 356079 h 384353"/>
                <a:gd name="connsiteX17" fmla="*/ 628078 w 636723"/>
                <a:gd name="connsiteY17" fmla="*/ 319413 h 384353"/>
                <a:gd name="connsiteX18" fmla="*/ 632802 w 636723"/>
                <a:gd name="connsiteY18" fmla="*/ 233123 h 384353"/>
                <a:gd name="connsiteX19" fmla="*/ 622428 w 636723"/>
                <a:gd name="connsiteY19" fmla="*/ 213747 h 3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6723" h="384353">
                  <a:moveTo>
                    <a:pt x="622428" y="213747"/>
                  </a:moveTo>
                  <a:cubicBezTo>
                    <a:pt x="527956" y="174283"/>
                    <a:pt x="431719" y="139489"/>
                    <a:pt x="335429" y="104801"/>
                  </a:cubicBezTo>
                  <a:cubicBezTo>
                    <a:pt x="257641" y="76781"/>
                    <a:pt x="179978" y="48403"/>
                    <a:pt x="102226" y="20329"/>
                  </a:cubicBezTo>
                  <a:cubicBezTo>
                    <a:pt x="83242" y="13467"/>
                    <a:pt x="64063" y="7103"/>
                    <a:pt x="44937" y="633"/>
                  </a:cubicBezTo>
                  <a:cubicBezTo>
                    <a:pt x="43011" y="-27"/>
                    <a:pt x="40730" y="-116"/>
                    <a:pt x="38680" y="116"/>
                  </a:cubicBezTo>
                  <a:cubicBezTo>
                    <a:pt x="30374" y="1025"/>
                    <a:pt x="24777" y="6123"/>
                    <a:pt x="20142" y="12575"/>
                  </a:cubicBezTo>
                  <a:cubicBezTo>
                    <a:pt x="6916" y="31006"/>
                    <a:pt x="588" y="51594"/>
                    <a:pt x="0" y="74285"/>
                  </a:cubicBezTo>
                  <a:cubicBezTo>
                    <a:pt x="1212" y="85034"/>
                    <a:pt x="1622" y="95942"/>
                    <a:pt x="3779" y="106495"/>
                  </a:cubicBezTo>
                  <a:cubicBezTo>
                    <a:pt x="9358" y="133802"/>
                    <a:pt x="15597" y="160968"/>
                    <a:pt x="21782" y="188151"/>
                  </a:cubicBezTo>
                  <a:cubicBezTo>
                    <a:pt x="24670" y="200824"/>
                    <a:pt x="32762" y="209041"/>
                    <a:pt x="44776" y="213676"/>
                  </a:cubicBezTo>
                  <a:cubicBezTo>
                    <a:pt x="83438" y="228542"/>
                    <a:pt x="122011" y="243622"/>
                    <a:pt x="160745" y="258309"/>
                  </a:cubicBezTo>
                  <a:cubicBezTo>
                    <a:pt x="249709" y="292052"/>
                    <a:pt x="340420" y="320340"/>
                    <a:pt x="432931" y="342532"/>
                  </a:cubicBezTo>
                  <a:cubicBezTo>
                    <a:pt x="480648" y="353976"/>
                    <a:pt x="528776" y="363744"/>
                    <a:pt x="576742" y="374118"/>
                  </a:cubicBezTo>
                  <a:cubicBezTo>
                    <a:pt x="593569" y="377754"/>
                    <a:pt x="610467" y="381105"/>
                    <a:pt x="627401" y="384224"/>
                  </a:cubicBezTo>
                  <a:cubicBezTo>
                    <a:pt x="630342" y="384759"/>
                    <a:pt x="633604" y="383494"/>
                    <a:pt x="636723" y="383048"/>
                  </a:cubicBezTo>
                  <a:cubicBezTo>
                    <a:pt x="636295" y="380339"/>
                    <a:pt x="636064" y="377576"/>
                    <a:pt x="635386" y="374938"/>
                  </a:cubicBezTo>
                  <a:cubicBezTo>
                    <a:pt x="633782" y="368628"/>
                    <a:pt x="631162" y="362478"/>
                    <a:pt x="630449" y="356079"/>
                  </a:cubicBezTo>
                  <a:cubicBezTo>
                    <a:pt x="629094" y="343922"/>
                    <a:pt x="628809" y="331641"/>
                    <a:pt x="628078" y="319413"/>
                  </a:cubicBezTo>
                  <a:cubicBezTo>
                    <a:pt x="626331" y="290465"/>
                    <a:pt x="625725" y="261643"/>
                    <a:pt x="632802" y="233123"/>
                  </a:cubicBezTo>
                  <a:cubicBezTo>
                    <a:pt x="635850" y="220841"/>
                    <a:pt x="634210" y="218667"/>
                    <a:pt x="622428" y="21374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FD6271C-3EC2-4B21-A510-D2BE686EC403}"/>
                </a:ext>
              </a:extLst>
            </p:cNvPr>
            <p:cNvSpPr/>
            <p:nvPr/>
          </p:nvSpPr>
          <p:spPr>
            <a:xfrm>
              <a:off x="2580524" y="4037112"/>
              <a:ext cx="1479662" cy="324769"/>
            </a:xfrm>
            <a:custGeom>
              <a:avLst/>
              <a:gdLst>
                <a:gd name="connsiteX0" fmla="*/ 28520 w 1479662"/>
                <a:gd name="connsiteY0" fmla="*/ 41612 h 324769"/>
                <a:gd name="connsiteX1" fmla="*/ 175486 w 1479662"/>
                <a:gd name="connsiteY1" fmla="*/ 120220 h 324769"/>
                <a:gd name="connsiteX2" fmla="*/ 496263 w 1479662"/>
                <a:gd name="connsiteY2" fmla="*/ 296080 h 324769"/>
                <a:gd name="connsiteX3" fmla="*/ 518669 w 1479662"/>
                <a:gd name="connsiteY3" fmla="*/ 320340 h 324769"/>
                <a:gd name="connsiteX4" fmla="*/ 525674 w 1479662"/>
                <a:gd name="connsiteY4" fmla="*/ 324725 h 324769"/>
                <a:gd name="connsiteX5" fmla="*/ 565566 w 1479662"/>
                <a:gd name="connsiteY5" fmla="*/ 320304 h 324769"/>
                <a:gd name="connsiteX6" fmla="*/ 607793 w 1479662"/>
                <a:gd name="connsiteY6" fmla="*/ 311641 h 324769"/>
                <a:gd name="connsiteX7" fmla="*/ 657578 w 1479662"/>
                <a:gd name="connsiteY7" fmla="*/ 303834 h 324769"/>
                <a:gd name="connsiteX8" fmla="*/ 719502 w 1479662"/>
                <a:gd name="connsiteY8" fmla="*/ 293264 h 324769"/>
                <a:gd name="connsiteX9" fmla="*/ 764349 w 1479662"/>
                <a:gd name="connsiteY9" fmla="*/ 285456 h 324769"/>
                <a:gd name="connsiteX10" fmla="*/ 824508 w 1479662"/>
                <a:gd name="connsiteY10" fmla="*/ 274922 h 324769"/>
                <a:gd name="connsiteX11" fmla="*/ 911565 w 1479662"/>
                <a:gd name="connsiteY11" fmla="*/ 262159 h 324769"/>
                <a:gd name="connsiteX12" fmla="*/ 996911 w 1479662"/>
                <a:gd name="connsiteY12" fmla="*/ 245743 h 324769"/>
                <a:gd name="connsiteX13" fmla="*/ 997321 w 1479662"/>
                <a:gd name="connsiteY13" fmla="*/ 245671 h 324769"/>
                <a:gd name="connsiteX14" fmla="*/ 1009157 w 1479662"/>
                <a:gd name="connsiteY14" fmla="*/ 243889 h 324769"/>
                <a:gd name="connsiteX15" fmla="*/ 1051491 w 1479662"/>
                <a:gd name="connsiteY15" fmla="*/ 234798 h 324769"/>
                <a:gd name="connsiteX16" fmla="*/ 1054004 w 1479662"/>
                <a:gd name="connsiteY16" fmla="*/ 234406 h 324769"/>
                <a:gd name="connsiteX17" fmla="*/ 1144341 w 1479662"/>
                <a:gd name="connsiteY17" fmla="*/ 218221 h 324769"/>
                <a:gd name="connsiteX18" fmla="*/ 1207369 w 1479662"/>
                <a:gd name="connsiteY18" fmla="*/ 207241 h 324769"/>
                <a:gd name="connsiteX19" fmla="*/ 1297902 w 1479662"/>
                <a:gd name="connsiteY19" fmla="*/ 189701 h 324769"/>
                <a:gd name="connsiteX20" fmla="*/ 1325869 w 1479662"/>
                <a:gd name="connsiteY20" fmla="*/ 183997 h 324769"/>
                <a:gd name="connsiteX21" fmla="*/ 1357901 w 1479662"/>
                <a:gd name="connsiteY21" fmla="*/ 176867 h 324769"/>
                <a:gd name="connsiteX22" fmla="*/ 1367259 w 1479662"/>
                <a:gd name="connsiteY22" fmla="*/ 176190 h 324769"/>
                <a:gd name="connsiteX23" fmla="*/ 1383355 w 1479662"/>
                <a:gd name="connsiteY23" fmla="*/ 173124 h 324769"/>
                <a:gd name="connsiteX24" fmla="*/ 1386171 w 1479662"/>
                <a:gd name="connsiteY24" fmla="*/ 171395 h 324769"/>
                <a:gd name="connsiteX25" fmla="*/ 1410502 w 1479662"/>
                <a:gd name="connsiteY25" fmla="*/ 167010 h 324769"/>
                <a:gd name="connsiteX26" fmla="*/ 1420252 w 1479662"/>
                <a:gd name="connsiteY26" fmla="*/ 165655 h 324769"/>
                <a:gd name="connsiteX27" fmla="*/ 1421874 w 1479662"/>
                <a:gd name="connsiteY27" fmla="*/ 165085 h 324769"/>
                <a:gd name="connsiteX28" fmla="*/ 1460519 w 1479662"/>
                <a:gd name="connsiteY28" fmla="*/ 160540 h 324769"/>
                <a:gd name="connsiteX29" fmla="*/ 1476615 w 1479662"/>
                <a:gd name="connsiteY29" fmla="*/ 159310 h 324769"/>
                <a:gd name="connsiteX30" fmla="*/ 1479663 w 1479662"/>
                <a:gd name="connsiteY30" fmla="*/ 157385 h 324769"/>
                <a:gd name="connsiteX31" fmla="*/ 1477114 w 1479662"/>
                <a:gd name="connsiteY31" fmla="*/ 154265 h 324769"/>
                <a:gd name="connsiteX32" fmla="*/ 1475206 w 1479662"/>
                <a:gd name="connsiteY32" fmla="*/ 153356 h 324769"/>
                <a:gd name="connsiteX33" fmla="*/ 1386777 w 1479662"/>
                <a:gd name="connsiteY33" fmla="*/ 104213 h 324769"/>
                <a:gd name="connsiteX34" fmla="*/ 1383355 w 1479662"/>
                <a:gd name="connsiteY34" fmla="*/ 101343 h 324769"/>
                <a:gd name="connsiteX35" fmla="*/ 1366439 w 1479662"/>
                <a:gd name="connsiteY35" fmla="*/ 98990 h 324769"/>
                <a:gd name="connsiteX36" fmla="*/ 1364817 w 1479662"/>
                <a:gd name="connsiteY36" fmla="*/ 99507 h 324769"/>
                <a:gd name="connsiteX37" fmla="*/ 1279721 w 1479662"/>
                <a:gd name="connsiteY37" fmla="*/ 121539 h 324769"/>
                <a:gd name="connsiteX38" fmla="*/ 1088388 w 1479662"/>
                <a:gd name="connsiteY38" fmla="*/ 163659 h 324769"/>
                <a:gd name="connsiteX39" fmla="*/ 1007766 w 1479662"/>
                <a:gd name="connsiteY39" fmla="*/ 178436 h 324769"/>
                <a:gd name="connsiteX40" fmla="*/ 948124 w 1479662"/>
                <a:gd name="connsiteY40" fmla="*/ 186760 h 324769"/>
                <a:gd name="connsiteX41" fmla="*/ 914239 w 1479662"/>
                <a:gd name="connsiteY41" fmla="*/ 193462 h 324769"/>
                <a:gd name="connsiteX42" fmla="*/ 864953 w 1479662"/>
                <a:gd name="connsiteY42" fmla="*/ 200717 h 324769"/>
                <a:gd name="connsiteX43" fmla="*/ 806862 w 1479662"/>
                <a:gd name="connsiteY43" fmla="*/ 207080 h 324769"/>
                <a:gd name="connsiteX44" fmla="*/ 751783 w 1479662"/>
                <a:gd name="connsiteY44" fmla="*/ 209558 h 324769"/>
                <a:gd name="connsiteX45" fmla="*/ 719823 w 1479662"/>
                <a:gd name="connsiteY45" fmla="*/ 209166 h 324769"/>
                <a:gd name="connsiteX46" fmla="*/ 659361 w 1479662"/>
                <a:gd name="connsiteY46" fmla="*/ 194353 h 324769"/>
                <a:gd name="connsiteX47" fmla="*/ 625422 w 1479662"/>
                <a:gd name="connsiteY47" fmla="*/ 184978 h 324769"/>
                <a:gd name="connsiteX48" fmla="*/ 459597 w 1479662"/>
                <a:gd name="connsiteY48" fmla="*/ 135834 h 324769"/>
                <a:gd name="connsiteX49" fmla="*/ 459615 w 1479662"/>
                <a:gd name="connsiteY49" fmla="*/ 135852 h 324769"/>
                <a:gd name="connsiteX50" fmla="*/ 436371 w 1479662"/>
                <a:gd name="connsiteY50" fmla="*/ 127742 h 324769"/>
                <a:gd name="connsiteX51" fmla="*/ 344288 w 1479662"/>
                <a:gd name="connsiteY51" fmla="*/ 98955 h 324769"/>
                <a:gd name="connsiteX52" fmla="*/ 220227 w 1479662"/>
                <a:gd name="connsiteY52" fmla="*/ 45034 h 324769"/>
                <a:gd name="connsiteX53" fmla="*/ 161654 w 1479662"/>
                <a:gd name="connsiteY53" fmla="*/ 5463 h 324769"/>
                <a:gd name="connsiteX54" fmla="*/ 141316 w 1479662"/>
                <a:gd name="connsiteY54" fmla="*/ 579 h 324769"/>
                <a:gd name="connsiteX55" fmla="*/ 25650 w 1479662"/>
                <a:gd name="connsiteY55" fmla="*/ 20810 h 324769"/>
                <a:gd name="connsiteX56" fmla="*/ 178 w 1479662"/>
                <a:gd name="connsiteY56" fmla="*/ 25266 h 324769"/>
                <a:gd name="connsiteX57" fmla="*/ 0 w 1479662"/>
                <a:gd name="connsiteY57" fmla="*/ 26425 h 324769"/>
                <a:gd name="connsiteX58" fmla="*/ 3458 w 1479662"/>
                <a:gd name="connsiteY58" fmla="*/ 28742 h 324769"/>
                <a:gd name="connsiteX59" fmla="*/ 28520 w 1479662"/>
                <a:gd name="connsiteY59" fmla="*/ 41612 h 32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479662" h="324769">
                  <a:moveTo>
                    <a:pt x="28520" y="41612"/>
                  </a:moveTo>
                  <a:cubicBezTo>
                    <a:pt x="77538" y="67761"/>
                    <a:pt x="126717" y="93607"/>
                    <a:pt x="175486" y="120220"/>
                  </a:cubicBezTo>
                  <a:cubicBezTo>
                    <a:pt x="282525" y="178632"/>
                    <a:pt x="389331" y="237472"/>
                    <a:pt x="496263" y="296080"/>
                  </a:cubicBezTo>
                  <a:cubicBezTo>
                    <a:pt x="506512" y="301695"/>
                    <a:pt x="514373" y="309360"/>
                    <a:pt x="518669" y="320340"/>
                  </a:cubicBezTo>
                  <a:cubicBezTo>
                    <a:pt x="519970" y="323655"/>
                    <a:pt x="522448" y="325046"/>
                    <a:pt x="525674" y="324725"/>
                  </a:cubicBezTo>
                  <a:cubicBezTo>
                    <a:pt x="538989" y="323406"/>
                    <a:pt x="552376" y="322443"/>
                    <a:pt x="565566" y="320304"/>
                  </a:cubicBezTo>
                  <a:cubicBezTo>
                    <a:pt x="579737" y="318005"/>
                    <a:pt x="593640" y="314155"/>
                    <a:pt x="607793" y="311641"/>
                  </a:cubicBezTo>
                  <a:cubicBezTo>
                    <a:pt x="624335" y="308700"/>
                    <a:pt x="641037" y="306704"/>
                    <a:pt x="657578" y="303834"/>
                  </a:cubicBezTo>
                  <a:cubicBezTo>
                    <a:pt x="662569" y="302961"/>
                    <a:pt x="691570" y="298059"/>
                    <a:pt x="719502" y="293264"/>
                  </a:cubicBezTo>
                  <a:cubicBezTo>
                    <a:pt x="734493" y="290893"/>
                    <a:pt x="749412" y="288148"/>
                    <a:pt x="764349" y="285456"/>
                  </a:cubicBezTo>
                  <a:cubicBezTo>
                    <a:pt x="784385" y="281856"/>
                    <a:pt x="804402" y="278041"/>
                    <a:pt x="824508" y="274922"/>
                  </a:cubicBezTo>
                  <a:cubicBezTo>
                    <a:pt x="853492" y="270430"/>
                    <a:pt x="882653" y="267043"/>
                    <a:pt x="911565" y="262159"/>
                  </a:cubicBezTo>
                  <a:cubicBezTo>
                    <a:pt x="940121" y="257347"/>
                    <a:pt x="968462" y="251233"/>
                    <a:pt x="996911" y="245743"/>
                  </a:cubicBezTo>
                  <a:cubicBezTo>
                    <a:pt x="994611" y="246206"/>
                    <a:pt x="996234" y="245885"/>
                    <a:pt x="997321" y="245671"/>
                  </a:cubicBezTo>
                  <a:cubicBezTo>
                    <a:pt x="1001242" y="244923"/>
                    <a:pt x="1005199" y="244370"/>
                    <a:pt x="1009157" y="243889"/>
                  </a:cubicBezTo>
                  <a:cubicBezTo>
                    <a:pt x="1023541" y="242071"/>
                    <a:pt x="1038175" y="241554"/>
                    <a:pt x="1051491" y="234798"/>
                  </a:cubicBezTo>
                  <a:cubicBezTo>
                    <a:pt x="1052275" y="234638"/>
                    <a:pt x="1053166" y="234549"/>
                    <a:pt x="1054004" y="234406"/>
                  </a:cubicBezTo>
                  <a:cubicBezTo>
                    <a:pt x="1084128" y="229023"/>
                    <a:pt x="1114270" y="223782"/>
                    <a:pt x="1144341" y="218221"/>
                  </a:cubicBezTo>
                  <a:cubicBezTo>
                    <a:pt x="1165321" y="214353"/>
                    <a:pt x="1186211" y="210289"/>
                    <a:pt x="1207369" y="207241"/>
                  </a:cubicBezTo>
                  <a:cubicBezTo>
                    <a:pt x="1237761" y="202892"/>
                    <a:pt x="1267742" y="195690"/>
                    <a:pt x="1297902" y="189701"/>
                  </a:cubicBezTo>
                  <a:cubicBezTo>
                    <a:pt x="1307242" y="187847"/>
                    <a:pt x="1316814" y="186796"/>
                    <a:pt x="1325869" y="183997"/>
                  </a:cubicBezTo>
                  <a:cubicBezTo>
                    <a:pt x="1329898" y="182749"/>
                    <a:pt x="1342215" y="180022"/>
                    <a:pt x="1357901" y="176867"/>
                  </a:cubicBezTo>
                  <a:cubicBezTo>
                    <a:pt x="1361002" y="176529"/>
                    <a:pt x="1364104" y="176279"/>
                    <a:pt x="1367259" y="176190"/>
                  </a:cubicBezTo>
                  <a:cubicBezTo>
                    <a:pt x="1372713" y="176029"/>
                    <a:pt x="1378346" y="176582"/>
                    <a:pt x="1383355" y="173124"/>
                  </a:cubicBezTo>
                  <a:cubicBezTo>
                    <a:pt x="1384281" y="172482"/>
                    <a:pt x="1385226" y="171912"/>
                    <a:pt x="1386171" y="171395"/>
                  </a:cubicBezTo>
                  <a:cubicBezTo>
                    <a:pt x="1394299" y="169880"/>
                    <a:pt x="1402570" y="168383"/>
                    <a:pt x="1410502" y="167010"/>
                  </a:cubicBezTo>
                  <a:cubicBezTo>
                    <a:pt x="1413728" y="167242"/>
                    <a:pt x="1417240" y="166796"/>
                    <a:pt x="1420252" y="165655"/>
                  </a:cubicBezTo>
                  <a:cubicBezTo>
                    <a:pt x="1420787" y="165459"/>
                    <a:pt x="1421340" y="165281"/>
                    <a:pt x="1421874" y="165085"/>
                  </a:cubicBezTo>
                  <a:cubicBezTo>
                    <a:pt x="1440573" y="162037"/>
                    <a:pt x="1455831" y="160023"/>
                    <a:pt x="1460519" y="160540"/>
                  </a:cubicBezTo>
                  <a:cubicBezTo>
                    <a:pt x="1465777" y="161128"/>
                    <a:pt x="1471267" y="159916"/>
                    <a:pt x="1476615" y="159310"/>
                  </a:cubicBezTo>
                  <a:cubicBezTo>
                    <a:pt x="1477684" y="159185"/>
                    <a:pt x="1478646" y="158062"/>
                    <a:pt x="1479663" y="157385"/>
                  </a:cubicBezTo>
                  <a:cubicBezTo>
                    <a:pt x="1478825" y="156333"/>
                    <a:pt x="1478058" y="155210"/>
                    <a:pt x="1477114" y="154265"/>
                  </a:cubicBezTo>
                  <a:cubicBezTo>
                    <a:pt x="1476650" y="153802"/>
                    <a:pt x="1475848" y="153659"/>
                    <a:pt x="1475206" y="153356"/>
                  </a:cubicBezTo>
                  <a:cubicBezTo>
                    <a:pt x="1450982" y="141948"/>
                    <a:pt x="1388114" y="105336"/>
                    <a:pt x="1386777" y="104213"/>
                  </a:cubicBezTo>
                  <a:cubicBezTo>
                    <a:pt x="1385494" y="103143"/>
                    <a:pt x="1384388" y="102181"/>
                    <a:pt x="1383355" y="101343"/>
                  </a:cubicBezTo>
                  <a:cubicBezTo>
                    <a:pt x="1379219" y="95675"/>
                    <a:pt x="1374745" y="95675"/>
                    <a:pt x="1366439" y="98990"/>
                  </a:cubicBezTo>
                  <a:cubicBezTo>
                    <a:pt x="1365904" y="99204"/>
                    <a:pt x="1365369" y="99365"/>
                    <a:pt x="1364817" y="99507"/>
                  </a:cubicBezTo>
                  <a:cubicBezTo>
                    <a:pt x="1336457" y="106904"/>
                    <a:pt x="1308276" y="115033"/>
                    <a:pt x="1279721" y="121539"/>
                  </a:cubicBezTo>
                  <a:cubicBezTo>
                    <a:pt x="1216050" y="136048"/>
                    <a:pt x="1152255" y="150023"/>
                    <a:pt x="1088388" y="163659"/>
                  </a:cubicBezTo>
                  <a:cubicBezTo>
                    <a:pt x="1061669" y="169363"/>
                    <a:pt x="1034717" y="173962"/>
                    <a:pt x="1007766" y="178436"/>
                  </a:cubicBezTo>
                  <a:cubicBezTo>
                    <a:pt x="987963" y="181716"/>
                    <a:pt x="967963" y="183694"/>
                    <a:pt x="948124" y="186760"/>
                  </a:cubicBezTo>
                  <a:cubicBezTo>
                    <a:pt x="936752" y="188525"/>
                    <a:pt x="925629" y="192001"/>
                    <a:pt x="914239" y="193462"/>
                  </a:cubicBezTo>
                  <a:cubicBezTo>
                    <a:pt x="897769" y="195583"/>
                    <a:pt x="881352" y="197027"/>
                    <a:pt x="864953" y="200717"/>
                  </a:cubicBezTo>
                  <a:cubicBezTo>
                    <a:pt x="846059" y="204977"/>
                    <a:pt x="826309" y="205619"/>
                    <a:pt x="806862" y="207080"/>
                  </a:cubicBezTo>
                  <a:cubicBezTo>
                    <a:pt x="788538" y="208453"/>
                    <a:pt x="770143" y="208988"/>
                    <a:pt x="751783" y="209558"/>
                  </a:cubicBezTo>
                  <a:cubicBezTo>
                    <a:pt x="741124" y="209879"/>
                    <a:pt x="730143" y="211091"/>
                    <a:pt x="719823" y="209166"/>
                  </a:cubicBezTo>
                  <a:cubicBezTo>
                    <a:pt x="699449" y="205351"/>
                    <a:pt x="679039" y="200753"/>
                    <a:pt x="659361" y="194353"/>
                  </a:cubicBezTo>
                  <a:cubicBezTo>
                    <a:pt x="648113" y="190699"/>
                    <a:pt x="636866" y="187420"/>
                    <a:pt x="625422" y="184978"/>
                  </a:cubicBezTo>
                  <a:lnTo>
                    <a:pt x="459597" y="135834"/>
                  </a:lnTo>
                  <a:lnTo>
                    <a:pt x="459615" y="135852"/>
                  </a:lnTo>
                  <a:cubicBezTo>
                    <a:pt x="451897" y="133054"/>
                    <a:pt x="444161" y="130291"/>
                    <a:pt x="436371" y="127742"/>
                  </a:cubicBezTo>
                  <a:cubicBezTo>
                    <a:pt x="405819" y="117724"/>
                    <a:pt x="374840" y="109008"/>
                    <a:pt x="344288" y="98955"/>
                  </a:cubicBezTo>
                  <a:cubicBezTo>
                    <a:pt x="301312" y="84802"/>
                    <a:pt x="260368" y="65854"/>
                    <a:pt x="220227" y="45034"/>
                  </a:cubicBezTo>
                  <a:cubicBezTo>
                    <a:pt x="199104" y="34090"/>
                    <a:pt x="178944" y="21987"/>
                    <a:pt x="161654" y="5463"/>
                  </a:cubicBezTo>
                  <a:cubicBezTo>
                    <a:pt x="155861" y="-81"/>
                    <a:pt x="148838" y="-740"/>
                    <a:pt x="141316" y="579"/>
                  </a:cubicBezTo>
                  <a:cubicBezTo>
                    <a:pt x="102761" y="7352"/>
                    <a:pt x="64205" y="14072"/>
                    <a:pt x="25650" y="20810"/>
                  </a:cubicBezTo>
                  <a:cubicBezTo>
                    <a:pt x="17165" y="22290"/>
                    <a:pt x="8663" y="23787"/>
                    <a:pt x="178" y="25266"/>
                  </a:cubicBezTo>
                  <a:cubicBezTo>
                    <a:pt x="125" y="25659"/>
                    <a:pt x="53" y="26051"/>
                    <a:pt x="0" y="26425"/>
                  </a:cubicBezTo>
                  <a:cubicBezTo>
                    <a:pt x="1159" y="27209"/>
                    <a:pt x="2228" y="28101"/>
                    <a:pt x="3458" y="28742"/>
                  </a:cubicBezTo>
                  <a:cubicBezTo>
                    <a:pt x="11782" y="33056"/>
                    <a:pt x="20231" y="37191"/>
                    <a:pt x="28520" y="41612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D8E1BF7-F3C8-430E-9F6D-6ACAB34F3A25}"/>
                </a:ext>
              </a:extLst>
            </p:cNvPr>
            <p:cNvSpPr/>
            <p:nvPr/>
          </p:nvSpPr>
          <p:spPr>
            <a:xfrm>
              <a:off x="2498190" y="4071101"/>
              <a:ext cx="582870" cy="534314"/>
            </a:xfrm>
            <a:custGeom>
              <a:avLst/>
              <a:gdLst>
                <a:gd name="connsiteX0" fmla="*/ 538081 w 582870"/>
                <a:gd name="connsiteY0" fmla="*/ 530410 h 534314"/>
                <a:gd name="connsiteX1" fmla="*/ 549311 w 582870"/>
                <a:gd name="connsiteY1" fmla="*/ 534260 h 534314"/>
                <a:gd name="connsiteX2" fmla="*/ 552109 w 582870"/>
                <a:gd name="connsiteY2" fmla="*/ 533351 h 534314"/>
                <a:gd name="connsiteX3" fmla="*/ 551396 w 582870"/>
                <a:gd name="connsiteY3" fmla="*/ 530891 h 534314"/>
                <a:gd name="connsiteX4" fmla="*/ 543678 w 582870"/>
                <a:gd name="connsiteY4" fmla="*/ 524296 h 534314"/>
                <a:gd name="connsiteX5" fmla="*/ 486674 w 582870"/>
                <a:gd name="connsiteY5" fmla="*/ 492246 h 534314"/>
                <a:gd name="connsiteX6" fmla="*/ 178535 w 582870"/>
                <a:gd name="connsiteY6" fmla="*/ 321805 h 534314"/>
                <a:gd name="connsiteX7" fmla="*/ 66309 w 582870"/>
                <a:gd name="connsiteY7" fmla="*/ 260701 h 534314"/>
                <a:gd name="connsiteX8" fmla="*/ 40624 w 582870"/>
                <a:gd name="connsiteY8" fmla="*/ 236816 h 534314"/>
                <a:gd name="connsiteX9" fmla="*/ 10286 w 582870"/>
                <a:gd name="connsiteY9" fmla="*/ 125802 h 534314"/>
                <a:gd name="connsiteX10" fmla="*/ 27718 w 582870"/>
                <a:gd name="connsiteY10" fmla="*/ 43950 h 534314"/>
                <a:gd name="connsiteX11" fmla="*/ 52370 w 582870"/>
                <a:gd name="connsiteY11" fmla="*/ 23772 h 534314"/>
                <a:gd name="connsiteX12" fmla="*/ 66398 w 582870"/>
                <a:gd name="connsiteY12" fmla="*/ 22400 h 534314"/>
                <a:gd name="connsiteX13" fmla="*/ 102886 w 582870"/>
                <a:gd name="connsiteY13" fmla="*/ 30617 h 534314"/>
                <a:gd name="connsiteX14" fmla="*/ 123527 w 582870"/>
                <a:gd name="connsiteY14" fmla="*/ 43522 h 534314"/>
                <a:gd name="connsiteX15" fmla="*/ 287588 w 582870"/>
                <a:gd name="connsiteY15" fmla="*/ 128102 h 534314"/>
                <a:gd name="connsiteX16" fmla="*/ 470738 w 582870"/>
                <a:gd name="connsiteY16" fmla="*/ 225978 h 534314"/>
                <a:gd name="connsiteX17" fmla="*/ 571752 w 582870"/>
                <a:gd name="connsiteY17" fmla="*/ 284355 h 534314"/>
                <a:gd name="connsiteX18" fmla="*/ 579666 w 582870"/>
                <a:gd name="connsiteY18" fmla="*/ 287224 h 534314"/>
                <a:gd name="connsiteX19" fmla="*/ 582287 w 582870"/>
                <a:gd name="connsiteY19" fmla="*/ 283178 h 534314"/>
                <a:gd name="connsiteX20" fmla="*/ 575905 w 582870"/>
                <a:gd name="connsiteY20" fmla="*/ 276530 h 534314"/>
                <a:gd name="connsiteX21" fmla="*/ 420383 w 582870"/>
                <a:gd name="connsiteY21" fmla="*/ 188635 h 534314"/>
                <a:gd name="connsiteX22" fmla="*/ 174239 w 582870"/>
                <a:gd name="connsiteY22" fmla="*/ 56267 h 534314"/>
                <a:gd name="connsiteX23" fmla="*/ 74188 w 582870"/>
                <a:gd name="connsiteY23" fmla="*/ 3256 h 534314"/>
                <a:gd name="connsiteX24" fmla="*/ 52495 w 582870"/>
                <a:gd name="connsiteY24" fmla="*/ 475 h 534314"/>
                <a:gd name="connsiteX25" fmla="*/ 42192 w 582870"/>
                <a:gd name="connsiteY25" fmla="*/ 8193 h 534314"/>
                <a:gd name="connsiteX26" fmla="*/ 40606 w 582870"/>
                <a:gd name="connsiteY26" fmla="*/ 9620 h 534314"/>
                <a:gd name="connsiteX27" fmla="*/ 12193 w 582870"/>
                <a:gd name="connsiteY27" fmla="*/ 51045 h 534314"/>
                <a:gd name="connsiteX28" fmla="*/ 1 w 582870"/>
                <a:gd name="connsiteY28" fmla="*/ 136372 h 534314"/>
                <a:gd name="connsiteX29" fmla="*/ 4225 w 582870"/>
                <a:gd name="connsiteY29" fmla="*/ 171077 h 534314"/>
                <a:gd name="connsiteX30" fmla="*/ 9270 w 582870"/>
                <a:gd name="connsiteY30" fmla="*/ 187280 h 534314"/>
                <a:gd name="connsiteX31" fmla="*/ 72709 w 582870"/>
                <a:gd name="connsiteY31" fmla="*/ 275175 h 534314"/>
                <a:gd name="connsiteX32" fmla="*/ 101068 w 582870"/>
                <a:gd name="connsiteY32" fmla="*/ 289132 h 534314"/>
                <a:gd name="connsiteX33" fmla="*/ 224719 w 582870"/>
                <a:gd name="connsiteY33" fmla="*/ 356973 h 534314"/>
                <a:gd name="connsiteX34" fmla="*/ 538081 w 582870"/>
                <a:gd name="connsiteY34" fmla="*/ 530410 h 53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82870" h="534314">
                  <a:moveTo>
                    <a:pt x="538081" y="530410"/>
                  </a:moveTo>
                  <a:cubicBezTo>
                    <a:pt x="541503" y="532299"/>
                    <a:pt x="545514" y="533155"/>
                    <a:pt x="549311" y="534260"/>
                  </a:cubicBezTo>
                  <a:cubicBezTo>
                    <a:pt x="550131" y="534492"/>
                    <a:pt x="551414" y="533957"/>
                    <a:pt x="552109" y="533351"/>
                  </a:cubicBezTo>
                  <a:cubicBezTo>
                    <a:pt x="552394" y="533083"/>
                    <a:pt x="551967" y="531426"/>
                    <a:pt x="551396" y="530891"/>
                  </a:cubicBezTo>
                  <a:cubicBezTo>
                    <a:pt x="548936" y="528574"/>
                    <a:pt x="546583" y="525935"/>
                    <a:pt x="543678" y="524296"/>
                  </a:cubicBezTo>
                  <a:cubicBezTo>
                    <a:pt x="524748" y="513476"/>
                    <a:pt x="505747" y="502799"/>
                    <a:pt x="486674" y="492246"/>
                  </a:cubicBezTo>
                  <a:cubicBezTo>
                    <a:pt x="383985" y="435403"/>
                    <a:pt x="281295" y="378524"/>
                    <a:pt x="178535" y="321805"/>
                  </a:cubicBezTo>
                  <a:cubicBezTo>
                    <a:pt x="141245" y="301235"/>
                    <a:pt x="103670" y="281164"/>
                    <a:pt x="66309" y="260701"/>
                  </a:cubicBezTo>
                  <a:cubicBezTo>
                    <a:pt x="55793" y="254944"/>
                    <a:pt x="47148" y="247154"/>
                    <a:pt x="40624" y="236816"/>
                  </a:cubicBezTo>
                  <a:cubicBezTo>
                    <a:pt x="19180" y="202859"/>
                    <a:pt x="10660" y="165409"/>
                    <a:pt x="10286" y="125802"/>
                  </a:cubicBezTo>
                  <a:cubicBezTo>
                    <a:pt x="10001" y="97300"/>
                    <a:pt x="17915" y="70331"/>
                    <a:pt x="27718" y="43950"/>
                  </a:cubicBezTo>
                  <a:cubicBezTo>
                    <a:pt x="31854" y="32828"/>
                    <a:pt x="40481" y="25876"/>
                    <a:pt x="52370" y="23772"/>
                  </a:cubicBezTo>
                  <a:cubicBezTo>
                    <a:pt x="56987" y="22952"/>
                    <a:pt x="61782" y="23202"/>
                    <a:pt x="66398" y="22400"/>
                  </a:cubicBezTo>
                  <a:cubicBezTo>
                    <a:pt x="79767" y="20047"/>
                    <a:pt x="91763" y="23006"/>
                    <a:pt x="102886" y="30617"/>
                  </a:cubicBezTo>
                  <a:cubicBezTo>
                    <a:pt x="109588" y="35198"/>
                    <a:pt x="116344" y="39797"/>
                    <a:pt x="123527" y="43522"/>
                  </a:cubicBezTo>
                  <a:cubicBezTo>
                    <a:pt x="178161" y="71811"/>
                    <a:pt x="233115" y="99510"/>
                    <a:pt x="287588" y="128102"/>
                  </a:cubicBezTo>
                  <a:cubicBezTo>
                    <a:pt x="348870" y="160276"/>
                    <a:pt x="409991" y="192788"/>
                    <a:pt x="470738" y="225978"/>
                  </a:cubicBezTo>
                  <a:cubicBezTo>
                    <a:pt x="504855" y="244605"/>
                    <a:pt x="538081" y="264908"/>
                    <a:pt x="571752" y="284355"/>
                  </a:cubicBezTo>
                  <a:cubicBezTo>
                    <a:pt x="574159" y="285745"/>
                    <a:pt x="576939" y="286708"/>
                    <a:pt x="579666" y="287224"/>
                  </a:cubicBezTo>
                  <a:cubicBezTo>
                    <a:pt x="582215" y="287706"/>
                    <a:pt x="583784" y="285246"/>
                    <a:pt x="582287" y="283178"/>
                  </a:cubicBezTo>
                  <a:cubicBezTo>
                    <a:pt x="580486" y="280701"/>
                    <a:pt x="578472" y="277991"/>
                    <a:pt x="575905" y="276530"/>
                  </a:cubicBezTo>
                  <a:cubicBezTo>
                    <a:pt x="524142" y="247083"/>
                    <a:pt x="472646" y="217155"/>
                    <a:pt x="420383" y="188635"/>
                  </a:cubicBezTo>
                  <a:cubicBezTo>
                    <a:pt x="338620" y="144001"/>
                    <a:pt x="256358" y="100259"/>
                    <a:pt x="174239" y="56267"/>
                  </a:cubicBezTo>
                  <a:cubicBezTo>
                    <a:pt x="140978" y="38442"/>
                    <a:pt x="107503" y="21010"/>
                    <a:pt x="74188" y="3256"/>
                  </a:cubicBezTo>
                  <a:cubicBezTo>
                    <a:pt x="67218" y="-452"/>
                    <a:pt x="59661" y="-362"/>
                    <a:pt x="52495" y="475"/>
                  </a:cubicBezTo>
                  <a:cubicBezTo>
                    <a:pt x="48823" y="903"/>
                    <a:pt x="45615" y="5484"/>
                    <a:pt x="42192" y="8193"/>
                  </a:cubicBezTo>
                  <a:cubicBezTo>
                    <a:pt x="41640" y="8639"/>
                    <a:pt x="41123" y="9120"/>
                    <a:pt x="40606" y="9620"/>
                  </a:cubicBezTo>
                  <a:cubicBezTo>
                    <a:pt x="28146" y="21384"/>
                    <a:pt x="16631" y="34093"/>
                    <a:pt x="12193" y="51045"/>
                  </a:cubicBezTo>
                  <a:cubicBezTo>
                    <a:pt x="4885" y="78923"/>
                    <a:pt x="-71" y="107246"/>
                    <a:pt x="1" y="136372"/>
                  </a:cubicBezTo>
                  <a:cubicBezTo>
                    <a:pt x="1355" y="147959"/>
                    <a:pt x="2354" y="159580"/>
                    <a:pt x="4225" y="171077"/>
                  </a:cubicBezTo>
                  <a:cubicBezTo>
                    <a:pt x="5117" y="176603"/>
                    <a:pt x="8361" y="181755"/>
                    <a:pt x="9270" y="187280"/>
                  </a:cubicBezTo>
                  <a:cubicBezTo>
                    <a:pt x="15954" y="227101"/>
                    <a:pt x="36542" y="256744"/>
                    <a:pt x="72709" y="275175"/>
                  </a:cubicBezTo>
                  <a:cubicBezTo>
                    <a:pt x="82102" y="279952"/>
                    <a:pt x="91835" y="284105"/>
                    <a:pt x="101068" y="289132"/>
                  </a:cubicBezTo>
                  <a:cubicBezTo>
                    <a:pt x="142350" y="311609"/>
                    <a:pt x="183579" y="334211"/>
                    <a:pt x="224719" y="356973"/>
                  </a:cubicBezTo>
                  <a:cubicBezTo>
                    <a:pt x="329191" y="414762"/>
                    <a:pt x="433591" y="472657"/>
                    <a:pt x="538081" y="53041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68D404F-9C8A-4398-9823-F408A9B04954}"/>
                </a:ext>
              </a:extLst>
            </p:cNvPr>
            <p:cNvSpPr/>
            <p:nvPr/>
          </p:nvSpPr>
          <p:spPr>
            <a:xfrm>
              <a:off x="4177456" y="4298612"/>
              <a:ext cx="18698" cy="11372"/>
            </a:xfrm>
            <a:custGeom>
              <a:avLst/>
              <a:gdLst>
                <a:gd name="connsiteX0" fmla="*/ 9287 w 18698"/>
                <a:gd name="connsiteY0" fmla="*/ 6114 h 11372"/>
                <a:gd name="connsiteX1" fmla="*/ 18698 w 18698"/>
                <a:gd name="connsiteY1" fmla="*/ 0 h 11372"/>
                <a:gd name="connsiteX2" fmla="*/ 0 w 18698"/>
                <a:gd name="connsiteY2" fmla="*/ 11372 h 11372"/>
                <a:gd name="connsiteX3" fmla="*/ 9287 w 18698"/>
                <a:gd name="connsiteY3" fmla="*/ 6114 h 1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98" h="11372">
                  <a:moveTo>
                    <a:pt x="9287" y="6114"/>
                  </a:moveTo>
                  <a:cubicBezTo>
                    <a:pt x="12442" y="4100"/>
                    <a:pt x="15561" y="2050"/>
                    <a:pt x="18698" y="0"/>
                  </a:cubicBezTo>
                  <a:lnTo>
                    <a:pt x="0" y="11372"/>
                  </a:lnTo>
                  <a:cubicBezTo>
                    <a:pt x="3191" y="9768"/>
                    <a:pt x="6292" y="8021"/>
                    <a:pt x="9287" y="6114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80EE5ED-8F13-416A-AC4F-0A937B163947}"/>
                </a:ext>
              </a:extLst>
            </p:cNvPr>
            <p:cNvSpPr/>
            <p:nvPr/>
          </p:nvSpPr>
          <p:spPr>
            <a:xfrm>
              <a:off x="2628355" y="4448840"/>
              <a:ext cx="1042136" cy="468483"/>
            </a:xfrm>
            <a:custGeom>
              <a:avLst/>
              <a:gdLst>
                <a:gd name="connsiteX0" fmla="*/ 1026956 w 1042136"/>
                <a:gd name="connsiteY0" fmla="*/ 451843 h 468483"/>
                <a:gd name="connsiteX1" fmla="*/ 1013374 w 1042136"/>
                <a:gd name="connsiteY1" fmla="*/ 450346 h 468483"/>
                <a:gd name="connsiteX2" fmla="*/ 949240 w 1042136"/>
                <a:gd name="connsiteY2" fmla="*/ 438047 h 468483"/>
                <a:gd name="connsiteX3" fmla="*/ 777853 w 1042136"/>
                <a:gd name="connsiteY3" fmla="*/ 402540 h 468483"/>
                <a:gd name="connsiteX4" fmla="*/ 656252 w 1042136"/>
                <a:gd name="connsiteY4" fmla="*/ 377139 h 468483"/>
                <a:gd name="connsiteX5" fmla="*/ 559998 w 1042136"/>
                <a:gd name="connsiteY5" fmla="*/ 357799 h 468483"/>
                <a:gd name="connsiteX6" fmla="*/ 453048 w 1042136"/>
                <a:gd name="connsiteY6" fmla="*/ 335536 h 468483"/>
                <a:gd name="connsiteX7" fmla="*/ 444528 w 1042136"/>
                <a:gd name="connsiteY7" fmla="*/ 330723 h 468483"/>
                <a:gd name="connsiteX8" fmla="*/ 440571 w 1042136"/>
                <a:gd name="connsiteY8" fmla="*/ 328495 h 468483"/>
                <a:gd name="connsiteX9" fmla="*/ 409128 w 1042136"/>
                <a:gd name="connsiteY9" fmla="*/ 316338 h 468483"/>
                <a:gd name="connsiteX10" fmla="*/ 395082 w 1042136"/>
                <a:gd name="connsiteY10" fmla="*/ 310135 h 468483"/>
                <a:gd name="connsiteX11" fmla="*/ 380216 w 1042136"/>
                <a:gd name="connsiteY11" fmla="*/ 306446 h 468483"/>
                <a:gd name="connsiteX12" fmla="*/ 291822 w 1042136"/>
                <a:gd name="connsiteY12" fmla="*/ 285234 h 468483"/>
                <a:gd name="connsiteX13" fmla="*/ 100080 w 1042136"/>
                <a:gd name="connsiteY13" fmla="*/ 239246 h 468483"/>
                <a:gd name="connsiteX14" fmla="*/ 55731 w 1042136"/>
                <a:gd name="connsiteY14" fmla="*/ 228355 h 468483"/>
                <a:gd name="connsiteX15" fmla="*/ 38281 w 1042136"/>
                <a:gd name="connsiteY15" fmla="*/ 211546 h 468483"/>
                <a:gd name="connsiteX16" fmla="*/ 28691 w 1042136"/>
                <a:gd name="connsiteY16" fmla="*/ 145915 h 468483"/>
                <a:gd name="connsiteX17" fmla="*/ 30295 w 1042136"/>
                <a:gd name="connsiteY17" fmla="*/ 75043 h 468483"/>
                <a:gd name="connsiteX18" fmla="*/ 31846 w 1042136"/>
                <a:gd name="connsiteY18" fmla="*/ 69802 h 468483"/>
                <a:gd name="connsiteX19" fmla="*/ 44359 w 1042136"/>
                <a:gd name="connsiteY19" fmla="*/ 44527 h 468483"/>
                <a:gd name="connsiteX20" fmla="*/ 74786 w 1042136"/>
                <a:gd name="connsiteY20" fmla="*/ 6417 h 468483"/>
                <a:gd name="connsiteX21" fmla="*/ 79260 w 1042136"/>
                <a:gd name="connsiteY21" fmla="*/ 1426 h 468483"/>
                <a:gd name="connsiteX22" fmla="*/ 78298 w 1042136"/>
                <a:gd name="connsiteY22" fmla="*/ 0 h 468483"/>
                <a:gd name="connsiteX23" fmla="*/ 67567 w 1042136"/>
                <a:gd name="connsiteY23" fmla="*/ 5936 h 468483"/>
                <a:gd name="connsiteX24" fmla="*/ 58476 w 1042136"/>
                <a:gd name="connsiteY24" fmla="*/ 13690 h 468483"/>
                <a:gd name="connsiteX25" fmla="*/ 18121 w 1042136"/>
                <a:gd name="connsiteY25" fmla="*/ 61906 h 468483"/>
                <a:gd name="connsiteX26" fmla="*/ 2310 w 1042136"/>
                <a:gd name="connsiteY26" fmla="*/ 156538 h 468483"/>
                <a:gd name="connsiteX27" fmla="*/ 35660 w 1042136"/>
                <a:gd name="connsiteY27" fmla="*/ 224059 h 468483"/>
                <a:gd name="connsiteX28" fmla="*/ 78618 w 1042136"/>
                <a:gd name="connsiteY28" fmla="*/ 253577 h 468483"/>
                <a:gd name="connsiteX29" fmla="*/ 119099 w 1042136"/>
                <a:gd name="connsiteY29" fmla="*/ 265698 h 468483"/>
                <a:gd name="connsiteX30" fmla="*/ 260379 w 1042136"/>
                <a:gd name="connsiteY30" fmla="*/ 305608 h 468483"/>
                <a:gd name="connsiteX31" fmla="*/ 373977 w 1042136"/>
                <a:gd name="connsiteY31" fmla="*/ 331543 h 468483"/>
                <a:gd name="connsiteX32" fmla="*/ 578678 w 1042136"/>
                <a:gd name="connsiteY32" fmla="*/ 378423 h 468483"/>
                <a:gd name="connsiteX33" fmla="*/ 722828 w 1042136"/>
                <a:gd name="connsiteY33" fmla="*/ 410614 h 468483"/>
                <a:gd name="connsiteX34" fmla="*/ 829332 w 1042136"/>
                <a:gd name="connsiteY34" fmla="*/ 433074 h 468483"/>
                <a:gd name="connsiteX35" fmla="*/ 897298 w 1042136"/>
                <a:gd name="connsiteY35" fmla="*/ 443394 h 468483"/>
                <a:gd name="connsiteX36" fmla="*/ 1016475 w 1042136"/>
                <a:gd name="connsiteY36" fmla="*/ 465729 h 468483"/>
                <a:gd name="connsiteX37" fmla="*/ 1035869 w 1042136"/>
                <a:gd name="connsiteY37" fmla="*/ 468474 h 468483"/>
                <a:gd name="connsiteX38" fmla="*/ 1040735 w 1042136"/>
                <a:gd name="connsiteY38" fmla="*/ 459116 h 468483"/>
                <a:gd name="connsiteX39" fmla="*/ 1026956 w 1042136"/>
                <a:gd name="connsiteY39" fmla="*/ 451843 h 46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42136" h="468483">
                  <a:moveTo>
                    <a:pt x="1026956" y="451843"/>
                  </a:moveTo>
                  <a:cubicBezTo>
                    <a:pt x="1022411" y="451451"/>
                    <a:pt x="1017848" y="451184"/>
                    <a:pt x="1013374" y="450346"/>
                  </a:cubicBezTo>
                  <a:cubicBezTo>
                    <a:pt x="991966" y="446353"/>
                    <a:pt x="970558" y="442414"/>
                    <a:pt x="949240" y="438047"/>
                  </a:cubicBezTo>
                  <a:cubicBezTo>
                    <a:pt x="892093" y="426336"/>
                    <a:pt x="834982" y="414429"/>
                    <a:pt x="777853" y="402540"/>
                  </a:cubicBezTo>
                  <a:cubicBezTo>
                    <a:pt x="737320" y="394108"/>
                    <a:pt x="696822" y="385481"/>
                    <a:pt x="656252" y="377139"/>
                  </a:cubicBezTo>
                  <a:cubicBezTo>
                    <a:pt x="624203" y="370544"/>
                    <a:pt x="592047" y="364359"/>
                    <a:pt x="559998" y="357799"/>
                  </a:cubicBezTo>
                  <a:cubicBezTo>
                    <a:pt x="524330" y="350491"/>
                    <a:pt x="489233" y="340438"/>
                    <a:pt x="453048" y="335536"/>
                  </a:cubicBezTo>
                  <a:cubicBezTo>
                    <a:pt x="449590" y="335072"/>
                    <a:pt x="446025" y="335072"/>
                    <a:pt x="444528" y="330723"/>
                  </a:cubicBezTo>
                  <a:cubicBezTo>
                    <a:pt x="444154" y="329654"/>
                    <a:pt x="441997" y="329065"/>
                    <a:pt x="440571" y="328495"/>
                  </a:cubicBezTo>
                  <a:cubicBezTo>
                    <a:pt x="430090" y="324413"/>
                    <a:pt x="419555" y="320492"/>
                    <a:pt x="409128" y="316338"/>
                  </a:cubicBezTo>
                  <a:cubicBezTo>
                    <a:pt x="404368" y="314449"/>
                    <a:pt x="399912" y="311793"/>
                    <a:pt x="395082" y="310135"/>
                  </a:cubicBezTo>
                  <a:cubicBezTo>
                    <a:pt x="390269" y="308478"/>
                    <a:pt x="385189" y="307640"/>
                    <a:pt x="380216" y="306446"/>
                  </a:cubicBezTo>
                  <a:cubicBezTo>
                    <a:pt x="350751" y="299369"/>
                    <a:pt x="321287" y="292310"/>
                    <a:pt x="291822" y="285234"/>
                  </a:cubicBezTo>
                  <a:cubicBezTo>
                    <a:pt x="227902" y="269905"/>
                    <a:pt x="164000" y="254593"/>
                    <a:pt x="100080" y="239246"/>
                  </a:cubicBezTo>
                  <a:cubicBezTo>
                    <a:pt x="85285" y="235699"/>
                    <a:pt x="70455" y="232241"/>
                    <a:pt x="55731" y="228355"/>
                  </a:cubicBezTo>
                  <a:cubicBezTo>
                    <a:pt x="46979" y="226055"/>
                    <a:pt x="40134" y="221100"/>
                    <a:pt x="38281" y="211546"/>
                  </a:cubicBezTo>
                  <a:cubicBezTo>
                    <a:pt x="34056" y="189817"/>
                    <a:pt x="30438" y="168035"/>
                    <a:pt x="28691" y="145915"/>
                  </a:cubicBezTo>
                  <a:cubicBezTo>
                    <a:pt x="26819" y="122190"/>
                    <a:pt x="28548" y="98643"/>
                    <a:pt x="30295" y="75043"/>
                  </a:cubicBezTo>
                  <a:cubicBezTo>
                    <a:pt x="30420" y="73260"/>
                    <a:pt x="31062" y="71424"/>
                    <a:pt x="31846" y="69802"/>
                  </a:cubicBezTo>
                  <a:cubicBezTo>
                    <a:pt x="35946" y="61335"/>
                    <a:pt x="40063" y="52886"/>
                    <a:pt x="44359" y="44527"/>
                  </a:cubicBezTo>
                  <a:cubicBezTo>
                    <a:pt x="51952" y="29821"/>
                    <a:pt x="61471" y="16613"/>
                    <a:pt x="74786" y="6417"/>
                  </a:cubicBezTo>
                  <a:cubicBezTo>
                    <a:pt x="76533" y="5080"/>
                    <a:pt x="77781" y="3102"/>
                    <a:pt x="79260" y="1426"/>
                  </a:cubicBezTo>
                  <a:cubicBezTo>
                    <a:pt x="78939" y="945"/>
                    <a:pt x="78618" y="481"/>
                    <a:pt x="78298" y="0"/>
                  </a:cubicBezTo>
                  <a:cubicBezTo>
                    <a:pt x="74697" y="1961"/>
                    <a:pt x="70918" y="3636"/>
                    <a:pt x="67567" y="5936"/>
                  </a:cubicBezTo>
                  <a:cubicBezTo>
                    <a:pt x="64305" y="8182"/>
                    <a:pt x="61471" y="11069"/>
                    <a:pt x="58476" y="13690"/>
                  </a:cubicBezTo>
                  <a:cubicBezTo>
                    <a:pt x="42541" y="27682"/>
                    <a:pt x="28014" y="42797"/>
                    <a:pt x="18121" y="61906"/>
                  </a:cubicBezTo>
                  <a:cubicBezTo>
                    <a:pt x="2631" y="91798"/>
                    <a:pt x="-3857" y="123134"/>
                    <a:pt x="2310" y="156538"/>
                  </a:cubicBezTo>
                  <a:cubicBezTo>
                    <a:pt x="7034" y="182153"/>
                    <a:pt x="19974" y="203828"/>
                    <a:pt x="35660" y="224059"/>
                  </a:cubicBezTo>
                  <a:cubicBezTo>
                    <a:pt x="46801" y="238444"/>
                    <a:pt x="61114" y="248354"/>
                    <a:pt x="78618" y="253577"/>
                  </a:cubicBezTo>
                  <a:cubicBezTo>
                    <a:pt x="92112" y="257605"/>
                    <a:pt x="105552" y="261830"/>
                    <a:pt x="119099" y="265698"/>
                  </a:cubicBezTo>
                  <a:cubicBezTo>
                    <a:pt x="166156" y="279138"/>
                    <a:pt x="213036" y="293255"/>
                    <a:pt x="260379" y="305608"/>
                  </a:cubicBezTo>
                  <a:cubicBezTo>
                    <a:pt x="297936" y="315394"/>
                    <a:pt x="336099" y="322898"/>
                    <a:pt x="373977" y="331543"/>
                  </a:cubicBezTo>
                  <a:cubicBezTo>
                    <a:pt x="442228" y="347122"/>
                    <a:pt x="510427" y="362915"/>
                    <a:pt x="578678" y="378423"/>
                  </a:cubicBezTo>
                  <a:cubicBezTo>
                    <a:pt x="626681" y="389331"/>
                    <a:pt x="674736" y="400080"/>
                    <a:pt x="722828" y="410614"/>
                  </a:cubicBezTo>
                  <a:cubicBezTo>
                    <a:pt x="758264" y="418386"/>
                    <a:pt x="793700" y="426229"/>
                    <a:pt x="829332" y="433074"/>
                  </a:cubicBezTo>
                  <a:cubicBezTo>
                    <a:pt x="851809" y="437387"/>
                    <a:pt x="874750" y="439401"/>
                    <a:pt x="897298" y="443394"/>
                  </a:cubicBezTo>
                  <a:cubicBezTo>
                    <a:pt x="937101" y="450453"/>
                    <a:pt x="976744" y="458296"/>
                    <a:pt x="1016475" y="465729"/>
                  </a:cubicBezTo>
                  <a:cubicBezTo>
                    <a:pt x="1022892" y="466923"/>
                    <a:pt x="1029381" y="468189"/>
                    <a:pt x="1035869" y="468474"/>
                  </a:cubicBezTo>
                  <a:cubicBezTo>
                    <a:pt x="1041644" y="468723"/>
                    <a:pt x="1043819" y="464018"/>
                    <a:pt x="1040735" y="459116"/>
                  </a:cubicBezTo>
                  <a:cubicBezTo>
                    <a:pt x="1037562" y="454107"/>
                    <a:pt x="1032625" y="452325"/>
                    <a:pt x="1026956" y="45184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AAED87F-90C5-4B97-A59C-A858DFC82E80}"/>
                </a:ext>
              </a:extLst>
            </p:cNvPr>
            <p:cNvSpPr/>
            <p:nvPr/>
          </p:nvSpPr>
          <p:spPr>
            <a:xfrm>
              <a:off x="4196155" y="4298309"/>
              <a:ext cx="481" cy="302"/>
            </a:xfrm>
            <a:custGeom>
              <a:avLst/>
              <a:gdLst>
                <a:gd name="connsiteX0" fmla="*/ 481 w 481"/>
                <a:gd name="connsiteY0" fmla="*/ 0 h 302"/>
                <a:gd name="connsiteX1" fmla="*/ 463 w 481"/>
                <a:gd name="connsiteY1" fmla="*/ 0 h 302"/>
                <a:gd name="connsiteX2" fmla="*/ 0 w 481"/>
                <a:gd name="connsiteY2" fmla="*/ 303 h 302"/>
                <a:gd name="connsiteX3" fmla="*/ 481 w 481"/>
                <a:gd name="connsiteY3" fmla="*/ 0 h 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" h="302">
                  <a:moveTo>
                    <a:pt x="481" y="0"/>
                  </a:moveTo>
                  <a:lnTo>
                    <a:pt x="463" y="0"/>
                  </a:lnTo>
                  <a:cubicBezTo>
                    <a:pt x="303" y="107"/>
                    <a:pt x="160" y="196"/>
                    <a:pt x="0" y="303"/>
                  </a:cubicBezTo>
                  <a:lnTo>
                    <a:pt x="481" y="0"/>
                  </a:lnTo>
                  <a:close/>
                </a:path>
              </a:pathLst>
            </a:custGeom>
            <a:solidFill>
              <a:srgbClr val="000000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0FF6101-8EE7-419B-A794-43DC4118E470}"/>
                </a:ext>
              </a:extLst>
            </p:cNvPr>
            <p:cNvSpPr/>
            <p:nvPr/>
          </p:nvSpPr>
          <p:spPr>
            <a:xfrm>
              <a:off x="3070019" y="4230768"/>
              <a:ext cx="933768" cy="304080"/>
            </a:xfrm>
            <a:custGeom>
              <a:avLst/>
              <a:gdLst>
                <a:gd name="connsiteX0" fmla="*/ 917673 w 933768"/>
                <a:gd name="connsiteY0" fmla="*/ 28931 h 304080"/>
                <a:gd name="connsiteX1" fmla="*/ 933769 w 933768"/>
                <a:gd name="connsiteY1" fmla="*/ 162 h 304080"/>
                <a:gd name="connsiteX2" fmla="*/ 932094 w 933768"/>
                <a:gd name="connsiteY2" fmla="*/ 19 h 304080"/>
                <a:gd name="connsiteX3" fmla="*/ 845981 w 933768"/>
                <a:gd name="connsiteY3" fmla="*/ 15634 h 304080"/>
                <a:gd name="connsiteX4" fmla="*/ 664221 w 933768"/>
                <a:gd name="connsiteY4" fmla="*/ 49323 h 304080"/>
                <a:gd name="connsiteX5" fmla="*/ 483263 w 933768"/>
                <a:gd name="connsiteY5" fmla="*/ 80338 h 304080"/>
                <a:gd name="connsiteX6" fmla="*/ 338257 w 933768"/>
                <a:gd name="connsiteY6" fmla="*/ 106274 h 304080"/>
                <a:gd name="connsiteX7" fmla="*/ 196870 w 933768"/>
                <a:gd name="connsiteY7" fmla="*/ 130712 h 304080"/>
                <a:gd name="connsiteX8" fmla="*/ 53683 w 933768"/>
                <a:gd name="connsiteY8" fmla="*/ 154846 h 304080"/>
                <a:gd name="connsiteX9" fmla="*/ 6910 w 933768"/>
                <a:gd name="connsiteY9" fmla="*/ 196468 h 304080"/>
                <a:gd name="connsiteX10" fmla="*/ 12 w 933768"/>
                <a:gd name="connsiteY10" fmla="*/ 243668 h 304080"/>
                <a:gd name="connsiteX11" fmla="*/ 5520 w 933768"/>
                <a:gd name="connsiteY11" fmla="*/ 290637 h 304080"/>
                <a:gd name="connsiteX12" fmla="*/ 25484 w 933768"/>
                <a:gd name="connsiteY12" fmla="*/ 303631 h 304080"/>
                <a:gd name="connsiteX13" fmla="*/ 47925 w 933768"/>
                <a:gd name="connsiteY13" fmla="*/ 298480 h 304080"/>
                <a:gd name="connsiteX14" fmla="*/ 147174 w 933768"/>
                <a:gd name="connsiteY14" fmla="*/ 281011 h 304080"/>
                <a:gd name="connsiteX15" fmla="*/ 266708 w 933768"/>
                <a:gd name="connsiteY15" fmla="*/ 258320 h 304080"/>
                <a:gd name="connsiteX16" fmla="*/ 451873 w 933768"/>
                <a:gd name="connsiteY16" fmla="*/ 222100 h 304080"/>
                <a:gd name="connsiteX17" fmla="*/ 627912 w 933768"/>
                <a:gd name="connsiteY17" fmla="*/ 188054 h 304080"/>
                <a:gd name="connsiteX18" fmla="*/ 771652 w 933768"/>
                <a:gd name="connsiteY18" fmla="*/ 160105 h 304080"/>
                <a:gd name="connsiteX19" fmla="*/ 906497 w 933768"/>
                <a:gd name="connsiteY19" fmla="*/ 133243 h 304080"/>
                <a:gd name="connsiteX20" fmla="*/ 930792 w 933768"/>
                <a:gd name="connsiteY20" fmla="*/ 128448 h 304080"/>
                <a:gd name="connsiteX21" fmla="*/ 927209 w 933768"/>
                <a:gd name="connsiteY21" fmla="*/ 124437 h 304080"/>
                <a:gd name="connsiteX22" fmla="*/ 908048 w 933768"/>
                <a:gd name="connsiteY22" fmla="*/ 98270 h 304080"/>
                <a:gd name="connsiteX23" fmla="*/ 902665 w 933768"/>
                <a:gd name="connsiteY23" fmla="*/ 69127 h 304080"/>
                <a:gd name="connsiteX24" fmla="*/ 917673 w 933768"/>
                <a:gd name="connsiteY24" fmla="*/ 28931 h 30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3768" h="304080">
                  <a:moveTo>
                    <a:pt x="917673" y="28931"/>
                  </a:moveTo>
                  <a:cubicBezTo>
                    <a:pt x="922878" y="19342"/>
                    <a:pt x="928315" y="9877"/>
                    <a:pt x="933769" y="162"/>
                  </a:cubicBezTo>
                  <a:cubicBezTo>
                    <a:pt x="932931" y="91"/>
                    <a:pt x="932486" y="-52"/>
                    <a:pt x="932094" y="19"/>
                  </a:cubicBezTo>
                  <a:cubicBezTo>
                    <a:pt x="903378" y="5206"/>
                    <a:pt x="874662" y="10322"/>
                    <a:pt x="845981" y="15634"/>
                  </a:cubicBezTo>
                  <a:cubicBezTo>
                    <a:pt x="785395" y="26846"/>
                    <a:pt x="724879" y="38503"/>
                    <a:pt x="664221" y="49323"/>
                  </a:cubicBezTo>
                  <a:cubicBezTo>
                    <a:pt x="603973" y="60072"/>
                    <a:pt x="543546" y="69840"/>
                    <a:pt x="483263" y="80338"/>
                  </a:cubicBezTo>
                  <a:cubicBezTo>
                    <a:pt x="434886" y="88770"/>
                    <a:pt x="386616" y="97753"/>
                    <a:pt x="338257" y="106274"/>
                  </a:cubicBezTo>
                  <a:cubicBezTo>
                    <a:pt x="291146" y="114580"/>
                    <a:pt x="244017" y="122673"/>
                    <a:pt x="196870" y="130712"/>
                  </a:cubicBezTo>
                  <a:cubicBezTo>
                    <a:pt x="149153" y="138840"/>
                    <a:pt x="101382" y="146665"/>
                    <a:pt x="53683" y="154846"/>
                  </a:cubicBezTo>
                  <a:cubicBezTo>
                    <a:pt x="29601" y="158982"/>
                    <a:pt x="13398" y="172190"/>
                    <a:pt x="6910" y="196468"/>
                  </a:cubicBezTo>
                  <a:cubicBezTo>
                    <a:pt x="2757" y="211975"/>
                    <a:pt x="190" y="227643"/>
                    <a:pt x="12" y="243668"/>
                  </a:cubicBezTo>
                  <a:cubicBezTo>
                    <a:pt x="-166" y="259550"/>
                    <a:pt x="1670" y="275218"/>
                    <a:pt x="5520" y="290637"/>
                  </a:cubicBezTo>
                  <a:cubicBezTo>
                    <a:pt x="8140" y="301118"/>
                    <a:pt x="14807" y="305592"/>
                    <a:pt x="25484" y="303631"/>
                  </a:cubicBezTo>
                  <a:cubicBezTo>
                    <a:pt x="33024" y="302241"/>
                    <a:pt x="40385" y="299834"/>
                    <a:pt x="47925" y="298480"/>
                  </a:cubicBezTo>
                  <a:cubicBezTo>
                    <a:pt x="80990" y="292562"/>
                    <a:pt x="114145" y="287089"/>
                    <a:pt x="147174" y="281011"/>
                  </a:cubicBezTo>
                  <a:cubicBezTo>
                    <a:pt x="187066" y="273685"/>
                    <a:pt x="226887" y="266056"/>
                    <a:pt x="266708" y="258320"/>
                  </a:cubicBezTo>
                  <a:cubicBezTo>
                    <a:pt x="328453" y="246342"/>
                    <a:pt x="390145" y="234114"/>
                    <a:pt x="451873" y="222100"/>
                  </a:cubicBezTo>
                  <a:cubicBezTo>
                    <a:pt x="510535" y="210674"/>
                    <a:pt x="569232" y="199409"/>
                    <a:pt x="627912" y="188054"/>
                  </a:cubicBezTo>
                  <a:cubicBezTo>
                    <a:pt x="675825" y="178768"/>
                    <a:pt x="723756" y="169534"/>
                    <a:pt x="771652" y="160105"/>
                  </a:cubicBezTo>
                  <a:cubicBezTo>
                    <a:pt x="816624" y="151264"/>
                    <a:pt x="861543" y="142191"/>
                    <a:pt x="906497" y="133243"/>
                  </a:cubicBezTo>
                  <a:cubicBezTo>
                    <a:pt x="914376" y="131674"/>
                    <a:pt x="922254" y="130141"/>
                    <a:pt x="930792" y="128448"/>
                  </a:cubicBezTo>
                  <a:cubicBezTo>
                    <a:pt x="929259" y="126737"/>
                    <a:pt x="928119" y="125667"/>
                    <a:pt x="927209" y="124437"/>
                  </a:cubicBezTo>
                  <a:cubicBezTo>
                    <a:pt x="920757" y="115756"/>
                    <a:pt x="913948" y="107308"/>
                    <a:pt x="908048" y="98270"/>
                  </a:cubicBezTo>
                  <a:cubicBezTo>
                    <a:pt x="902326" y="89500"/>
                    <a:pt x="901060" y="79590"/>
                    <a:pt x="902665" y="69127"/>
                  </a:cubicBezTo>
                  <a:cubicBezTo>
                    <a:pt x="904911" y="54653"/>
                    <a:pt x="910775" y="41605"/>
                    <a:pt x="917673" y="2893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F04AB12-3ED3-4535-AD52-B1379EE01446}"/>
                </a:ext>
              </a:extLst>
            </p:cNvPr>
            <p:cNvSpPr/>
            <p:nvPr/>
          </p:nvSpPr>
          <p:spPr>
            <a:xfrm>
              <a:off x="2580524" y="4037112"/>
              <a:ext cx="1479662" cy="324769"/>
            </a:xfrm>
            <a:custGeom>
              <a:avLst/>
              <a:gdLst>
                <a:gd name="connsiteX0" fmla="*/ 28520 w 1479662"/>
                <a:gd name="connsiteY0" fmla="*/ 41612 h 324769"/>
                <a:gd name="connsiteX1" fmla="*/ 175486 w 1479662"/>
                <a:gd name="connsiteY1" fmla="*/ 120220 h 324769"/>
                <a:gd name="connsiteX2" fmla="*/ 496263 w 1479662"/>
                <a:gd name="connsiteY2" fmla="*/ 296080 h 324769"/>
                <a:gd name="connsiteX3" fmla="*/ 518669 w 1479662"/>
                <a:gd name="connsiteY3" fmla="*/ 320340 h 324769"/>
                <a:gd name="connsiteX4" fmla="*/ 525674 w 1479662"/>
                <a:gd name="connsiteY4" fmla="*/ 324725 h 324769"/>
                <a:gd name="connsiteX5" fmla="*/ 565566 w 1479662"/>
                <a:gd name="connsiteY5" fmla="*/ 320304 h 324769"/>
                <a:gd name="connsiteX6" fmla="*/ 607793 w 1479662"/>
                <a:gd name="connsiteY6" fmla="*/ 311641 h 324769"/>
                <a:gd name="connsiteX7" fmla="*/ 657578 w 1479662"/>
                <a:gd name="connsiteY7" fmla="*/ 303834 h 324769"/>
                <a:gd name="connsiteX8" fmla="*/ 719502 w 1479662"/>
                <a:gd name="connsiteY8" fmla="*/ 293264 h 324769"/>
                <a:gd name="connsiteX9" fmla="*/ 764349 w 1479662"/>
                <a:gd name="connsiteY9" fmla="*/ 285456 h 324769"/>
                <a:gd name="connsiteX10" fmla="*/ 824508 w 1479662"/>
                <a:gd name="connsiteY10" fmla="*/ 274922 h 324769"/>
                <a:gd name="connsiteX11" fmla="*/ 911565 w 1479662"/>
                <a:gd name="connsiteY11" fmla="*/ 262159 h 324769"/>
                <a:gd name="connsiteX12" fmla="*/ 996911 w 1479662"/>
                <a:gd name="connsiteY12" fmla="*/ 245743 h 324769"/>
                <a:gd name="connsiteX13" fmla="*/ 997321 w 1479662"/>
                <a:gd name="connsiteY13" fmla="*/ 245671 h 324769"/>
                <a:gd name="connsiteX14" fmla="*/ 1009157 w 1479662"/>
                <a:gd name="connsiteY14" fmla="*/ 243889 h 324769"/>
                <a:gd name="connsiteX15" fmla="*/ 1051491 w 1479662"/>
                <a:gd name="connsiteY15" fmla="*/ 234798 h 324769"/>
                <a:gd name="connsiteX16" fmla="*/ 1054004 w 1479662"/>
                <a:gd name="connsiteY16" fmla="*/ 234406 h 324769"/>
                <a:gd name="connsiteX17" fmla="*/ 1144341 w 1479662"/>
                <a:gd name="connsiteY17" fmla="*/ 218221 h 324769"/>
                <a:gd name="connsiteX18" fmla="*/ 1207369 w 1479662"/>
                <a:gd name="connsiteY18" fmla="*/ 207241 h 324769"/>
                <a:gd name="connsiteX19" fmla="*/ 1297902 w 1479662"/>
                <a:gd name="connsiteY19" fmla="*/ 189701 h 324769"/>
                <a:gd name="connsiteX20" fmla="*/ 1325869 w 1479662"/>
                <a:gd name="connsiteY20" fmla="*/ 183997 h 324769"/>
                <a:gd name="connsiteX21" fmla="*/ 1357901 w 1479662"/>
                <a:gd name="connsiteY21" fmla="*/ 176867 h 324769"/>
                <a:gd name="connsiteX22" fmla="*/ 1367259 w 1479662"/>
                <a:gd name="connsiteY22" fmla="*/ 176190 h 324769"/>
                <a:gd name="connsiteX23" fmla="*/ 1383355 w 1479662"/>
                <a:gd name="connsiteY23" fmla="*/ 173124 h 324769"/>
                <a:gd name="connsiteX24" fmla="*/ 1386171 w 1479662"/>
                <a:gd name="connsiteY24" fmla="*/ 171395 h 324769"/>
                <a:gd name="connsiteX25" fmla="*/ 1410502 w 1479662"/>
                <a:gd name="connsiteY25" fmla="*/ 167010 h 324769"/>
                <a:gd name="connsiteX26" fmla="*/ 1420252 w 1479662"/>
                <a:gd name="connsiteY26" fmla="*/ 165655 h 324769"/>
                <a:gd name="connsiteX27" fmla="*/ 1421874 w 1479662"/>
                <a:gd name="connsiteY27" fmla="*/ 165085 h 324769"/>
                <a:gd name="connsiteX28" fmla="*/ 1460519 w 1479662"/>
                <a:gd name="connsiteY28" fmla="*/ 160540 h 324769"/>
                <a:gd name="connsiteX29" fmla="*/ 1476615 w 1479662"/>
                <a:gd name="connsiteY29" fmla="*/ 159310 h 324769"/>
                <a:gd name="connsiteX30" fmla="*/ 1479663 w 1479662"/>
                <a:gd name="connsiteY30" fmla="*/ 157385 h 324769"/>
                <a:gd name="connsiteX31" fmla="*/ 1477114 w 1479662"/>
                <a:gd name="connsiteY31" fmla="*/ 154265 h 324769"/>
                <a:gd name="connsiteX32" fmla="*/ 1475206 w 1479662"/>
                <a:gd name="connsiteY32" fmla="*/ 153356 h 324769"/>
                <a:gd name="connsiteX33" fmla="*/ 1386777 w 1479662"/>
                <a:gd name="connsiteY33" fmla="*/ 104213 h 324769"/>
                <a:gd name="connsiteX34" fmla="*/ 1383355 w 1479662"/>
                <a:gd name="connsiteY34" fmla="*/ 101343 h 324769"/>
                <a:gd name="connsiteX35" fmla="*/ 1366439 w 1479662"/>
                <a:gd name="connsiteY35" fmla="*/ 98990 h 324769"/>
                <a:gd name="connsiteX36" fmla="*/ 1364817 w 1479662"/>
                <a:gd name="connsiteY36" fmla="*/ 99507 h 324769"/>
                <a:gd name="connsiteX37" fmla="*/ 1279721 w 1479662"/>
                <a:gd name="connsiteY37" fmla="*/ 121539 h 324769"/>
                <a:gd name="connsiteX38" fmla="*/ 1088388 w 1479662"/>
                <a:gd name="connsiteY38" fmla="*/ 163659 h 324769"/>
                <a:gd name="connsiteX39" fmla="*/ 1007766 w 1479662"/>
                <a:gd name="connsiteY39" fmla="*/ 178436 h 324769"/>
                <a:gd name="connsiteX40" fmla="*/ 948124 w 1479662"/>
                <a:gd name="connsiteY40" fmla="*/ 186760 h 324769"/>
                <a:gd name="connsiteX41" fmla="*/ 914239 w 1479662"/>
                <a:gd name="connsiteY41" fmla="*/ 193462 h 324769"/>
                <a:gd name="connsiteX42" fmla="*/ 864953 w 1479662"/>
                <a:gd name="connsiteY42" fmla="*/ 200717 h 324769"/>
                <a:gd name="connsiteX43" fmla="*/ 806862 w 1479662"/>
                <a:gd name="connsiteY43" fmla="*/ 207080 h 324769"/>
                <a:gd name="connsiteX44" fmla="*/ 751783 w 1479662"/>
                <a:gd name="connsiteY44" fmla="*/ 209558 h 324769"/>
                <a:gd name="connsiteX45" fmla="*/ 719823 w 1479662"/>
                <a:gd name="connsiteY45" fmla="*/ 209166 h 324769"/>
                <a:gd name="connsiteX46" fmla="*/ 659361 w 1479662"/>
                <a:gd name="connsiteY46" fmla="*/ 194353 h 324769"/>
                <a:gd name="connsiteX47" fmla="*/ 625422 w 1479662"/>
                <a:gd name="connsiteY47" fmla="*/ 184978 h 324769"/>
                <a:gd name="connsiteX48" fmla="*/ 459597 w 1479662"/>
                <a:gd name="connsiteY48" fmla="*/ 135834 h 324769"/>
                <a:gd name="connsiteX49" fmla="*/ 459615 w 1479662"/>
                <a:gd name="connsiteY49" fmla="*/ 135852 h 324769"/>
                <a:gd name="connsiteX50" fmla="*/ 436371 w 1479662"/>
                <a:gd name="connsiteY50" fmla="*/ 127742 h 324769"/>
                <a:gd name="connsiteX51" fmla="*/ 344288 w 1479662"/>
                <a:gd name="connsiteY51" fmla="*/ 98955 h 324769"/>
                <a:gd name="connsiteX52" fmla="*/ 220227 w 1479662"/>
                <a:gd name="connsiteY52" fmla="*/ 45034 h 324769"/>
                <a:gd name="connsiteX53" fmla="*/ 161654 w 1479662"/>
                <a:gd name="connsiteY53" fmla="*/ 5463 h 324769"/>
                <a:gd name="connsiteX54" fmla="*/ 141316 w 1479662"/>
                <a:gd name="connsiteY54" fmla="*/ 579 h 324769"/>
                <a:gd name="connsiteX55" fmla="*/ 25650 w 1479662"/>
                <a:gd name="connsiteY55" fmla="*/ 20810 h 324769"/>
                <a:gd name="connsiteX56" fmla="*/ 178 w 1479662"/>
                <a:gd name="connsiteY56" fmla="*/ 25266 h 324769"/>
                <a:gd name="connsiteX57" fmla="*/ 0 w 1479662"/>
                <a:gd name="connsiteY57" fmla="*/ 26425 h 324769"/>
                <a:gd name="connsiteX58" fmla="*/ 3458 w 1479662"/>
                <a:gd name="connsiteY58" fmla="*/ 28742 h 324769"/>
                <a:gd name="connsiteX59" fmla="*/ 28520 w 1479662"/>
                <a:gd name="connsiteY59" fmla="*/ 41612 h 32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479662" h="324769">
                  <a:moveTo>
                    <a:pt x="28520" y="41612"/>
                  </a:moveTo>
                  <a:cubicBezTo>
                    <a:pt x="77538" y="67761"/>
                    <a:pt x="126717" y="93607"/>
                    <a:pt x="175486" y="120220"/>
                  </a:cubicBezTo>
                  <a:cubicBezTo>
                    <a:pt x="282525" y="178632"/>
                    <a:pt x="389331" y="237472"/>
                    <a:pt x="496263" y="296080"/>
                  </a:cubicBezTo>
                  <a:cubicBezTo>
                    <a:pt x="506512" y="301695"/>
                    <a:pt x="514373" y="309360"/>
                    <a:pt x="518669" y="320340"/>
                  </a:cubicBezTo>
                  <a:cubicBezTo>
                    <a:pt x="519970" y="323655"/>
                    <a:pt x="522448" y="325046"/>
                    <a:pt x="525674" y="324725"/>
                  </a:cubicBezTo>
                  <a:cubicBezTo>
                    <a:pt x="538989" y="323406"/>
                    <a:pt x="552376" y="322443"/>
                    <a:pt x="565566" y="320304"/>
                  </a:cubicBezTo>
                  <a:cubicBezTo>
                    <a:pt x="579737" y="318005"/>
                    <a:pt x="593640" y="314155"/>
                    <a:pt x="607793" y="311641"/>
                  </a:cubicBezTo>
                  <a:cubicBezTo>
                    <a:pt x="624335" y="308700"/>
                    <a:pt x="641037" y="306704"/>
                    <a:pt x="657578" y="303834"/>
                  </a:cubicBezTo>
                  <a:cubicBezTo>
                    <a:pt x="662569" y="302961"/>
                    <a:pt x="691570" y="298059"/>
                    <a:pt x="719502" y="293264"/>
                  </a:cubicBezTo>
                  <a:cubicBezTo>
                    <a:pt x="734493" y="290893"/>
                    <a:pt x="749412" y="288148"/>
                    <a:pt x="764349" y="285456"/>
                  </a:cubicBezTo>
                  <a:cubicBezTo>
                    <a:pt x="784385" y="281856"/>
                    <a:pt x="804402" y="278041"/>
                    <a:pt x="824508" y="274922"/>
                  </a:cubicBezTo>
                  <a:cubicBezTo>
                    <a:pt x="853492" y="270430"/>
                    <a:pt x="882653" y="267043"/>
                    <a:pt x="911565" y="262159"/>
                  </a:cubicBezTo>
                  <a:cubicBezTo>
                    <a:pt x="940121" y="257347"/>
                    <a:pt x="968462" y="251233"/>
                    <a:pt x="996911" y="245743"/>
                  </a:cubicBezTo>
                  <a:cubicBezTo>
                    <a:pt x="994611" y="246206"/>
                    <a:pt x="996234" y="245885"/>
                    <a:pt x="997321" y="245671"/>
                  </a:cubicBezTo>
                  <a:cubicBezTo>
                    <a:pt x="1001242" y="244923"/>
                    <a:pt x="1005199" y="244370"/>
                    <a:pt x="1009157" y="243889"/>
                  </a:cubicBezTo>
                  <a:cubicBezTo>
                    <a:pt x="1023541" y="242071"/>
                    <a:pt x="1038175" y="241554"/>
                    <a:pt x="1051491" y="234798"/>
                  </a:cubicBezTo>
                  <a:cubicBezTo>
                    <a:pt x="1052275" y="234638"/>
                    <a:pt x="1053166" y="234549"/>
                    <a:pt x="1054004" y="234406"/>
                  </a:cubicBezTo>
                  <a:cubicBezTo>
                    <a:pt x="1084128" y="229023"/>
                    <a:pt x="1114270" y="223782"/>
                    <a:pt x="1144341" y="218221"/>
                  </a:cubicBezTo>
                  <a:cubicBezTo>
                    <a:pt x="1165321" y="214353"/>
                    <a:pt x="1186211" y="210289"/>
                    <a:pt x="1207369" y="207241"/>
                  </a:cubicBezTo>
                  <a:cubicBezTo>
                    <a:pt x="1237761" y="202892"/>
                    <a:pt x="1267742" y="195690"/>
                    <a:pt x="1297902" y="189701"/>
                  </a:cubicBezTo>
                  <a:cubicBezTo>
                    <a:pt x="1307242" y="187847"/>
                    <a:pt x="1316814" y="186796"/>
                    <a:pt x="1325869" y="183997"/>
                  </a:cubicBezTo>
                  <a:cubicBezTo>
                    <a:pt x="1329898" y="182749"/>
                    <a:pt x="1342215" y="180022"/>
                    <a:pt x="1357901" y="176867"/>
                  </a:cubicBezTo>
                  <a:cubicBezTo>
                    <a:pt x="1361002" y="176529"/>
                    <a:pt x="1364104" y="176279"/>
                    <a:pt x="1367259" y="176190"/>
                  </a:cubicBezTo>
                  <a:cubicBezTo>
                    <a:pt x="1372713" y="176029"/>
                    <a:pt x="1378346" y="176582"/>
                    <a:pt x="1383355" y="173124"/>
                  </a:cubicBezTo>
                  <a:cubicBezTo>
                    <a:pt x="1384281" y="172482"/>
                    <a:pt x="1385226" y="171912"/>
                    <a:pt x="1386171" y="171395"/>
                  </a:cubicBezTo>
                  <a:cubicBezTo>
                    <a:pt x="1394299" y="169880"/>
                    <a:pt x="1402570" y="168383"/>
                    <a:pt x="1410502" y="167010"/>
                  </a:cubicBezTo>
                  <a:cubicBezTo>
                    <a:pt x="1413728" y="167242"/>
                    <a:pt x="1417240" y="166796"/>
                    <a:pt x="1420252" y="165655"/>
                  </a:cubicBezTo>
                  <a:cubicBezTo>
                    <a:pt x="1420787" y="165459"/>
                    <a:pt x="1421340" y="165281"/>
                    <a:pt x="1421874" y="165085"/>
                  </a:cubicBezTo>
                  <a:cubicBezTo>
                    <a:pt x="1440573" y="162037"/>
                    <a:pt x="1455831" y="160023"/>
                    <a:pt x="1460519" y="160540"/>
                  </a:cubicBezTo>
                  <a:cubicBezTo>
                    <a:pt x="1465777" y="161128"/>
                    <a:pt x="1471267" y="159916"/>
                    <a:pt x="1476615" y="159310"/>
                  </a:cubicBezTo>
                  <a:cubicBezTo>
                    <a:pt x="1477684" y="159185"/>
                    <a:pt x="1478646" y="158062"/>
                    <a:pt x="1479663" y="157385"/>
                  </a:cubicBezTo>
                  <a:cubicBezTo>
                    <a:pt x="1478825" y="156333"/>
                    <a:pt x="1478058" y="155210"/>
                    <a:pt x="1477114" y="154265"/>
                  </a:cubicBezTo>
                  <a:cubicBezTo>
                    <a:pt x="1476650" y="153802"/>
                    <a:pt x="1475848" y="153659"/>
                    <a:pt x="1475206" y="153356"/>
                  </a:cubicBezTo>
                  <a:cubicBezTo>
                    <a:pt x="1450982" y="141948"/>
                    <a:pt x="1388114" y="105336"/>
                    <a:pt x="1386777" y="104213"/>
                  </a:cubicBezTo>
                  <a:cubicBezTo>
                    <a:pt x="1385494" y="103143"/>
                    <a:pt x="1384388" y="102181"/>
                    <a:pt x="1383355" y="101343"/>
                  </a:cubicBezTo>
                  <a:cubicBezTo>
                    <a:pt x="1379219" y="95675"/>
                    <a:pt x="1374745" y="95675"/>
                    <a:pt x="1366439" y="98990"/>
                  </a:cubicBezTo>
                  <a:cubicBezTo>
                    <a:pt x="1365904" y="99204"/>
                    <a:pt x="1365369" y="99365"/>
                    <a:pt x="1364817" y="99507"/>
                  </a:cubicBezTo>
                  <a:cubicBezTo>
                    <a:pt x="1336457" y="106904"/>
                    <a:pt x="1308276" y="115033"/>
                    <a:pt x="1279721" y="121539"/>
                  </a:cubicBezTo>
                  <a:cubicBezTo>
                    <a:pt x="1216050" y="136048"/>
                    <a:pt x="1152255" y="150023"/>
                    <a:pt x="1088388" y="163659"/>
                  </a:cubicBezTo>
                  <a:cubicBezTo>
                    <a:pt x="1061669" y="169363"/>
                    <a:pt x="1034717" y="173962"/>
                    <a:pt x="1007766" y="178436"/>
                  </a:cubicBezTo>
                  <a:cubicBezTo>
                    <a:pt x="987963" y="181716"/>
                    <a:pt x="967963" y="183694"/>
                    <a:pt x="948124" y="186760"/>
                  </a:cubicBezTo>
                  <a:cubicBezTo>
                    <a:pt x="936752" y="188525"/>
                    <a:pt x="925629" y="192001"/>
                    <a:pt x="914239" y="193462"/>
                  </a:cubicBezTo>
                  <a:cubicBezTo>
                    <a:pt x="897769" y="195583"/>
                    <a:pt x="881352" y="197027"/>
                    <a:pt x="864953" y="200717"/>
                  </a:cubicBezTo>
                  <a:cubicBezTo>
                    <a:pt x="846059" y="204977"/>
                    <a:pt x="826309" y="205619"/>
                    <a:pt x="806862" y="207080"/>
                  </a:cubicBezTo>
                  <a:cubicBezTo>
                    <a:pt x="788538" y="208453"/>
                    <a:pt x="770143" y="208988"/>
                    <a:pt x="751783" y="209558"/>
                  </a:cubicBezTo>
                  <a:cubicBezTo>
                    <a:pt x="741124" y="209879"/>
                    <a:pt x="730143" y="211091"/>
                    <a:pt x="719823" y="209166"/>
                  </a:cubicBezTo>
                  <a:cubicBezTo>
                    <a:pt x="699449" y="205351"/>
                    <a:pt x="679039" y="200753"/>
                    <a:pt x="659361" y="194353"/>
                  </a:cubicBezTo>
                  <a:cubicBezTo>
                    <a:pt x="648113" y="190699"/>
                    <a:pt x="636866" y="187420"/>
                    <a:pt x="625422" y="184978"/>
                  </a:cubicBezTo>
                  <a:lnTo>
                    <a:pt x="459597" y="135834"/>
                  </a:lnTo>
                  <a:lnTo>
                    <a:pt x="459615" y="135852"/>
                  </a:lnTo>
                  <a:cubicBezTo>
                    <a:pt x="451897" y="133054"/>
                    <a:pt x="444161" y="130291"/>
                    <a:pt x="436371" y="127742"/>
                  </a:cubicBezTo>
                  <a:cubicBezTo>
                    <a:pt x="405819" y="117724"/>
                    <a:pt x="374840" y="109008"/>
                    <a:pt x="344288" y="98955"/>
                  </a:cubicBezTo>
                  <a:cubicBezTo>
                    <a:pt x="301312" y="84802"/>
                    <a:pt x="260368" y="65854"/>
                    <a:pt x="220227" y="45034"/>
                  </a:cubicBezTo>
                  <a:cubicBezTo>
                    <a:pt x="199104" y="34090"/>
                    <a:pt x="178944" y="21987"/>
                    <a:pt x="161654" y="5463"/>
                  </a:cubicBezTo>
                  <a:cubicBezTo>
                    <a:pt x="155861" y="-81"/>
                    <a:pt x="148838" y="-740"/>
                    <a:pt x="141316" y="579"/>
                  </a:cubicBezTo>
                  <a:cubicBezTo>
                    <a:pt x="102761" y="7352"/>
                    <a:pt x="64205" y="14072"/>
                    <a:pt x="25650" y="20810"/>
                  </a:cubicBezTo>
                  <a:cubicBezTo>
                    <a:pt x="17165" y="22290"/>
                    <a:pt x="8663" y="23787"/>
                    <a:pt x="178" y="25266"/>
                  </a:cubicBezTo>
                  <a:cubicBezTo>
                    <a:pt x="125" y="25659"/>
                    <a:pt x="53" y="26051"/>
                    <a:pt x="0" y="26425"/>
                  </a:cubicBezTo>
                  <a:cubicBezTo>
                    <a:pt x="1159" y="27209"/>
                    <a:pt x="2228" y="28101"/>
                    <a:pt x="3458" y="28742"/>
                  </a:cubicBezTo>
                  <a:cubicBezTo>
                    <a:pt x="11782" y="33056"/>
                    <a:pt x="20231" y="37191"/>
                    <a:pt x="28520" y="41612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497C181-FCE4-4019-9F23-5F07607A254A}"/>
                </a:ext>
              </a:extLst>
            </p:cNvPr>
            <p:cNvSpPr/>
            <p:nvPr/>
          </p:nvSpPr>
          <p:spPr>
            <a:xfrm>
              <a:off x="3336228" y="4578071"/>
              <a:ext cx="317657" cy="64011"/>
            </a:xfrm>
            <a:custGeom>
              <a:avLst/>
              <a:gdLst>
                <a:gd name="connsiteX0" fmla="*/ 295055 w 317657"/>
                <a:gd name="connsiteY0" fmla="*/ 62155 h 64011"/>
                <a:gd name="connsiteX1" fmla="*/ 315287 w 317657"/>
                <a:gd name="connsiteY1" fmla="*/ 64009 h 64011"/>
                <a:gd name="connsiteX2" fmla="*/ 317657 w 317657"/>
                <a:gd name="connsiteY2" fmla="*/ 62761 h 64011"/>
                <a:gd name="connsiteX3" fmla="*/ 316053 w 317657"/>
                <a:gd name="connsiteY3" fmla="*/ 60212 h 64011"/>
                <a:gd name="connsiteX4" fmla="*/ 310028 w 317657"/>
                <a:gd name="connsiteY4" fmla="*/ 58180 h 64011"/>
                <a:gd name="connsiteX5" fmla="*/ 204523 w 317657"/>
                <a:gd name="connsiteY5" fmla="*/ 35240 h 64011"/>
                <a:gd name="connsiteX6" fmla="*/ 145754 w 317657"/>
                <a:gd name="connsiteY6" fmla="*/ 22923 h 64011"/>
                <a:gd name="connsiteX7" fmla="*/ 81210 w 317657"/>
                <a:gd name="connsiteY7" fmla="*/ 8681 h 64011"/>
                <a:gd name="connsiteX8" fmla="*/ 17967 w 317657"/>
                <a:gd name="connsiteY8" fmla="*/ 125 h 64011"/>
                <a:gd name="connsiteX9" fmla="*/ 303 w 317657"/>
                <a:gd name="connsiteY9" fmla="*/ 1889 h 64011"/>
                <a:gd name="connsiteX10" fmla="*/ 0 w 317657"/>
                <a:gd name="connsiteY10" fmla="*/ 3886 h 64011"/>
                <a:gd name="connsiteX11" fmla="*/ 5847 w 317657"/>
                <a:gd name="connsiteY11" fmla="*/ 6613 h 64011"/>
                <a:gd name="connsiteX12" fmla="*/ 72458 w 317657"/>
                <a:gd name="connsiteY12" fmla="*/ 19518 h 64011"/>
                <a:gd name="connsiteX13" fmla="*/ 295055 w 317657"/>
                <a:gd name="connsiteY13" fmla="*/ 62155 h 6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657" h="64011">
                  <a:moveTo>
                    <a:pt x="295055" y="62155"/>
                  </a:moveTo>
                  <a:cubicBezTo>
                    <a:pt x="301686" y="63421"/>
                    <a:pt x="308531" y="63510"/>
                    <a:pt x="315287" y="64009"/>
                  </a:cubicBezTo>
                  <a:cubicBezTo>
                    <a:pt x="316035" y="64063"/>
                    <a:pt x="316855" y="63207"/>
                    <a:pt x="317657" y="62761"/>
                  </a:cubicBezTo>
                  <a:cubicBezTo>
                    <a:pt x="317141" y="61888"/>
                    <a:pt x="316820" y="60587"/>
                    <a:pt x="316053" y="60212"/>
                  </a:cubicBezTo>
                  <a:cubicBezTo>
                    <a:pt x="314164" y="59303"/>
                    <a:pt x="312096" y="58626"/>
                    <a:pt x="310028" y="58180"/>
                  </a:cubicBezTo>
                  <a:cubicBezTo>
                    <a:pt x="274878" y="50498"/>
                    <a:pt x="239709" y="42815"/>
                    <a:pt x="204523" y="35240"/>
                  </a:cubicBezTo>
                  <a:cubicBezTo>
                    <a:pt x="184951" y="31033"/>
                    <a:pt x="165326" y="27129"/>
                    <a:pt x="145754" y="22923"/>
                  </a:cubicBezTo>
                  <a:cubicBezTo>
                    <a:pt x="124204" y="18306"/>
                    <a:pt x="102600" y="13921"/>
                    <a:pt x="81210" y="8681"/>
                  </a:cubicBezTo>
                  <a:cubicBezTo>
                    <a:pt x="60391" y="3583"/>
                    <a:pt x="39553" y="-802"/>
                    <a:pt x="17967" y="125"/>
                  </a:cubicBezTo>
                  <a:cubicBezTo>
                    <a:pt x="12067" y="374"/>
                    <a:pt x="6185" y="1283"/>
                    <a:pt x="303" y="1889"/>
                  </a:cubicBezTo>
                  <a:cubicBezTo>
                    <a:pt x="196" y="2549"/>
                    <a:pt x="107" y="3226"/>
                    <a:pt x="0" y="3886"/>
                  </a:cubicBezTo>
                  <a:cubicBezTo>
                    <a:pt x="1943" y="4812"/>
                    <a:pt x="3797" y="6203"/>
                    <a:pt x="5847" y="6613"/>
                  </a:cubicBezTo>
                  <a:cubicBezTo>
                    <a:pt x="28039" y="10998"/>
                    <a:pt x="50248" y="15258"/>
                    <a:pt x="72458" y="19518"/>
                  </a:cubicBezTo>
                  <a:cubicBezTo>
                    <a:pt x="146663" y="33760"/>
                    <a:pt x="220833" y="48056"/>
                    <a:pt x="295055" y="6215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0E53E56-D49F-496E-99A2-16EC295E4D6B}"/>
                </a:ext>
              </a:extLst>
            </p:cNvPr>
            <p:cNvSpPr/>
            <p:nvPr/>
          </p:nvSpPr>
          <p:spPr>
            <a:xfrm>
              <a:off x="2680887" y="4468004"/>
              <a:ext cx="981537" cy="380576"/>
            </a:xfrm>
            <a:custGeom>
              <a:avLst/>
              <a:gdLst>
                <a:gd name="connsiteX0" fmla="*/ 574933 w 981537"/>
                <a:gd name="connsiteY0" fmla="*/ 128711 h 380576"/>
                <a:gd name="connsiteX1" fmla="*/ 526200 w 981537"/>
                <a:gd name="connsiteY1" fmla="*/ 139531 h 380576"/>
                <a:gd name="connsiteX2" fmla="*/ 396756 w 981537"/>
                <a:gd name="connsiteY2" fmla="*/ 164343 h 380576"/>
                <a:gd name="connsiteX3" fmla="*/ 330786 w 981537"/>
                <a:gd name="connsiteY3" fmla="*/ 151402 h 380576"/>
                <a:gd name="connsiteX4" fmla="*/ 271304 w 981537"/>
                <a:gd name="connsiteY4" fmla="*/ 115948 h 380576"/>
                <a:gd name="connsiteX5" fmla="*/ 139649 w 981537"/>
                <a:gd name="connsiteY5" fmla="*/ 40567 h 380576"/>
                <a:gd name="connsiteX6" fmla="*/ 70221 w 981537"/>
                <a:gd name="connsiteY6" fmla="*/ 3705 h 380576"/>
                <a:gd name="connsiteX7" fmla="*/ 42361 w 981537"/>
                <a:gd name="connsiteY7" fmla="*/ 5648 h 380576"/>
                <a:gd name="connsiteX8" fmla="*/ 24198 w 981537"/>
                <a:gd name="connsiteY8" fmla="*/ 22991 h 380576"/>
                <a:gd name="connsiteX9" fmla="*/ 294 w 981537"/>
                <a:gd name="connsiteY9" fmla="*/ 92491 h 380576"/>
                <a:gd name="connsiteX10" fmla="*/ 12166 w 981537"/>
                <a:gd name="connsiteY10" fmla="*/ 168407 h 380576"/>
                <a:gd name="connsiteX11" fmla="*/ 26158 w 981537"/>
                <a:gd name="connsiteY11" fmla="*/ 184075 h 380576"/>
                <a:gd name="connsiteX12" fmla="*/ 72824 w 981537"/>
                <a:gd name="connsiteY12" fmla="*/ 198923 h 380576"/>
                <a:gd name="connsiteX13" fmla="*/ 208186 w 981537"/>
                <a:gd name="connsiteY13" fmla="*/ 231204 h 380576"/>
                <a:gd name="connsiteX14" fmla="*/ 387772 w 981537"/>
                <a:gd name="connsiteY14" fmla="*/ 274857 h 380576"/>
                <a:gd name="connsiteX15" fmla="*/ 606109 w 981537"/>
                <a:gd name="connsiteY15" fmla="*/ 323466 h 380576"/>
                <a:gd name="connsiteX16" fmla="*/ 724057 w 981537"/>
                <a:gd name="connsiteY16" fmla="*/ 345301 h 380576"/>
                <a:gd name="connsiteX17" fmla="*/ 823715 w 981537"/>
                <a:gd name="connsiteY17" fmla="*/ 360524 h 380576"/>
                <a:gd name="connsiteX18" fmla="*/ 882003 w 981537"/>
                <a:gd name="connsiteY18" fmla="*/ 369205 h 380576"/>
                <a:gd name="connsiteX19" fmla="*/ 957188 w 981537"/>
                <a:gd name="connsiteY19" fmla="*/ 377564 h 380576"/>
                <a:gd name="connsiteX20" fmla="*/ 981537 w 981537"/>
                <a:gd name="connsiteY20" fmla="*/ 380577 h 380576"/>
                <a:gd name="connsiteX21" fmla="*/ 979380 w 981537"/>
                <a:gd name="connsiteY21" fmla="*/ 375835 h 380576"/>
                <a:gd name="connsiteX22" fmla="*/ 963694 w 981537"/>
                <a:gd name="connsiteY22" fmla="*/ 337975 h 380576"/>
                <a:gd name="connsiteX23" fmla="*/ 957723 w 981537"/>
                <a:gd name="connsiteY23" fmla="*/ 291167 h 380576"/>
                <a:gd name="connsiteX24" fmla="*/ 961965 w 981537"/>
                <a:gd name="connsiteY24" fmla="*/ 228673 h 380576"/>
                <a:gd name="connsiteX25" fmla="*/ 967135 w 981537"/>
                <a:gd name="connsiteY25" fmla="*/ 209333 h 380576"/>
                <a:gd name="connsiteX26" fmla="*/ 959345 w 981537"/>
                <a:gd name="connsiteY26" fmla="*/ 199458 h 380576"/>
                <a:gd name="connsiteX27" fmla="*/ 947082 w 981537"/>
                <a:gd name="connsiteY27" fmla="*/ 197907 h 380576"/>
                <a:gd name="connsiteX28" fmla="*/ 816710 w 981537"/>
                <a:gd name="connsiteY28" fmla="*/ 168692 h 380576"/>
                <a:gd name="connsiteX29" fmla="*/ 694111 w 981537"/>
                <a:gd name="connsiteY29" fmla="*/ 146162 h 380576"/>
                <a:gd name="connsiteX30" fmla="*/ 593115 w 981537"/>
                <a:gd name="connsiteY30" fmla="*/ 128925 h 380576"/>
                <a:gd name="connsiteX31" fmla="*/ 574933 w 981537"/>
                <a:gd name="connsiteY31" fmla="*/ 128711 h 38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81537" h="380576">
                  <a:moveTo>
                    <a:pt x="574933" y="128711"/>
                  </a:moveTo>
                  <a:cubicBezTo>
                    <a:pt x="558588" y="131830"/>
                    <a:pt x="542385" y="135645"/>
                    <a:pt x="526200" y="139531"/>
                  </a:cubicBezTo>
                  <a:cubicBezTo>
                    <a:pt x="483420" y="149780"/>
                    <a:pt x="440783" y="160635"/>
                    <a:pt x="396756" y="164343"/>
                  </a:cubicBezTo>
                  <a:cubicBezTo>
                    <a:pt x="373548" y="166304"/>
                    <a:pt x="351231" y="163576"/>
                    <a:pt x="330786" y="151402"/>
                  </a:cubicBezTo>
                  <a:cubicBezTo>
                    <a:pt x="310947" y="139602"/>
                    <a:pt x="291286" y="127499"/>
                    <a:pt x="271304" y="115948"/>
                  </a:cubicBezTo>
                  <a:cubicBezTo>
                    <a:pt x="227526" y="90637"/>
                    <a:pt x="183730" y="65343"/>
                    <a:pt x="139649" y="40567"/>
                  </a:cubicBezTo>
                  <a:cubicBezTo>
                    <a:pt x="116816" y="27733"/>
                    <a:pt x="93323" y="16058"/>
                    <a:pt x="70221" y="3705"/>
                  </a:cubicBezTo>
                  <a:cubicBezTo>
                    <a:pt x="60400" y="-1553"/>
                    <a:pt x="50971" y="-1482"/>
                    <a:pt x="42361" y="5648"/>
                  </a:cubicBezTo>
                  <a:cubicBezTo>
                    <a:pt x="35926" y="10978"/>
                    <a:pt x="29474" y="16575"/>
                    <a:pt x="24198" y="22991"/>
                  </a:cubicBezTo>
                  <a:cubicBezTo>
                    <a:pt x="7656" y="43080"/>
                    <a:pt x="1881" y="67197"/>
                    <a:pt x="294" y="92491"/>
                  </a:cubicBezTo>
                  <a:cubicBezTo>
                    <a:pt x="-1346" y="118622"/>
                    <a:pt x="4038" y="143720"/>
                    <a:pt x="12166" y="168407"/>
                  </a:cubicBezTo>
                  <a:cubicBezTo>
                    <a:pt x="14626" y="175894"/>
                    <a:pt x="19331" y="180475"/>
                    <a:pt x="26158" y="184075"/>
                  </a:cubicBezTo>
                  <a:cubicBezTo>
                    <a:pt x="40882" y="191829"/>
                    <a:pt x="56942" y="195091"/>
                    <a:pt x="72824" y="198923"/>
                  </a:cubicBezTo>
                  <a:cubicBezTo>
                    <a:pt x="117903" y="209832"/>
                    <a:pt x="163089" y="220313"/>
                    <a:pt x="208186" y="231204"/>
                  </a:cubicBezTo>
                  <a:cubicBezTo>
                    <a:pt x="268060" y="245678"/>
                    <a:pt x="327756" y="260954"/>
                    <a:pt x="387772" y="274857"/>
                  </a:cubicBezTo>
                  <a:cubicBezTo>
                    <a:pt x="460408" y="291684"/>
                    <a:pt x="533188" y="307905"/>
                    <a:pt x="606109" y="323466"/>
                  </a:cubicBezTo>
                  <a:cubicBezTo>
                    <a:pt x="645199" y="331808"/>
                    <a:pt x="684646" y="338581"/>
                    <a:pt x="724057" y="345301"/>
                  </a:cubicBezTo>
                  <a:cubicBezTo>
                    <a:pt x="757175" y="350952"/>
                    <a:pt x="790490" y="355497"/>
                    <a:pt x="823715" y="360524"/>
                  </a:cubicBezTo>
                  <a:cubicBezTo>
                    <a:pt x="843145" y="363465"/>
                    <a:pt x="862520" y="366762"/>
                    <a:pt x="882003" y="369205"/>
                  </a:cubicBezTo>
                  <a:cubicBezTo>
                    <a:pt x="907011" y="372342"/>
                    <a:pt x="932127" y="374766"/>
                    <a:pt x="957188" y="377564"/>
                  </a:cubicBezTo>
                  <a:cubicBezTo>
                    <a:pt x="965085" y="378438"/>
                    <a:pt x="972946" y="379507"/>
                    <a:pt x="981537" y="380577"/>
                  </a:cubicBezTo>
                  <a:cubicBezTo>
                    <a:pt x="980628" y="378580"/>
                    <a:pt x="979969" y="377226"/>
                    <a:pt x="979380" y="375835"/>
                  </a:cubicBezTo>
                  <a:cubicBezTo>
                    <a:pt x="974122" y="363233"/>
                    <a:pt x="968596" y="350720"/>
                    <a:pt x="963694" y="337975"/>
                  </a:cubicBezTo>
                  <a:cubicBezTo>
                    <a:pt x="957919" y="322913"/>
                    <a:pt x="958080" y="306978"/>
                    <a:pt x="957723" y="291167"/>
                  </a:cubicBezTo>
                  <a:cubicBezTo>
                    <a:pt x="957260" y="270205"/>
                    <a:pt x="956903" y="249243"/>
                    <a:pt x="961965" y="228673"/>
                  </a:cubicBezTo>
                  <a:cubicBezTo>
                    <a:pt x="963552" y="222185"/>
                    <a:pt x="965833" y="215857"/>
                    <a:pt x="967135" y="209333"/>
                  </a:cubicBezTo>
                  <a:cubicBezTo>
                    <a:pt x="968436" y="202809"/>
                    <a:pt x="966030" y="200189"/>
                    <a:pt x="959345" y="199458"/>
                  </a:cubicBezTo>
                  <a:cubicBezTo>
                    <a:pt x="955245" y="199012"/>
                    <a:pt x="951092" y="198816"/>
                    <a:pt x="947082" y="197907"/>
                  </a:cubicBezTo>
                  <a:cubicBezTo>
                    <a:pt x="903625" y="188175"/>
                    <a:pt x="860328" y="177658"/>
                    <a:pt x="816710" y="168692"/>
                  </a:cubicBezTo>
                  <a:cubicBezTo>
                    <a:pt x="776016" y="160315"/>
                    <a:pt x="735037" y="153327"/>
                    <a:pt x="694111" y="146162"/>
                  </a:cubicBezTo>
                  <a:cubicBezTo>
                    <a:pt x="660475" y="140279"/>
                    <a:pt x="626358" y="137249"/>
                    <a:pt x="593115" y="128925"/>
                  </a:cubicBezTo>
                  <a:cubicBezTo>
                    <a:pt x="587340" y="127481"/>
                    <a:pt x="580780" y="127606"/>
                    <a:pt x="574933" y="12871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8AF8EDE-CAD7-4E9D-8D22-AE436CF6AAF9}"/>
                </a:ext>
              </a:extLst>
            </p:cNvPr>
            <p:cNvSpPr/>
            <p:nvPr/>
          </p:nvSpPr>
          <p:spPr>
            <a:xfrm>
              <a:off x="3427313" y="4446665"/>
              <a:ext cx="535923" cy="179797"/>
            </a:xfrm>
            <a:custGeom>
              <a:avLst/>
              <a:gdLst>
                <a:gd name="connsiteX0" fmla="*/ 252383 w 535923"/>
                <a:gd name="connsiteY0" fmla="*/ 179015 h 179797"/>
                <a:gd name="connsiteX1" fmla="*/ 298888 w 535923"/>
                <a:gd name="connsiteY1" fmla="*/ 148089 h 179797"/>
                <a:gd name="connsiteX2" fmla="*/ 315394 w 535923"/>
                <a:gd name="connsiteY2" fmla="*/ 134025 h 179797"/>
                <a:gd name="connsiteX3" fmla="*/ 366070 w 535923"/>
                <a:gd name="connsiteY3" fmla="*/ 103028 h 179797"/>
                <a:gd name="connsiteX4" fmla="*/ 423145 w 535923"/>
                <a:gd name="connsiteY4" fmla="*/ 66986 h 179797"/>
                <a:gd name="connsiteX5" fmla="*/ 455533 w 535923"/>
                <a:gd name="connsiteY5" fmla="*/ 49732 h 179797"/>
                <a:gd name="connsiteX6" fmla="*/ 498081 w 535923"/>
                <a:gd name="connsiteY6" fmla="*/ 22727 h 179797"/>
                <a:gd name="connsiteX7" fmla="*/ 531717 w 535923"/>
                <a:gd name="connsiteY7" fmla="*/ 4082 h 179797"/>
                <a:gd name="connsiteX8" fmla="*/ 535923 w 535923"/>
                <a:gd name="connsiteY8" fmla="*/ 1497 h 179797"/>
                <a:gd name="connsiteX9" fmla="*/ 535585 w 535923"/>
                <a:gd name="connsiteY9" fmla="*/ 0 h 179797"/>
                <a:gd name="connsiteX10" fmla="*/ 527706 w 535923"/>
                <a:gd name="connsiteY10" fmla="*/ 660 h 179797"/>
                <a:gd name="connsiteX11" fmla="*/ 406336 w 535923"/>
                <a:gd name="connsiteY11" fmla="*/ 34188 h 179797"/>
                <a:gd name="connsiteX12" fmla="*/ 308442 w 535923"/>
                <a:gd name="connsiteY12" fmla="*/ 59535 h 179797"/>
                <a:gd name="connsiteX13" fmla="*/ 255056 w 535923"/>
                <a:gd name="connsiteY13" fmla="*/ 68590 h 179797"/>
                <a:gd name="connsiteX14" fmla="*/ 167590 w 535923"/>
                <a:gd name="connsiteY14" fmla="*/ 86166 h 179797"/>
                <a:gd name="connsiteX15" fmla="*/ 59500 w 535923"/>
                <a:gd name="connsiteY15" fmla="*/ 108768 h 179797"/>
                <a:gd name="connsiteX16" fmla="*/ 0 w 535923"/>
                <a:gd name="connsiteY16" fmla="*/ 127092 h 179797"/>
                <a:gd name="connsiteX17" fmla="*/ 71 w 535923"/>
                <a:gd name="connsiteY17" fmla="*/ 127965 h 179797"/>
                <a:gd name="connsiteX18" fmla="*/ 2870 w 535923"/>
                <a:gd name="connsiteY18" fmla="*/ 128767 h 179797"/>
                <a:gd name="connsiteX19" fmla="*/ 98358 w 535923"/>
                <a:gd name="connsiteY19" fmla="*/ 149747 h 179797"/>
                <a:gd name="connsiteX20" fmla="*/ 247160 w 535923"/>
                <a:gd name="connsiteY20" fmla="*/ 179728 h 179797"/>
                <a:gd name="connsiteX21" fmla="*/ 252383 w 535923"/>
                <a:gd name="connsiteY21" fmla="*/ 179015 h 17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5923" h="179797">
                  <a:moveTo>
                    <a:pt x="252383" y="179015"/>
                  </a:moveTo>
                  <a:cubicBezTo>
                    <a:pt x="269085" y="170531"/>
                    <a:pt x="284806" y="160531"/>
                    <a:pt x="298888" y="148089"/>
                  </a:cubicBezTo>
                  <a:cubicBezTo>
                    <a:pt x="304307" y="143294"/>
                    <a:pt x="309351" y="137876"/>
                    <a:pt x="315394" y="134025"/>
                  </a:cubicBezTo>
                  <a:cubicBezTo>
                    <a:pt x="332060" y="123348"/>
                    <a:pt x="349261" y="113491"/>
                    <a:pt x="366070" y="103028"/>
                  </a:cubicBezTo>
                  <a:cubicBezTo>
                    <a:pt x="385178" y="91139"/>
                    <a:pt x="403912" y="78643"/>
                    <a:pt x="423145" y="66986"/>
                  </a:cubicBezTo>
                  <a:cubicBezTo>
                    <a:pt x="433591" y="60658"/>
                    <a:pt x="445034" y="55988"/>
                    <a:pt x="455533" y="49732"/>
                  </a:cubicBezTo>
                  <a:cubicBezTo>
                    <a:pt x="469953" y="41122"/>
                    <a:pt x="483714" y="31425"/>
                    <a:pt x="498081" y="22727"/>
                  </a:cubicBezTo>
                  <a:cubicBezTo>
                    <a:pt x="509043" y="16096"/>
                    <a:pt x="520487" y="10285"/>
                    <a:pt x="531717" y="4082"/>
                  </a:cubicBezTo>
                  <a:cubicBezTo>
                    <a:pt x="533160" y="3280"/>
                    <a:pt x="534515" y="2353"/>
                    <a:pt x="535923" y="1497"/>
                  </a:cubicBezTo>
                  <a:cubicBezTo>
                    <a:pt x="535816" y="998"/>
                    <a:pt x="535692" y="499"/>
                    <a:pt x="535585" y="0"/>
                  </a:cubicBezTo>
                  <a:cubicBezTo>
                    <a:pt x="532947" y="196"/>
                    <a:pt x="530202" y="-18"/>
                    <a:pt x="527706" y="660"/>
                  </a:cubicBezTo>
                  <a:cubicBezTo>
                    <a:pt x="487226" y="11782"/>
                    <a:pt x="446852" y="23226"/>
                    <a:pt x="406336" y="34188"/>
                  </a:cubicBezTo>
                  <a:cubicBezTo>
                    <a:pt x="373806" y="42994"/>
                    <a:pt x="341240" y="51781"/>
                    <a:pt x="308442" y="59535"/>
                  </a:cubicBezTo>
                  <a:cubicBezTo>
                    <a:pt x="290920" y="63671"/>
                    <a:pt x="272792" y="65204"/>
                    <a:pt x="255056" y="68590"/>
                  </a:cubicBezTo>
                  <a:cubicBezTo>
                    <a:pt x="225841" y="74169"/>
                    <a:pt x="196787" y="80462"/>
                    <a:pt x="167590" y="86166"/>
                  </a:cubicBezTo>
                  <a:cubicBezTo>
                    <a:pt x="131459" y="93242"/>
                    <a:pt x="95541" y="101299"/>
                    <a:pt x="59500" y="108768"/>
                  </a:cubicBezTo>
                  <a:cubicBezTo>
                    <a:pt x="39268" y="112956"/>
                    <a:pt x="19821" y="120871"/>
                    <a:pt x="0" y="127092"/>
                  </a:cubicBezTo>
                  <a:cubicBezTo>
                    <a:pt x="18" y="127377"/>
                    <a:pt x="54" y="127680"/>
                    <a:pt x="71" y="127965"/>
                  </a:cubicBezTo>
                  <a:cubicBezTo>
                    <a:pt x="998" y="128232"/>
                    <a:pt x="1925" y="128571"/>
                    <a:pt x="2870" y="128767"/>
                  </a:cubicBezTo>
                  <a:cubicBezTo>
                    <a:pt x="34687" y="135808"/>
                    <a:pt x="66398" y="143366"/>
                    <a:pt x="98358" y="149747"/>
                  </a:cubicBezTo>
                  <a:cubicBezTo>
                    <a:pt x="147982" y="159658"/>
                    <a:pt x="196519" y="174916"/>
                    <a:pt x="247160" y="179728"/>
                  </a:cubicBezTo>
                  <a:cubicBezTo>
                    <a:pt x="248853" y="179907"/>
                    <a:pt x="250885" y="179764"/>
                    <a:pt x="252383" y="17901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C643019-C0A1-4627-B865-CA13706DF1EE}"/>
                </a:ext>
              </a:extLst>
            </p:cNvPr>
            <p:cNvSpPr/>
            <p:nvPr/>
          </p:nvSpPr>
          <p:spPr>
            <a:xfrm>
              <a:off x="2851694" y="3630844"/>
              <a:ext cx="1347811" cy="340950"/>
            </a:xfrm>
            <a:custGeom>
              <a:avLst/>
              <a:gdLst>
                <a:gd name="connsiteX0" fmla="*/ 159907 w 1347811"/>
                <a:gd name="connsiteY0" fmla="*/ 171041 h 340950"/>
                <a:gd name="connsiteX1" fmla="*/ 358316 w 1347811"/>
                <a:gd name="connsiteY1" fmla="*/ 251075 h 340950"/>
                <a:gd name="connsiteX2" fmla="*/ 494730 w 1347811"/>
                <a:gd name="connsiteY2" fmla="*/ 307883 h 340950"/>
                <a:gd name="connsiteX3" fmla="*/ 558543 w 1347811"/>
                <a:gd name="connsiteY3" fmla="*/ 337508 h 340950"/>
                <a:gd name="connsiteX4" fmla="*/ 571965 w 1347811"/>
                <a:gd name="connsiteY4" fmla="*/ 340912 h 340950"/>
                <a:gd name="connsiteX5" fmla="*/ 627205 w 1347811"/>
                <a:gd name="connsiteY5" fmla="*/ 335547 h 340950"/>
                <a:gd name="connsiteX6" fmla="*/ 688148 w 1347811"/>
                <a:gd name="connsiteY6" fmla="*/ 320895 h 340950"/>
                <a:gd name="connsiteX7" fmla="*/ 823332 w 1347811"/>
                <a:gd name="connsiteY7" fmla="*/ 287919 h 340950"/>
                <a:gd name="connsiteX8" fmla="*/ 1003346 w 1347811"/>
                <a:gd name="connsiteY8" fmla="*/ 248080 h 340950"/>
                <a:gd name="connsiteX9" fmla="*/ 1091900 w 1347811"/>
                <a:gd name="connsiteY9" fmla="*/ 229382 h 340950"/>
                <a:gd name="connsiteX10" fmla="*/ 1201558 w 1347811"/>
                <a:gd name="connsiteY10" fmla="*/ 203910 h 340950"/>
                <a:gd name="connsiteX11" fmla="*/ 1327991 w 1347811"/>
                <a:gd name="connsiteY11" fmla="*/ 178812 h 340950"/>
                <a:gd name="connsiteX12" fmla="*/ 1347812 w 1347811"/>
                <a:gd name="connsiteY12" fmla="*/ 174445 h 340950"/>
                <a:gd name="connsiteX13" fmla="*/ 1342144 w 1347811"/>
                <a:gd name="connsiteY13" fmla="*/ 171896 h 340950"/>
                <a:gd name="connsiteX14" fmla="*/ 1256798 w 1347811"/>
                <a:gd name="connsiteY14" fmla="*/ 138029 h 340950"/>
                <a:gd name="connsiteX15" fmla="*/ 1093771 w 1347811"/>
                <a:gd name="connsiteY15" fmla="*/ 77924 h 340950"/>
                <a:gd name="connsiteX16" fmla="*/ 867163 w 1347811"/>
                <a:gd name="connsiteY16" fmla="*/ 10403 h 340950"/>
                <a:gd name="connsiteX17" fmla="*/ 821068 w 1347811"/>
                <a:gd name="connsiteY17" fmla="*/ 47 h 340950"/>
                <a:gd name="connsiteX18" fmla="*/ 780624 w 1347811"/>
                <a:gd name="connsiteY18" fmla="*/ 2203 h 340950"/>
                <a:gd name="connsiteX19" fmla="*/ 690447 w 1347811"/>
                <a:gd name="connsiteY19" fmla="*/ 11223 h 340950"/>
                <a:gd name="connsiteX20" fmla="*/ 624192 w 1347811"/>
                <a:gd name="connsiteY20" fmla="*/ 18567 h 340950"/>
                <a:gd name="connsiteX21" fmla="*/ 569024 w 1347811"/>
                <a:gd name="connsiteY21" fmla="*/ 24805 h 340950"/>
                <a:gd name="connsiteX22" fmla="*/ 471950 w 1347811"/>
                <a:gd name="connsiteY22" fmla="*/ 36427 h 340950"/>
                <a:gd name="connsiteX23" fmla="*/ 399296 w 1347811"/>
                <a:gd name="connsiteY23" fmla="*/ 47193 h 340950"/>
                <a:gd name="connsiteX24" fmla="*/ 318923 w 1347811"/>
                <a:gd name="connsiteY24" fmla="*/ 58191 h 340950"/>
                <a:gd name="connsiteX25" fmla="*/ 244700 w 1347811"/>
                <a:gd name="connsiteY25" fmla="*/ 70098 h 340950"/>
                <a:gd name="connsiteX26" fmla="*/ 146360 w 1347811"/>
                <a:gd name="connsiteY26" fmla="*/ 85214 h 340950"/>
                <a:gd name="connsiteX27" fmla="*/ 19304 w 1347811"/>
                <a:gd name="connsiteY27" fmla="*/ 107139 h 340950"/>
                <a:gd name="connsiteX28" fmla="*/ 0 w 1347811"/>
                <a:gd name="connsiteY28" fmla="*/ 114126 h 340950"/>
                <a:gd name="connsiteX29" fmla="*/ 9911 w 1347811"/>
                <a:gd name="connsiteY29" fmla="*/ 118974 h 340950"/>
                <a:gd name="connsiteX30" fmla="*/ 159907 w 1347811"/>
                <a:gd name="connsiteY30" fmla="*/ 171041 h 34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347811" h="340950">
                  <a:moveTo>
                    <a:pt x="159907" y="171041"/>
                  </a:moveTo>
                  <a:cubicBezTo>
                    <a:pt x="226519" y="196495"/>
                    <a:pt x="292310" y="224070"/>
                    <a:pt x="358316" y="251075"/>
                  </a:cubicBezTo>
                  <a:cubicBezTo>
                    <a:pt x="403912" y="269737"/>
                    <a:pt x="449187" y="289113"/>
                    <a:pt x="494730" y="307883"/>
                  </a:cubicBezTo>
                  <a:cubicBezTo>
                    <a:pt x="516441" y="316831"/>
                    <a:pt x="538561" y="324763"/>
                    <a:pt x="558543" y="337508"/>
                  </a:cubicBezTo>
                  <a:cubicBezTo>
                    <a:pt x="562269" y="339896"/>
                    <a:pt x="567545" y="341197"/>
                    <a:pt x="571965" y="340912"/>
                  </a:cubicBezTo>
                  <a:cubicBezTo>
                    <a:pt x="590432" y="339664"/>
                    <a:pt x="609041" y="338773"/>
                    <a:pt x="627205" y="335547"/>
                  </a:cubicBezTo>
                  <a:cubicBezTo>
                    <a:pt x="647739" y="331893"/>
                    <a:pt x="667845" y="325868"/>
                    <a:pt x="688148" y="320895"/>
                  </a:cubicBezTo>
                  <a:cubicBezTo>
                    <a:pt x="733192" y="309843"/>
                    <a:pt x="778128" y="298311"/>
                    <a:pt x="823332" y="287919"/>
                  </a:cubicBezTo>
                  <a:cubicBezTo>
                    <a:pt x="883224" y="274158"/>
                    <a:pt x="943294" y="261163"/>
                    <a:pt x="1003346" y="248080"/>
                  </a:cubicBezTo>
                  <a:cubicBezTo>
                    <a:pt x="1032828" y="241663"/>
                    <a:pt x="1062631" y="236636"/>
                    <a:pt x="1091900" y="229382"/>
                  </a:cubicBezTo>
                  <a:cubicBezTo>
                    <a:pt x="1128334" y="220362"/>
                    <a:pt x="1164340" y="210006"/>
                    <a:pt x="1201558" y="203910"/>
                  </a:cubicBezTo>
                  <a:cubicBezTo>
                    <a:pt x="1243928" y="196958"/>
                    <a:pt x="1285870" y="187315"/>
                    <a:pt x="1327991" y="178812"/>
                  </a:cubicBezTo>
                  <a:cubicBezTo>
                    <a:pt x="1334229" y="177547"/>
                    <a:pt x="1340432" y="176067"/>
                    <a:pt x="1347812" y="174445"/>
                  </a:cubicBezTo>
                  <a:cubicBezTo>
                    <a:pt x="1345174" y="173251"/>
                    <a:pt x="1343694" y="172502"/>
                    <a:pt x="1342144" y="171896"/>
                  </a:cubicBezTo>
                  <a:cubicBezTo>
                    <a:pt x="1313695" y="160595"/>
                    <a:pt x="1285264" y="149259"/>
                    <a:pt x="1256798" y="138029"/>
                  </a:cubicBezTo>
                  <a:cubicBezTo>
                    <a:pt x="1202913" y="116764"/>
                    <a:pt x="1149314" y="94679"/>
                    <a:pt x="1093771" y="77924"/>
                  </a:cubicBezTo>
                  <a:cubicBezTo>
                    <a:pt x="1018319" y="55143"/>
                    <a:pt x="942705" y="32880"/>
                    <a:pt x="867163" y="10403"/>
                  </a:cubicBezTo>
                  <a:cubicBezTo>
                    <a:pt x="852030" y="5893"/>
                    <a:pt x="836968" y="403"/>
                    <a:pt x="821068" y="47"/>
                  </a:cubicBezTo>
                  <a:cubicBezTo>
                    <a:pt x="807610" y="-256"/>
                    <a:pt x="794063" y="973"/>
                    <a:pt x="780624" y="2203"/>
                  </a:cubicBezTo>
                  <a:cubicBezTo>
                    <a:pt x="750553" y="4966"/>
                    <a:pt x="720500" y="8086"/>
                    <a:pt x="690447" y="11223"/>
                  </a:cubicBezTo>
                  <a:cubicBezTo>
                    <a:pt x="668345" y="13522"/>
                    <a:pt x="646277" y="16071"/>
                    <a:pt x="624192" y="18567"/>
                  </a:cubicBezTo>
                  <a:cubicBezTo>
                    <a:pt x="605797" y="20652"/>
                    <a:pt x="587473" y="23647"/>
                    <a:pt x="569024" y="24805"/>
                  </a:cubicBezTo>
                  <a:cubicBezTo>
                    <a:pt x="536422" y="26855"/>
                    <a:pt x="504124" y="30794"/>
                    <a:pt x="471950" y="36427"/>
                  </a:cubicBezTo>
                  <a:cubicBezTo>
                    <a:pt x="447851" y="40652"/>
                    <a:pt x="423537" y="43789"/>
                    <a:pt x="399296" y="47193"/>
                  </a:cubicBezTo>
                  <a:cubicBezTo>
                    <a:pt x="372523" y="50954"/>
                    <a:pt x="345660" y="54234"/>
                    <a:pt x="318923" y="58191"/>
                  </a:cubicBezTo>
                  <a:cubicBezTo>
                    <a:pt x="294146" y="61845"/>
                    <a:pt x="269459" y="66248"/>
                    <a:pt x="244700" y="70098"/>
                  </a:cubicBezTo>
                  <a:cubicBezTo>
                    <a:pt x="211938" y="75214"/>
                    <a:pt x="179087" y="79831"/>
                    <a:pt x="146360" y="85214"/>
                  </a:cubicBezTo>
                  <a:cubicBezTo>
                    <a:pt x="103955" y="92201"/>
                    <a:pt x="61638" y="99706"/>
                    <a:pt x="19304" y="107139"/>
                  </a:cubicBezTo>
                  <a:cubicBezTo>
                    <a:pt x="12852" y="108261"/>
                    <a:pt x="5722" y="107780"/>
                    <a:pt x="0" y="114126"/>
                  </a:cubicBezTo>
                  <a:cubicBezTo>
                    <a:pt x="3618" y="115926"/>
                    <a:pt x="6631" y="117851"/>
                    <a:pt x="9911" y="118974"/>
                  </a:cubicBezTo>
                  <a:cubicBezTo>
                    <a:pt x="59963" y="136282"/>
                    <a:pt x="110514" y="152164"/>
                    <a:pt x="159907" y="17104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6910847-5D1D-4A6D-B211-A71D771D4D2C}"/>
                </a:ext>
              </a:extLst>
            </p:cNvPr>
            <p:cNvSpPr/>
            <p:nvPr/>
          </p:nvSpPr>
          <p:spPr>
            <a:xfrm>
              <a:off x="3411308" y="3865984"/>
              <a:ext cx="730819" cy="315804"/>
            </a:xfrm>
            <a:custGeom>
              <a:avLst/>
              <a:gdLst>
                <a:gd name="connsiteX0" fmla="*/ 730820 w 730819"/>
                <a:gd name="connsiteY0" fmla="*/ 0 h 315804"/>
                <a:gd name="connsiteX1" fmla="*/ 723975 w 730819"/>
                <a:gd name="connsiteY1" fmla="*/ 642 h 315804"/>
                <a:gd name="connsiteX2" fmla="*/ 685491 w 730819"/>
                <a:gd name="connsiteY2" fmla="*/ 6096 h 315804"/>
                <a:gd name="connsiteX3" fmla="*/ 583105 w 730819"/>
                <a:gd name="connsiteY3" fmla="*/ 22923 h 315804"/>
                <a:gd name="connsiteX4" fmla="*/ 354661 w 730819"/>
                <a:gd name="connsiteY4" fmla="*/ 73153 h 315804"/>
                <a:gd name="connsiteX5" fmla="*/ 139015 w 730819"/>
                <a:gd name="connsiteY5" fmla="*/ 120015 h 315804"/>
                <a:gd name="connsiteX6" fmla="*/ 25346 w 730819"/>
                <a:gd name="connsiteY6" fmla="*/ 145701 h 315804"/>
                <a:gd name="connsiteX7" fmla="*/ 12779 w 730819"/>
                <a:gd name="connsiteY7" fmla="*/ 155629 h 315804"/>
                <a:gd name="connsiteX8" fmla="*/ 6523 w 730819"/>
                <a:gd name="connsiteY8" fmla="*/ 174203 h 315804"/>
                <a:gd name="connsiteX9" fmla="*/ 587 w 730819"/>
                <a:gd name="connsiteY9" fmla="*/ 257071 h 315804"/>
                <a:gd name="connsiteX10" fmla="*/ 10908 w 730819"/>
                <a:gd name="connsiteY10" fmla="*/ 303594 h 315804"/>
                <a:gd name="connsiteX11" fmla="*/ 29392 w 730819"/>
                <a:gd name="connsiteY11" fmla="*/ 315643 h 315804"/>
                <a:gd name="connsiteX12" fmla="*/ 44935 w 730819"/>
                <a:gd name="connsiteY12" fmla="*/ 312827 h 315804"/>
                <a:gd name="connsiteX13" fmla="*/ 212097 w 730819"/>
                <a:gd name="connsiteY13" fmla="*/ 272347 h 315804"/>
                <a:gd name="connsiteX14" fmla="*/ 389206 w 730819"/>
                <a:gd name="connsiteY14" fmla="*/ 231153 h 315804"/>
                <a:gd name="connsiteX15" fmla="*/ 535298 w 730819"/>
                <a:gd name="connsiteY15" fmla="*/ 196199 h 315804"/>
                <a:gd name="connsiteX16" fmla="*/ 709769 w 730819"/>
                <a:gd name="connsiteY16" fmla="*/ 155059 h 315804"/>
                <a:gd name="connsiteX17" fmla="*/ 721069 w 730819"/>
                <a:gd name="connsiteY17" fmla="*/ 137323 h 315804"/>
                <a:gd name="connsiteX18" fmla="*/ 713815 w 730819"/>
                <a:gd name="connsiteY18" fmla="*/ 82440 h 315804"/>
                <a:gd name="connsiteX19" fmla="*/ 713227 w 730819"/>
                <a:gd name="connsiteY19" fmla="*/ 64526 h 315804"/>
                <a:gd name="connsiteX20" fmla="*/ 722442 w 730819"/>
                <a:gd name="connsiteY20" fmla="*/ 19126 h 315804"/>
                <a:gd name="connsiteX21" fmla="*/ 730820 w 730819"/>
                <a:gd name="connsiteY21" fmla="*/ 0 h 31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30819" h="315804">
                  <a:moveTo>
                    <a:pt x="730820" y="0"/>
                  </a:moveTo>
                  <a:cubicBezTo>
                    <a:pt x="727896" y="267"/>
                    <a:pt x="725918" y="374"/>
                    <a:pt x="723975" y="642"/>
                  </a:cubicBezTo>
                  <a:cubicBezTo>
                    <a:pt x="711141" y="2424"/>
                    <a:pt x="698289" y="4064"/>
                    <a:pt x="685491" y="6096"/>
                  </a:cubicBezTo>
                  <a:cubicBezTo>
                    <a:pt x="651338" y="11533"/>
                    <a:pt x="616936" y="15828"/>
                    <a:pt x="583105" y="22923"/>
                  </a:cubicBezTo>
                  <a:cubicBezTo>
                    <a:pt x="506796" y="38930"/>
                    <a:pt x="430827" y="56451"/>
                    <a:pt x="354661" y="73153"/>
                  </a:cubicBezTo>
                  <a:cubicBezTo>
                    <a:pt x="282809" y="88893"/>
                    <a:pt x="210867" y="104258"/>
                    <a:pt x="139015" y="120015"/>
                  </a:cubicBezTo>
                  <a:cubicBezTo>
                    <a:pt x="101066" y="128339"/>
                    <a:pt x="63242" y="137127"/>
                    <a:pt x="25346" y="145701"/>
                  </a:cubicBezTo>
                  <a:cubicBezTo>
                    <a:pt x="19571" y="147002"/>
                    <a:pt x="15007" y="150103"/>
                    <a:pt x="12779" y="155629"/>
                  </a:cubicBezTo>
                  <a:cubicBezTo>
                    <a:pt x="10337" y="161690"/>
                    <a:pt x="7931" y="167857"/>
                    <a:pt x="6523" y="174203"/>
                  </a:cubicBezTo>
                  <a:cubicBezTo>
                    <a:pt x="516" y="201510"/>
                    <a:pt x="-999" y="229193"/>
                    <a:pt x="587" y="257071"/>
                  </a:cubicBezTo>
                  <a:cubicBezTo>
                    <a:pt x="1514" y="273149"/>
                    <a:pt x="5507" y="288532"/>
                    <a:pt x="10908" y="303594"/>
                  </a:cubicBezTo>
                  <a:cubicBezTo>
                    <a:pt x="13956" y="312096"/>
                    <a:pt x="21175" y="316748"/>
                    <a:pt x="29392" y="315643"/>
                  </a:cubicBezTo>
                  <a:cubicBezTo>
                    <a:pt x="34597" y="314930"/>
                    <a:pt x="39820" y="314057"/>
                    <a:pt x="44935" y="312827"/>
                  </a:cubicBezTo>
                  <a:cubicBezTo>
                    <a:pt x="100656" y="299369"/>
                    <a:pt x="156305" y="285573"/>
                    <a:pt x="212097" y="272347"/>
                  </a:cubicBezTo>
                  <a:cubicBezTo>
                    <a:pt x="271080" y="258372"/>
                    <a:pt x="330205" y="245057"/>
                    <a:pt x="389206" y="231153"/>
                  </a:cubicBezTo>
                  <a:cubicBezTo>
                    <a:pt x="437939" y="219674"/>
                    <a:pt x="486440" y="207143"/>
                    <a:pt x="535298" y="196199"/>
                  </a:cubicBezTo>
                  <a:cubicBezTo>
                    <a:pt x="593604" y="183133"/>
                    <a:pt x="651945" y="170174"/>
                    <a:pt x="709769" y="155059"/>
                  </a:cubicBezTo>
                  <a:cubicBezTo>
                    <a:pt x="723333" y="151512"/>
                    <a:pt x="723921" y="150870"/>
                    <a:pt x="721069" y="137323"/>
                  </a:cubicBezTo>
                  <a:cubicBezTo>
                    <a:pt x="717255" y="119213"/>
                    <a:pt x="712870" y="101210"/>
                    <a:pt x="713815" y="82440"/>
                  </a:cubicBezTo>
                  <a:cubicBezTo>
                    <a:pt x="714118" y="76487"/>
                    <a:pt x="713672" y="70480"/>
                    <a:pt x="713227" y="64526"/>
                  </a:cubicBezTo>
                  <a:cubicBezTo>
                    <a:pt x="712014" y="48502"/>
                    <a:pt x="714688" y="33386"/>
                    <a:pt x="722442" y="19126"/>
                  </a:cubicBezTo>
                  <a:cubicBezTo>
                    <a:pt x="725579" y="13297"/>
                    <a:pt x="727807" y="6934"/>
                    <a:pt x="730820" y="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71B32A56-AC3C-4726-BB3A-6925376E3F35}"/>
                </a:ext>
              </a:extLst>
            </p:cNvPr>
            <p:cNvSpPr/>
            <p:nvPr/>
          </p:nvSpPr>
          <p:spPr>
            <a:xfrm>
              <a:off x="2759147" y="3796476"/>
              <a:ext cx="636723" cy="384353"/>
            </a:xfrm>
            <a:custGeom>
              <a:avLst/>
              <a:gdLst>
                <a:gd name="connsiteX0" fmla="*/ 622428 w 636723"/>
                <a:gd name="connsiteY0" fmla="*/ 213747 h 384353"/>
                <a:gd name="connsiteX1" fmla="*/ 335429 w 636723"/>
                <a:gd name="connsiteY1" fmla="*/ 104801 h 384353"/>
                <a:gd name="connsiteX2" fmla="*/ 102226 w 636723"/>
                <a:gd name="connsiteY2" fmla="*/ 20329 h 384353"/>
                <a:gd name="connsiteX3" fmla="*/ 44937 w 636723"/>
                <a:gd name="connsiteY3" fmla="*/ 633 h 384353"/>
                <a:gd name="connsiteX4" fmla="*/ 38680 w 636723"/>
                <a:gd name="connsiteY4" fmla="*/ 116 h 384353"/>
                <a:gd name="connsiteX5" fmla="*/ 20142 w 636723"/>
                <a:gd name="connsiteY5" fmla="*/ 12575 h 384353"/>
                <a:gd name="connsiteX6" fmla="*/ 0 w 636723"/>
                <a:gd name="connsiteY6" fmla="*/ 74285 h 384353"/>
                <a:gd name="connsiteX7" fmla="*/ 3779 w 636723"/>
                <a:gd name="connsiteY7" fmla="*/ 106495 h 384353"/>
                <a:gd name="connsiteX8" fmla="*/ 21782 w 636723"/>
                <a:gd name="connsiteY8" fmla="*/ 188151 h 384353"/>
                <a:gd name="connsiteX9" fmla="*/ 44776 w 636723"/>
                <a:gd name="connsiteY9" fmla="*/ 213676 h 384353"/>
                <a:gd name="connsiteX10" fmla="*/ 160745 w 636723"/>
                <a:gd name="connsiteY10" fmla="*/ 258309 h 384353"/>
                <a:gd name="connsiteX11" fmla="*/ 432931 w 636723"/>
                <a:gd name="connsiteY11" fmla="*/ 342532 h 384353"/>
                <a:gd name="connsiteX12" fmla="*/ 576742 w 636723"/>
                <a:gd name="connsiteY12" fmla="*/ 374118 h 384353"/>
                <a:gd name="connsiteX13" fmla="*/ 627401 w 636723"/>
                <a:gd name="connsiteY13" fmla="*/ 384224 h 384353"/>
                <a:gd name="connsiteX14" fmla="*/ 636723 w 636723"/>
                <a:gd name="connsiteY14" fmla="*/ 383048 h 384353"/>
                <a:gd name="connsiteX15" fmla="*/ 635386 w 636723"/>
                <a:gd name="connsiteY15" fmla="*/ 374938 h 384353"/>
                <a:gd name="connsiteX16" fmla="*/ 630449 w 636723"/>
                <a:gd name="connsiteY16" fmla="*/ 356079 h 384353"/>
                <a:gd name="connsiteX17" fmla="*/ 628078 w 636723"/>
                <a:gd name="connsiteY17" fmla="*/ 319413 h 384353"/>
                <a:gd name="connsiteX18" fmla="*/ 632802 w 636723"/>
                <a:gd name="connsiteY18" fmla="*/ 233123 h 384353"/>
                <a:gd name="connsiteX19" fmla="*/ 622428 w 636723"/>
                <a:gd name="connsiteY19" fmla="*/ 213747 h 3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6723" h="384353">
                  <a:moveTo>
                    <a:pt x="622428" y="213747"/>
                  </a:moveTo>
                  <a:cubicBezTo>
                    <a:pt x="527956" y="174283"/>
                    <a:pt x="431719" y="139489"/>
                    <a:pt x="335429" y="104801"/>
                  </a:cubicBezTo>
                  <a:cubicBezTo>
                    <a:pt x="257641" y="76781"/>
                    <a:pt x="179978" y="48403"/>
                    <a:pt x="102226" y="20329"/>
                  </a:cubicBezTo>
                  <a:cubicBezTo>
                    <a:pt x="83242" y="13467"/>
                    <a:pt x="64063" y="7103"/>
                    <a:pt x="44937" y="633"/>
                  </a:cubicBezTo>
                  <a:cubicBezTo>
                    <a:pt x="43011" y="-27"/>
                    <a:pt x="40730" y="-116"/>
                    <a:pt x="38680" y="116"/>
                  </a:cubicBezTo>
                  <a:cubicBezTo>
                    <a:pt x="30374" y="1025"/>
                    <a:pt x="24777" y="6123"/>
                    <a:pt x="20142" y="12575"/>
                  </a:cubicBezTo>
                  <a:cubicBezTo>
                    <a:pt x="6916" y="31006"/>
                    <a:pt x="588" y="51594"/>
                    <a:pt x="0" y="74285"/>
                  </a:cubicBezTo>
                  <a:cubicBezTo>
                    <a:pt x="1212" y="85034"/>
                    <a:pt x="1622" y="95942"/>
                    <a:pt x="3779" y="106495"/>
                  </a:cubicBezTo>
                  <a:cubicBezTo>
                    <a:pt x="9358" y="133802"/>
                    <a:pt x="15597" y="160968"/>
                    <a:pt x="21782" y="188151"/>
                  </a:cubicBezTo>
                  <a:cubicBezTo>
                    <a:pt x="24670" y="200824"/>
                    <a:pt x="32762" y="209041"/>
                    <a:pt x="44776" y="213676"/>
                  </a:cubicBezTo>
                  <a:cubicBezTo>
                    <a:pt x="83438" y="228542"/>
                    <a:pt x="122011" y="243622"/>
                    <a:pt x="160745" y="258309"/>
                  </a:cubicBezTo>
                  <a:cubicBezTo>
                    <a:pt x="249709" y="292052"/>
                    <a:pt x="340420" y="320340"/>
                    <a:pt x="432931" y="342532"/>
                  </a:cubicBezTo>
                  <a:cubicBezTo>
                    <a:pt x="480648" y="353976"/>
                    <a:pt x="528776" y="363744"/>
                    <a:pt x="576742" y="374118"/>
                  </a:cubicBezTo>
                  <a:cubicBezTo>
                    <a:pt x="593569" y="377754"/>
                    <a:pt x="610467" y="381105"/>
                    <a:pt x="627401" y="384224"/>
                  </a:cubicBezTo>
                  <a:cubicBezTo>
                    <a:pt x="630342" y="384759"/>
                    <a:pt x="633604" y="383494"/>
                    <a:pt x="636723" y="383048"/>
                  </a:cubicBezTo>
                  <a:cubicBezTo>
                    <a:pt x="636295" y="380339"/>
                    <a:pt x="636064" y="377576"/>
                    <a:pt x="635386" y="374938"/>
                  </a:cubicBezTo>
                  <a:cubicBezTo>
                    <a:pt x="633782" y="368628"/>
                    <a:pt x="631162" y="362478"/>
                    <a:pt x="630449" y="356079"/>
                  </a:cubicBezTo>
                  <a:cubicBezTo>
                    <a:pt x="629094" y="343922"/>
                    <a:pt x="628809" y="331641"/>
                    <a:pt x="628078" y="319413"/>
                  </a:cubicBezTo>
                  <a:cubicBezTo>
                    <a:pt x="626331" y="290465"/>
                    <a:pt x="625725" y="261643"/>
                    <a:pt x="632802" y="233123"/>
                  </a:cubicBezTo>
                  <a:cubicBezTo>
                    <a:pt x="635850" y="220841"/>
                    <a:pt x="634210" y="218667"/>
                    <a:pt x="622428" y="21374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D958F5C-E8B4-4ADC-AC21-5363FA19C247}"/>
                </a:ext>
              </a:extLst>
            </p:cNvPr>
            <p:cNvSpPr/>
            <p:nvPr/>
          </p:nvSpPr>
          <p:spPr>
            <a:xfrm>
              <a:off x="2628355" y="4448840"/>
              <a:ext cx="1042136" cy="468483"/>
            </a:xfrm>
            <a:custGeom>
              <a:avLst/>
              <a:gdLst>
                <a:gd name="connsiteX0" fmla="*/ 1026956 w 1042136"/>
                <a:gd name="connsiteY0" fmla="*/ 451843 h 468483"/>
                <a:gd name="connsiteX1" fmla="*/ 1013374 w 1042136"/>
                <a:gd name="connsiteY1" fmla="*/ 450346 h 468483"/>
                <a:gd name="connsiteX2" fmla="*/ 949240 w 1042136"/>
                <a:gd name="connsiteY2" fmla="*/ 438047 h 468483"/>
                <a:gd name="connsiteX3" fmla="*/ 777853 w 1042136"/>
                <a:gd name="connsiteY3" fmla="*/ 402540 h 468483"/>
                <a:gd name="connsiteX4" fmla="*/ 656252 w 1042136"/>
                <a:gd name="connsiteY4" fmla="*/ 377139 h 468483"/>
                <a:gd name="connsiteX5" fmla="*/ 559998 w 1042136"/>
                <a:gd name="connsiteY5" fmla="*/ 357799 h 468483"/>
                <a:gd name="connsiteX6" fmla="*/ 453048 w 1042136"/>
                <a:gd name="connsiteY6" fmla="*/ 335536 h 468483"/>
                <a:gd name="connsiteX7" fmla="*/ 444528 w 1042136"/>
                <a:gd name="connsiteY7" fmla="*/ 330723 h 468483"/>
                <a:gd name="connsiteX8" fmla="*/ 440571 w 1042136"/>
                <a:gd name="connsiteY8" fmla="*/ 328495 h 468483"/>
                <a:gd name="connsiteX9" fmla="*/ 409128 w 1042136"/>
                <a:gd name="connsiteY9" fmla="*/ 316338 h 468483"/>
                <a:gd name="connsiteX10" fmla="*/ 395082 w 1042136"/>
                <a:gd name="connsiteY10" fmla="*/ 310135 h 468483"/>
                <a:gd name="connsiteX11" fmla="*/ 380216 w 1042136"/>
                <a:gd name="connsiteY11" fmla="*/ 306446 h 468483"/>
                <a:gd name="connsiteX12" fmla="*/ 291822 w 1042136"/>
                <a:gd name="connsiteY12" fmla="*/ 285234 h 468483"/>
                <a:gd name="connsiteX13" fmla="*/ 100080 w 1042136"/>
                <a:gd name="connsiteY13" fmla="*/ 239246 h 468483"/>
                <a:gd name="connsiteX14" fmla="*/ 55731 w 1042136"/>
                <a:gd name="connsiteY14" fmla="*/ 228355 h 468483"/>
                <a:gd name="connsiteX15" fmla="*/ 38281 w 1042136"/>
                <a:gd name="connsiteY15" fmla="*/ 211546 h 468483"/>
                <a:gd name="connsiteX16" fmla="*/ 28691 w 1042136"/>
                <a:gd name="connsiteY16" fmla="*/ 145915 h 468483"/>
                <a:gd name="connsiteX17" fmla="*/ 30295 w 1042136"/>
                <a:gd name="connsiteY17" fmla="*/ 75043 h 468483"/>
                <a:gd name="connsiteX18" fmla="*/ 31846 w 1042136"/>
                <a:gd name="connsiteY18" fmla="*/ 69802 h 468483"/>
                <a:gd name="connsiteX19" fmla="*/ 44359 w 1042136"/>
                <a:gd name="connsiteY19" fmla="*/ 44527 h 468483"/>
                <a:gd name="connsiteX20" fmla="*/ 74786 w 1042136"/>
                <a:gd name="connsiteY20" fmla="*/ 6417 h 468483"/>
                <a:gd name="connsiteX21" fmla="*/ 79260 w 1042136"/>
                <a:gd name="connsiteY21" fmla="*/ 1426 h 468483"/>
                <a:gd name="connsiteX22" fmla="*/ 78298 w 1042136"/>
                <a:gd name="connsiteY22" fmla="*/ 0 h 468483"/>
                <a:gd name="connsiteX23" fmla="*/ 67567 w 1042136"/>
                <a:gd name="connsiteY23" fmla="*/ 5936 h 468483"/>
                <a:gd name="connsiteX24" fmla="*/ 58476 w 1042136"/>
                <a:gd name="connsiteY24" fmla="*/ 13690 h 468483"/>
                <a:gd name="connsiteX25" fmla="*/ 18121 w 1042136"/>
                <a:gd name="connsiteY25" fmla="*/ 61906 h 468483"/>
                <a:gd name="connsiteX26" fmla="*/ 2310 w 1042136"/>
                <a:gd name="connsiteY26" fmla="*/ 156538 h 468483"/>
                <a:gd name="connsiteX27" fmla="*/ 35660 w 1042136"/>
                <a:gd name="connsiteY27" fmla="*/ 224059 h 468483"/>
                <a:gd name="connsiteX28" fmla="*/ 78618 w 1042136"/>
                <a:gd name="connsiteY28" fmla="*/ 253577 h 468483"/>
                <a:gd name="connsiteX29" fmla="*/ 119099 w 1042136"/>
                <a:gd name="connsiteY29" fmla="*/ 265698 h 468483"/>
                <a:gd name="connsiteX30" fmla="*/ 260379 w 1042136"/>
                <a:gd name="connsiteY30" fmla="*/ 305608 h 468483"/>
                <a:gd name="connsiteX31" fmla="*/ 373977 w 1042136"/>
                <a:gd name="connsiteY31" fmla="*/ 331543 h 468483"/>
                <a:gd name="connsiteX32" fmla="*/ 578678 w 1042136"/>
                <a:gd name="connsiteY32" fmla="*/ 378423 h 468483"/>
                <a:gd name="connsiteX33" fmla="*/ 722828 w 1042136"/>
                <a:gd name="connsiteY33" fmla="*/ 410614 h 468483"/>
                <a:gd name="connsiteX34" fmla="*/ 829332 w 1042136"/>
                <a:gd name="connsiteY34" fmla="*/ 433074 h 468483"/>
                <a:gd name="connsiteX35" fmla="*/ 897298 w 1042136"/>
                <a:gd name="connsiteY35" fmla="*/ 443394 h 468483"/>
                <a:gd name="connsiteX36" fmla="*/ 1016475 w 1042136"/>
                <a:gd name="connsiteY36" fmla="*/ 465729 h 468483"/>
                <a:gd name="connsiteX37" fmla="*/ 1035869 w 1042136"/>
                <a:gd name="connsiteY37" fmla="*/ 468474 h 468483"/>
                <a:gd name="connsiteX38" fmla="*/ 1040735 w 1042136"/>
                <a:gd name="connsiteY38" fmla="*/ 459116 h 468483"/>
                <a:gd name="connsiteX39" fmla="*/ 1026956 w 1042136"/>
                <a:gd name="connsiteY39" fmla="*/ 451843 h 46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42136" h="468483">
                  <a:moveTo>
                    <a:pt x="1026956" y="451843"/>
                  </a:moveTo>
                  <a:cubicBezTo>
                    <a:pt x="1022411" y="451451"/>
                    <a:pt x="1017848" y="451184"/>
                    <a:pt x="1013374" y="450346"/>
                  </a:cubicBezTo>
                  <a:cubicBezTo>
                    <a:pt x="991966" y="446353"/>
                    <a:pt x="970558" y="442414"/>
                    <a:pt x="949240" y="438047"/>
                  </a:cubicBezTo>
                  <a:cubicBezTo>
                    <a:pt x="892093" y="426336"/>
                    <a:pt x="834982" y="414429"/>
                    <a:pt x="777853" y="402540"/>
                  </a:cubicBezTo>
                  <a:cubicBezTo>
                    <a:pt x="737320" y="394108"/>
                    <a:pt x="696822" y="385481"/>
                    <a:pt x="656252" y="377139"/>
                  </a:cubicBezTo>
                  <a:cubicBezTo>
                    <a:pt x="624203" y="370544"/>
                    <a:pt x="592047" y="364359"/>
                    <a:pt x="559998" y="357799"/>
                  </a:cubicBezTo>
                  <a:cubicBezTo>
                    <a:pt x="524330" y="350491"/>
                    <a:pt x="489233" y="340438"/>
                    <a:pt x="453048" y="335536"/>
                  </a:cubicBezTo>
                  <a:cubicBezTo>
                    <a:pt x="449590" y="335072"/>
                    <a:pt x="446025" y="335072"/>
                    <a:pt x="444528" y="330723"/>
                  </a:cubicBezTo>
                  <a:cubicBezTo>
                    <a:pt x="444154" y="329654"/>
                    <a:pt x="441997" y="329065"/>
                    <a:pt x="440571" y="328495"/>
                  </a:cubicBezTo>
                  <a:cubicBezTo>
                    <a:pt x="430090" y="324413"/>
                    <a:pt x="419555" y="320492"/>
                    <a:pt x="409128" y="316338"/>
                  </a:cubicBezTo>
                  <a:cubicBezTo>
                    <a:pt x="404368" y="314449"/>
                    <a:pt x="399912" y="311793"/>
                    <a:pt x="395082" y="310135"/>
                  </a:cubicBezTo>
                  <a:cubicBezTo>
                    <a:pt x="390269" y="308478"/>
                    <a:pt x="385189" y="307640"/>
                    <a:pt x="380216" y="306446"/>
                  </a:cubicBezTo>
                  <a:cubicBezTo>
                    <a:pt x="350751" y="299369"/>
                    <a:pt x="321287" y="292310"/>
                    <a:pt x="291822" y="285234"/>
                  </a:cubicBezTo>
                  <a:cubicBezTo>
                    <a:pt x="227902" y="269905"/>
                    <a:pt x="164000" y="254593"/>
                    <a:pt x="100080" y="239246"/>
                  </a:cubicBezTo>
                  <a:cubicBezTo>
                    <a:pt x="85285" y="235699"/>
                    <a:pt x="70455" y="232241"/>
                    <a:pt x="55731" y="228355"/>
                  </a:cubicBezTo>
                  <a:cubicBezTo>
                    <a:pt x="46979" y="226055"/>
                    <a:pt x="40134" y="221100"/>
                    <a:pt x="38281" y="211546"/>
                  </a:cubicBezTo>
                  <a:cubicBezTo>
                    <a:pt x="34056" y="189817"/>
                    <a:pt x="30438" y="168035"/>
                    <a:pt x="28691" y="145915"/>
                  </a:cubicBezTo>
                  <a:cubicBezTo>
                    <a:pt x="26819" y="122190"/>
                    <a:pt x="28548" y="98643"/>
                    <a:pt x="30295" y="75043"/>
                  </a:cubicBezTo>
                  <a:cubicBezTo>
                    <a:pt x="30420" y="73260"/>
                    <a:pt x="31062" y="71424"/>
                    <a:pt x="31846" y="69802"/>
                  </a:cubicBezTo>
                  <a:cubicBezTo>
                    <a:pt x="35946" y="61335"/>
                    <a:pt x="40063" y="52886"/>
                    <a:pt x="44359" y="44527"/>
                  </a:cubicBezTo>
                  <a:cubicBezTo>
                    <a:pt x="51952" y="29821"/>
                    <a:pt x="61471" y="16613"/>
                    <a:pt x="74786" y="6417"/>
                  </a:cubicBezTo>
                  <a:cubicBezTo>
                    <a:pt x="76533" y="5080"/>
                    <a:pt x="77781" y="3102"/>
                    <a:pt x="79260" y="1426"/>
                  </a:cubicBezTo>
                  <a:cubicBezTo>
                    <a:pt x="78939" y="945"/>
                    <a:pt x="78618" y="481"/>
                    <a:pt x="78298" y="0"/>
                  </a:cubicBezTo>
                  <a:cubicBezTo>
                    <a:pt x="74697" y="1961"/>
                    <a:pt x="70918" y="3636"/>
                    <a:pt x="67567" y="5936"/>
                  </a:cubicBezTo>
                  <a:cubicBezTo>
                    <a:pt x="64305" y="8182"/>
                    <a:pt x="61471" y="11069"/>
                    <a:pt x="58476" y="13690"/>
                  </a:cubicBezTo>
                  <a:cubicBezTo>
                    <a:pt x="42541" y="27682"/>
                    <a:pt x="28014" y="42797"/>
                    <a:pt x="18121" y="61906"/>
                  </a:cubicBezTo>
                  <a:cubicBezTo>
                    <a:pt x="2631" y="91798"/>
                    <a:pt x="-3857" y="123134"/>
                    <a:pt x="2310" y="156538"/>
                  </a:cubicBezTo>
                  <a:cubicBezTo>
                    <a:pt x="7034" y="182153"/>
                    <a:pt x="19974" y="203828"/>
                    <a:pt x="35660" y="224059"/>
                  </a:cubicBezTo>
                  <a:cubicBezTo>
                    <a:pt x="46801" y="238444"/>
                    <a:pt x="61114" y="248354"/>
                    <a:pt x="78618" y="253577"/>
                  </a:cubicBezTo>
                  <a:cubicBezTo>
                    <a:pt x="92112" y="257605"/>
                    <a:pt x="105552" y="261830"/>
                    <a:pt x="119099" y="265698"/>
                  </a:cubicBezTo>
                  <a:cubicBezTo>
                    <a:pt x="166156" y="279138"/>
                    <a:pt x="213036" y="293255"/>
                    <a:pt x="260379" y="305608"/>
                  </a:cubicBezTo>
                  <a:cubicBezTo>
                    <a:pt x="297936" y="315394"/>
                    <a:pt x="336099" y="322898"/>
                    <a:pt x="373977" y="331543"/>
                  </a:cubicBezTo>
                  <a:cubicBezTo>
                    <a:pt x="442228" y="347122"/>
                    <a:pt x="510427" y="362915"/>
                    <a:pt x="578678" y="378423"/>
                  </a:cubicBezTo>
                  <a:cubicBezTo>
                    <a:pt x="626681" y="389331"/>
                    <a:pt x="674736" y="400080"/>
                    <a:pt x="722828" y="410614"/>
                  </a:cubicBezTo>
                  <a:cubicBezTo>
                    <a:pt x="758264" y="418386"/>
                    <a:pt x="793700" y="426229"/>
                    <a:pt x="829332" y="433074"/>
                  </a:cubicBezTo>
                  <a:cubicBezTo>
                    <a:pt x="851809" y="437387"/>
                    <a:pt x="874750" y="439401"/>
                    <a:pt x="897298" y="443394"/>
                  </a:cubicBezTo>
                  <a:cubicBezTo>
                    <a:pt x="937101" y="450453"/>
                    <a:pt x="976744" y="458296"/>
                    <a:pt x="1016475" y="465729"/>
                  </a:cubicBezTo>
                  <a:cubicBezTo>
                    <a:pt x="1022892" y="466923"/>
                    <a:pt x="1029381" y="468189"/>
                    <a:pt x="1035869" y="468474"/>
                  </a:cubicBezTo>
                  <a:cubicBezTo>
                    <a:pt x="1041644" y="468723"/>
                    <a:pt x="1043819" y="464018"/>
                    <a:pt x="1040735" y="459116"/>
                  </a:cubicBezTo>
                  <a:cubicBezTo>
                    <a:pt x="1037562" y="454107"/>
                    <a:pt x="1032625" y="452325"/>
                    <a:pt x="1026956" y="45184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1FC0154-0690-4BEA-B4C5-AFA7B535F932}"/>
                </a:ext>
              </a:extLst>
            </p:cNvPr>
            <p:cNvSpPr/>
            <p:nvPr/>
          </p:nvSpPr>
          <p:spPr>
            <a:xfrm>
              <a:off x="2498190" y="4071101"/>
              <a:ext cx="582870" cy="534314"/>
            </a:xfrm>
            <a:custGeom>
              <a:avLst/>
              <a:gdLst>
                <a:gd name="connsiteX0" fmla="*/ 538081 w 582870"/>
                <a:gd name="connsiteY0" fmla="*/ 530410 h 534314"/>
                <a:gd name="connsiteX1" fmla="*/ 549311 w 582870"/>
                <a:gd name="connsiteY1" fmla="*/ 534260 h 534314"/>
                <a:gd name="connsiteX2" fmla="*/ 552109 w 582870"/>
                <a:gd name="connsiteY2" fmla="*/ 533351 h 534314"/>
                <a:gd name="connsiteX3" fmla="*/ 551396 w 582870"/>
                <a:gd name="connsiteY3" fmla="*/ 530891 h 534314"/>
                <a:gd name="connsiteX4" fmla="*/ 543678 w 582870"/>
                <a:gd name="connsiteY4" fmla="*/ 524296 h 534314"/>
                <a:gd name="connsiteX5" fmla="*/ 486674 w 582870"/>
                <a:gd name="connsiteY5" fmla="*/ 492246 h 534314"/>
                <a:gd name="connsiteX6" fmla="*/ 178535 w 582870"/>
                <a:gd name="connsiteY6" fmla="*/ 321805 h 534314"/>
                <a:gd name="connsiteX7" fmla="*/ 66309 w 582870"/>
                <a:gd name="connsiteY7" fmla="*/ 260701 h 534314"/>
                <a:gd name="connsiteX8" fmla="*/ 40624 w 582870"/>
                <a:gd name="connsiteY8" fmla="*/ 236816 h 534314"/>
                <a:gd name="connsiteX9" fmla="*/ 10286 w 582870"/>
                <a:gd name="connsiteY9" fmla="*/ 125802 h 534314"/>
                <a:gd name="connsiteX10" fmla="*/ 27718 w 582870"/>
                <a:gd name="connsiteY10" fmla="*/ 43950 h 534314"/>
                <a:gd name="connsiteX11" fmla="*/ 52370 w 582870"/>
                <a:gd name="connsiteY11" fmla="*/ 23772 h 534314"/>
                <a:gd name="connsiteX12" fmla="*/ 66398 w 582870"/>
                <a:gd name="connsiteY12" fmla="*/ 22400 h 534314"/>
                <a:gd name="connsiteX13" fmla="*/ 102886 w 582870"/>
                <a:gd name="connsiteY13" fmla="*/ 30617 h 534314"/>
                <a:gd name="connsiteX14" fmla="*/ 123527 w 582870"/>
                <a:gd name="connsiteY14" fmla="*/ 43522 h 534314"/>
                <a:gd name="connsiteX15" fmla="*/ 287588 w 582870"/>
                <a:gd name="connsiteY15" fmla="*/ 128102 h 534314"/>
                <a:gd name="connsiteX16" fmla="*/ 470738 w 582870"/>
                <a:gd name="connsiteY16" fmla="*/ 225978 h 534314"/>
                <a:gd name="connsiteX17" fmla="*/ 571752 w 582870"/>
                <a:gd name="connsiteY17" fmla="*/ 284355 h 534314"/>
                <a:gd name="connsiteX18" fmla="*/ 579666 w 582870"/>
                <a:gd name="connsiteY18" fmla="*/ 287224 h 534314"/>
                <a:gd name="connsiteX19" fmla="*/ 582287 w 582870"/>
                <a:gd name="connsiteY19" fmla="*/ 283178 h 534314"/>
                <a:gd name="connsiteX20" fmla="*/ 575905 w 582870"/>
                <a:gd name="connsiteY20" fmla="*/ 276530 h 534314"/>
                <a:gd name="connsiteX21" fmla="*/ 420383 w 582870"/>
                <a:gd name="connsiteY21" fmla="*/ 188635 h 534314"/>
                <a:gd name="connsiteX22" fmla="*/ 174239 w 582870"/>
                <a:gd name="connsiteY22" fmla="*/ 56267 h 534314"/>
                <a:gd name="connsiteX23" fmla="*/ 74188 w 582870"/>
                <a:gd name="connsiteY23" fmla="*/ 3256 h 534314"/>
                <a:gd name="connsiteX24" fmla="*/ 52495 w 582870"/>
                <a:gd name="connsiteY24" fmla="*/ 475 h 534314"/>
                <a:gd name="connsiteX25" fmla="*/ 42192 w 582870"/>
                <a:gd name="connsiteY25" fmla="*/ 8193 h 534314"/>
                <a:gd name="connsiteX26" fmla="*/ 40606 w 582870"/>
                <a:gd name="connsiteY26" fmla="*/ 9620 h 534314"/>
                <a:gd name="connsiteX27" fmla="*/ 12193 w 582870"/>
                <a:gd name="connsiteY27" fmla="*/ 51045 h 534314"/>
                <a:gd name="connsiteX28" fmla="*/ 1 w 582870"/>
                <a:gd name="connsiteY28" fmla="*/ 136372 h 534314"/>
                <a:gd name="connsiteX29" fmla="*/ 4225 w 582870"/>
                <a:gd name="connsiteY29" fmla="*/ 171077 h 534314"/>
                <a:gd name="connsiteX30" fmla="*/ 9270 w 582870"/>
                <a:gd name="connsiteY30" fmla="*/ 187280 h 534314"/>
                <a:gd name="connsiteX31" fmla="*/ 72709 w 582870"/>
                <a:gd name="connsiteY31" fmla="*/ 275175 h 534314"/>
                <a:gd name="connsiteX32" fmla="*/ 101068 w 582870"/>
                <a:gd name="connsiteY32" fmla="*/ 289132 h 534314"/>
                <a:gd name="connsiteX33" fmla="*/ 224719 w 582870"/>
                <a:gd name="connsiteY33" fmla="*/ 356973 h 534314"/>
                <a:gd name="connsiteX34" fmla="*/ 538081 w 582870"/>
                <a:gd name="connsiteY34" fmla="*/ 530410 h 53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82870" h="534314">
                  <a:moveTo>
                    <a:pt x="538081" y="530410"/>
                  </a:moveTo>
                  <a:cubicBezTo>
                    <a:pt x="541503" y="532299"/>
                    <a:pt x="545514" y="533155"/>
                    <a:pt x="549311" y="534260"/>
                  </a:cubicBezTo>
                  <a:cubicBezTo>
                    <a:pt x="550131" y="534492"/>
                    <a:pt x="551414" y="533957"/>
                    <a:pt x="552109" y="533351"/>
                  </a:cubicBezTo>
                  <a:cubicBezTo>
                    <a:pt x="552394" y="533083"/>
                    <a:pt x="551967" y="531426"/>
                    <a:pt x="551396" y="530891"/>
                  </a:cubicBezTo>
                  <a:cubicBezTo>
                    <a:pt x="548936" y="528574"/>
                    <a:pt x="546583" y="525935"/>
                    <a:pt x="543678" y="524296"/>
                  </a:cubicBezTo>
                  <a:cubicBezTo>
                    <a:pt x="524748" y="513476"/>
                    <a:pt x="505747" y="502799"/>
                    <a:pt x="486674" y="492246"/>
                  </a:cubicBezTo>
                  <a:cubicBezTo>
                    <a:pt x="383985" y="435403"/>
                    <a:pt x="281295" y="378524"/>
                    <a:pt x="178535" y="321805"/>
                  </a:cubicBezTo>
                  <a:cubicBezTo>
                    <a:pt x="141245" y="301235"/>
                    <a:pt x="103670" y="281164"/>
                    <a:pt x="66309" y="260701"/>
                  </a:cubicBezTo>
                  <a:cubicBezTo>
                    <a:pt x="55793" y="254944"/>
                    <a:pt x="47148" y="247154"/>
                    <a:pt x="40624" y="236816"/>
                  </a:cubicBezTo>
                  <a:cubicBezTo>
                    <a:pt x="19180" y="202859"/>
                    <a:pt x="10660" y="165409"/>
                    <a:pt x="10286" y="125802"/>
                  </a:cubicBezTo>
                  <a:cubicBezTo>
                    <a:pt x="10001" y="97300"/>
                    <a:pt x="17915" y="70331"/>
                    <a:pt x="27718" y="43950"/>
                  </a:cubicBezTo>
                  <a:cubicBezTo>
                    <a:pt x="31854" y="32828"/>
                    <a:pt x="40481" y="25876"/>
                    <a:pt x="52370" y="23772"/>
                  </a:cubicBezTo>
                  <a:cubicBezTo>
                    <a:pt x="56987" y="22952"/>
                    <a:pt x="61782" y="23202"/>
                    <a:pt x="66398" y="22400"/>
                  </a:cubicBezTo>
                  <a:cubicBezTo>
                    <a:pt x="79767" y="20047"/>
                    <a:pt x="91763" y="23006"/>
                    <a:pt x="102886" y="30617"/>
                  </a:cubicBezTo>
                  <a:cubicBezTo>
                    <a:pt x="109588" y="35198"/>
                    <a:pt x="116344" y="39797"/>
                    <a:pt x="123527" y="43522"/>
                  </a:cubicBezTo>
                  <a:cubicBezTo>
                    <a:pt x="178161" y="71811"/>
                    <a:pt x="233115" y="99510"/>
                    <a:pt x="287588" y="128102"/>
                  </a:cubicBezTo>
                  <a:cubicBezTo>
                    <a:pt x="348870" y="160276"/>
                    <a:pt x="409991" y="192788"/>
                    <a:pt x="470738" y="225978"/>
                  </a:cubicBezTo>
                  <a:cubicBezTo>
                    <a:pt x="504855" y="244605"/>
                    <a:pt x="538081" y="264908"/>
                    <a:pt x="571752" y="284355"/>
                  </a:cubicBezTo>
                  <a:cubicBezTo>
                    <a:pt x="574159" y="285745"/>
                    <a:pt x="576939" y="286708"/>
                    <a:pt x="579666" y="287224"/>
                  </a:cubicBezTo>
                  <a:cubicBezTo>
                    <a:pt x="582215" y="287706"/>
                    <a:pt x="583784" y="285246"/>
                    <a:pt x="582287" y="283178"/>
                  </a:cubicBezTo>
                  <a:cubicBezTo>
                    <a:pt x="580486" y="280701"/>
                    <a:pt x="578472" y="277991"/>
                    <a:pt x="575905" y="276530"/>
                  </a:cubicBezTo>
                  <a:cubicBezTo>
                    <a:pt x="524142" y="247083"/>
                    <a:pt x="472646" y="217155"/>
                    <a:pt x="420383" y="188635"/>
                  </a:cubicBezTo>
                  <a:cubicBezTo>
                    <a:pt x="338620" y="144001"/>
                    <a:pt x="256358" y="100259"/>
                    <a:pt x="174239" y="56267"/>
                  </a:cubicBezTo>
                  <a:cubicBezTo>
                    <a:pt x="140978" y="38442"/>
                    <a:pt x="107503" y="21010"/>
                    <a:pt x="74188" y="3256"/>
                  </a:cubicBezTo>
                  <a:cubicBezTo>
                    <a:pt x="67218" y="-452"/>
                    <a:pt x="59661" y="-362"/>
                    <a:pt x="52495" y="475"/>
                  </a:cubicBezTo>
                  <a:cubicBezTo>
                    <a:pt x="48823" y="903"/>
                    <a:pt x="45615" y="5484"/>
                    <a:pt x="42192" y="8193"/>
                  </a:cubicBezTo>
                  <a:cubicBezTo>
                    <a:pt x="41640" y="8639"/>
                    <a:pt x="41123" y="9120"/>
                    <a:pt x="40606" y="9620"/>
                  </a:cubicBezTo>
                  <a:cubicBezTo>
                    <a:pt x="28146" y="21384"/>
                    <a:pt x="16631" y="34093"/>
                    <a:pt x="12193" y="51045"/>
                  </a:cubicBezTo>
                  <a:cubicBezTo>
                    <a:pt x="4885" y="78923"/>
                    <a:pt x="-71" y="107246"/>
                    <a:pt x="1" y="136372"/>
                  </a:cubicBezTo>
                  <a:cubicBezTo>
                    <a:pt x="1355" y="147959"/>
                    <a:pt x="2354" y="159580"/>
                    <a:pt x="4225" y="171077"/>
                  </a:cubicBezTo>
                  <a:cubicBezTo>
                    <a:pt x="5117" y="176603"/>
                    <a:pt x="8361" y="181755"/>
                    <a:pt x="9270" y="187280"/>
                  </a:cubicBezTo>
                  <a:cubicBezTo>
                    <a:pt x="15954" y="227101"/>
                    <a:pt x="36542" y="256744"/>
                    <a:pt x="72709" y="275175"/>
                  </a:cubicBezTo>
                  <a:cubicBezTo>
                    <a:pt x="82102" y="279952"/>
                    <a:pt x="91835" y="284105"/>
                    <a:pt x="101068" y="289132"/>
                  </a:cubicBezTo>
                  <a:cubicBezTo>
                    <a:pt x="142350" y="311609"/>
                    <a:pt x="183579" y="334211"/>
                    <a:pt x="224719" y="356973"/>
                  </a:cubicBezTo>
                  <a:cubicBezTo>
                    <a:pt x="329191" y="414762"/>
                    <a:pt x="433591" y="472657"/>
                    <a:pt x="538081" y="53041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57ED4F76-FD2A-44C2-9918-E7AD34052F36}"/>
                </a:ext>
              </a:extLst>
            </p:cNvPr>
            <p:cNvSpPr/>
            <p:nvPr/>
          </p:nvSpPr>
          <p:spPr>
            <a:xfrm>
              <a:off x="3999967" y="4228086"/>
              <a:ext cx="245437" cy="131624"/>
            </a:xfrm>
            <a:custGeom>
              <a:avLst/>
              <a:gdLst>
                <a:gd name="connsiteX0" fmla="*/ 245437 w 245437"/>
                <a:gd name="connsiteY0" fmla="*/ 36819 h 131624"/>
                <a:gd name="connsiteX1" fmla="*/ 221766 w 245437"/>
                <a:gd name="connsiteY1" fmla="*/ 28227 h 131624"/>
                <a:gd name="connsiteX2" fmla="*/ 158363 w 245437"/>
                <a:gd name="connsiteY2" fmla="*/ 12826 h 131624"/>
                <a:gd name="connsiteX3" fmla="*/ 101466 w 245437"/>
                <a:gd name="connsiteY3" fmla="*/ 2238 h 131624"/>
                <a:gd name="connsiteX4" fmla="*/ 69096 w 245437"/>
                <a:gd name="connsiteY4" fmla="*/ 616 h 131624"/>
                <a:gd name="connsiteX5" fmla="*/ 29631 w 245437"/>
                <a:gd name="connsiteY5" fmla="*/ 14894 h 131624"/>
                <a:gd name="connsiteX6" fmla="*/ 1415 w 245437"/>
                <a:gd name="connsiteY6" fmla="*/ 61756 h 131624"/>
                <a:gd name="connsiteX7" fmla="*/ 10167 w 245437"/>
                <a:gd name="connsiteY7" fmla="*/ 83555 h 131624"/>
                <a:gd name="connsiteX8" fmla="*/ 25104 w 245437"/>
                <a:gd name="connsiteY8" fmla="*/ 90899 h 131624"/>
                <a:gd name="connsiteX9" fmla="*/ 87562 w 245437"/>
                <a:gd name="connsiteY9" fmla="*/ 127939 h 131624"/>
                <a:gd name="connsiteX10" fmla="*/ 99737 w 245437"/>
                <a:gd name="connsiteY10" fmla="*/ 129259 h 131624"/>
                <a:gd name="connsiteX11" fmla="*/ 118899 w 245437"/>
                <a:gd name="connsiteY11" fmla="*/ 117583 h 131624"/>
                <a:gd name="connsiteX12" fmla="*/ 120752 w 245437"/>
                <a:gd name="connsiteY12" fmla="*/ 116442 h 131624"/>
                <a:gd name="connsiteX13" fmla="*/ 139433 w 245437"/>
                <a:gd name="connsiteY13" fmla="*/ 105070 h 131624"/>
                <a:gd name="connsiteX14" fmla="*/ 177507 w 245437"/>
                <a:gd name="connsiteY14" fmla="*/ 81898 h 131624"/>
                <a:gd name="connsiteX15" fmla="*/ 186776 w 245437"/>
                <a:gd name="connsiteY15" fmla="*/ 76622 h 131624"/>
                <a:gd name="connsiteX16" fmla="*/ 196187 w 245437"/>
                <a:gd name="connsiteY16" fmla="*/ 70508 h 131624"/>
                <a:gd name="connsiteX17" fmla="*/ 196668 w 245437"/>
                <a:gd name="connsiteY17" fmla="*/ 70205 h 131624"/>
                <a:gd name="connsiteX18" fmla="*/ 196651 w 245437"/>
                <a:gd name="connsiteY18" fmla="*/ 70205 h 131624"/>
                <a:gd name="connsiteX19" fmla="*/ 242728 w 245437"/>
                <a:gd name="connsiteY19" fmla="*/ 39671 h 131624"/>
                <a:gd name="connsiteX20" fmla="*/ 245437 w 245437"/>
                <a:gd name="connsiteY20" fmla="*/ 36819 h 13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5437" h="131624">
                  <a:moveTo>
                    <a:pt x="245437" y="36819"/>
                  </a:moveTo>
                  <a:cubicBezTo>
                    <a:pt x="236917" y="33681"/>
                    <a:pt x="229520" y="30223"/>
                    <a:pt x="221766" y="28227"/>
                  </a:cubicBezTo>
                  <a:cubicBezTo>
                    <a:pt x="200697" y="22808"/>
                    <a:pt x="179343" y="18495"/>
                    <a:pt x="158363" y="12826"/>
                  </a:cubicBezTo>
                  <a:cubicBezTo>
                    <a:pt x="139629" y="7764"/>
                    <a:pt x="121020" y="2737"/>
                    <a:pt x="101466" y="2238"/>
                  </a:cubicBezTo>
                  <a:cubicBezTo>
                    <a:pt x="90664" y="1953"/>
                    <a:pt x="79702" y="2274"/>
                    <a:pt x="69096" y="616"/>
                  </a:cubicBezTo>
                  <a:cubicBezTo>
                    <a:pt x="52946" y="-1915"/>
                    <a:pt x="40469" y="3450"/>
                    <a:pt x="29631" y="14894"/>
                  </a:cubicBezTo>
                  <a:cubicBezTo>
                    <a:pt x="16762" y="28477"/>
                    <a:pt x="7707" y="44323"/>
                    <a:pt x="1415" y="61756"/>
                  </a:cubicBezTo>
                  <a:cubicBezTo>
                    <a:pt x="-2097" y="71470"/>
                    <a:pt x="969" y="78564"/>
                    <a:pt x="10167" y="83555"/>
                  </a:cubicBezTo>
                  <a:cubicBezTo>
                    <a:pt x="15033" y="86194"/>
                    <a:pt x="20327" y="88101"/>
                    <a:pt x="25104" y="90899"/>
                  </a:cubicBezTo>
                  <a:cubicBezTo>
                    <a:pt x="45995" y="103145"/>
                    <a:pt x="66743" y="115605"/>
                    <a:pt x="87562" y="127939"/>
                  </a:cubicBezTo>
                  <a:cubicBezTo>
                    <a:pt x="94603" y="132111"/>
                    <a:pt x="97170" y="133002"/>
                    <a:pt x="99737" y="129259"/>
                  </a:cubicBezTo>
                  <a:lnTo>
                    <a:pt x="118899" y="117583"/>
                  </a:lnTo>
                  <a:lnTo>
                    <a:pt x="120752" y="116442"/>
                  </a:lnTo>
                  <a:lnTo>
                    <a:pt x="139433" y="105070"/>
                  </a:lnTo>
                  <a:lnTo>
                    <a:pt x="177507" y="81898"/>
                  </a:lnTo>
                  <a:cubicBezTo>
                    <a:pt x="180697" y="80294"/>
                    <a:pt x="183799" y="78547"/>
                    <a:pt x="186776" y="76622"/>
                  </a:cubicBezTo>
                  <a:cubicBezTo>
                    <a:pt x="189931" y="74607"/>
                    <a:pt x="193050" y="72558"/>
                    <a:pt x="196187" y="70508"/>
                  </a:cubicBezTo>
                  <a:lnTo>
                    <a:pt x="196668" y="70205"/>
                  </a:lnTo>
                  <a:lnTo>
                    <a:pt x="196651" y="70205"/>
                  </a:lnTo>
                  <a:cubicBezTo>
                    <a:pt x="212087" y="60151"/>
                    <a:pt x="227381" y="49866"/>
                    <a:pt x="242728" y="39671"/>
                  </a:cubicBezTo>
                  <a:cubicBezTo>
                    <a:pt x="243370" y="39261"/>
                    <a:pt x="243833" y="38548"/>
                    <a:pt x="245437" y="36819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80E4378-161C-4598-ABAF-3B101451B1D2}"/>
                </a:ext>
              </a:extLst>
            </p:cNvPr>
            <p:cNvSpPr/>
            <p:nvPr/>
          </p:nvSpPr>
          <p:spPr>
            <a:xfrm>
              <a:off x="2542984" y="4121331"/>
              <a:ext cx="522015" cy="414512"/>
            </a:xfrm>
            <a:custGeom>
              <a:avLst/>
              <a:gdLst>
                <a:gd name="connsiteX0" fmla="*/ 504624 w 522015"/>
                <a:gd name="connsiteY0" fmla="*/ 316493 h 414512"/>
                <a:gd name="connsiteX1" fmla="*/ 518367 w 522015"/>
                <a:gd name="connsiteY1" fmla="*/ 272376 h 414512"/>
                <a:gd name="connsiteX2" fmla="*/ 514071 w 522015"/>
                <a:gd name="connsiteY2" fmla="*/ 255033 h 414512"/>
                <a:gd name="connsiteX3" fmla="*/ 513340 w 522015"/>
                <a:gd name="connsiteY3" fmla="*/ 254587 h 414512"/>
                <a:gd name="connsiteX4" fmla="*/ 360884 w 522015"/>
                <a:gd name="connsiteY4" fmla="*/ 168297 h 414512"/>
                <a:gd name="connsiteX5" fmla="*/ 186467 w 522015"/>
                <a:gd name="connsiteY5" fmla="*/ 74021 h 414512"/>
                <a:gd name="connsiteX6" fmla="*/ 44028 w 522015"/>
                <a:gd name="connsiteY6" fmla="*/ 1812 h 414512"/>
                <a:gd name="connsiteX7" fmla="*/ 27701 w 522015"/>
                <a:gd name="connsiteY7" fmla="*/ 5769 h 414512"/>
                <a:gd name="connsiteX8" fmla="*/ 8432 w 522015"/>
                <a:gd name="connsiteY8" fmla="*/ 44093 h 414512"/>
                <a:gd name="connsiteX9" fmla="*/ 11943 w 522015"/>
                <a:gd name="connsiteY9" fmla="*/ 145570 h 414512"/>
                <a:gd name="connsiteX10" fmla="*/ 24207 w 522015"/>
                <a:gd name="connsiteY10" fmla="*/ 159384 h 414512"/>
                <a:gd name="connsiteX11" fmla="*/ 82459 w 522015"/>
                <a:gd name="connsiteY11" fmla="*/ 195212 h 414512"/>
                <a:gd name="connsiteX12" fmla="*/ 254006 w 522015"/>
                <a:gd name="connsiteY12" fmla="*/ 292804 h 414512"/>
                <a:gd name="connsiteX13" fmla="*/ 401560 w 522015"/>
                <a:gd name="connsiteY13" fmla="*/ 363444 h 414512"/>
                <a:gd name="connsiteX14" fmla="*/ 511326 w 522015"/>
                <a:gd name="connsiteY14" fmla="*/ 414512 h 414512"/>
                <a:gd name="connsiteX15" fmla="*/ 510524 w 522015"/>
                <a:gd name="connsiteY15" fmla="*/ 411999 h 414512"/>
                <a:gd name="connsiteX16" fmla="*/ 501166 w 522015"/>
                <a:gd name="connsiteY16" fmla="*/ 364193 h 414512"/>
                <a:gd name="connsiteX17" fmla="*/ 504624 w 522015"/>
                <a:gd name="connsiteY17" fmla="*/ 316493 h 4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2015" h="414512">
                  <a:moveTo>
                    <a:pt x="504624" y="316493"/>
                  </a:moveTo>
                  <a:cubicBezTo>
                    <a:pt x="506353" y="301003"/>
                    <a:pt x="510238" y="285977"/>
                    <a:pt x="518367" y="272376"/>
                  </a:cubicBezTo>
                  <a:cubicBezTo>
                    <a:pt x="524035" y="262894"/>
                    <a:pt x="523465" y="260772"/>
                    <a:pt x="514071" y="255033"/>
                  </a:cubicBezTo>
                  <a:cubicBezTo>
                    <a:pt x="513821" y="254890"/>
                    <a:pt x="513590" y="254730"/>
                    <a:pt x="513340" y="254587"/>
                  </a:cubicBezTo>
                  <a:cubicBezTo>
                    <a:pt x="463644" y="223839"/>
                    <a:pt x="412291" y="196032"/>
                    <a:pt x="360884" y="168297"/>
                  </a:cubicBezTo>
                  <a:cubicBezTo>
                    <a:pt x="302721" y="136907"/>
                    <a:pt x="244737" y="105197"/>
                    <a:pt x="186467" y="74021"/>
                  </a:cubicBezTo>
                  <a:cubicBezTo>
                    <a:pt x="139534" y="48906"/>
                    <a:pt x="93671" y="21616"/>
                    <a:pt x="44028" y="1812"/>
                  </a:cubicBezTo>
                  <a:cubicBezTo>
                    <a:pt x="36257" y="-1289"/>
                    <a:pt x="32977" y="-683"/>
                    <a:pt x="27701" y="5769"/>
                  </a:cubicBezTo>
                  <a:cubicBezTo>
                    <a:pt x="18450" y="17142"/>
                    <a:pt x="12995" y="30403"/>
                    <a:pt x="8432" y="44093"/>
                  </a:cubicBezTo>
                  <a:cubicBezTo>
                    <a:pt x="-3012" y="78352"/>
                    <a:pt x="-3707" y="112238"/>
                    <a:pt x="11943" y="145570"/>
                  </a:cubicBezTo>
                  <a:cubicBezTo>
                    <a:pt x="14706" y="151435"/>
                    <a:pt x="18663" y="155998"/>
                    <a:pt x="24207" y="159384"/>
                  </a:cubicBezTo>
                  <a:cubicBezTo>
                    <a:pt x="43672" y="171238"/>
                    <a:pt x="63101" y="183181"/>
                    <a:pt x="82459" y="195212"/>
                  </a:cubicBezTo>
                  <a:cubicBezTo>
                    <a:pt x="138393" y="229935"/>
                    <a:pt x="194952" y="263607"/>
                    <a:pt x="254006" y="292804"/>
                  </a:cubicBezTo>
                  <a:cubicBezTo>
                    <a:pt x="302881" y="316974"/>
                    <a:pt x="352274" y="340129"/>
                    <a:pt x="401560" y="363444"/>
                  </a:cubicBezTo>
                  <a:cubicBezTo>
                    <a:pt x="437852" y="380609"/>
                    <a:pt x="474357" y="397329"/>
                    <a:pt x="511326" y="414512"/>
                  </a:cubicBezTo>
                  <a:cubicBezTo>
                    <a:pt x="510951" y="413300"/>
                    <a:pt x="510809" y="412605"/>
                    <a:pt x="510524" y="411999"/>
                  </a:cubicBezTo>
                  <a:cubicBezTo>
                    <a:pt x="503305" y="396866"/>
                    <a:pt x="500845" y="380645"/>
                    <a:pt x="501166" y="364193"/>
                  </a:cubicBezTo>
                  <a:cubicBezTo>
                    <a:pt x="501504" y="348257"/>
                    <a:pt x="502859" y="332322"/>
                    <a:pt x="504624" y="31649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029D711-997B-4BC1-87AB-F9E511924F68}"/>
                </a:ext>
              </a:extLst>
            </p:cNvPr>
            <p:cNvSpPr/>
            <p:nvPr/>
          </p:nvSpPr>
          <p:spPr>
            <a:xfrm>
              <a:off x="2549936" y="4300073"/>
              <a:ext cx="1524541" cy="308955"/>
            </a:xfrm>
            <a:custGeom>
              <a:avLst/>
              <a:gdLst>
                <a:gd name="connsiteX0" fmla="*/ 1512835 w 1524541"/>
                <a:gd name="connsiteY0" fmla="*/ 76397 h 308955"/>
                <a:gd name="connsiteX1" fmla="*/ 1485188 w 1524541"/>
                <a:gd name="connsiteY1" fmla="*/ 56273 h 308955"/>
                <a:gd name="connsiteX2" fmla="*/ 1476401 w 1524541"/>
                <a:gd name="connsiteY2" fmla="*/ 59838 h 308955"/>
                <a:gd name="connsiteX3" fmla="*/ 1476240 w 1524541"/>
                <a:gd name="connsiteY3" fmla="*/ 60676 h 308955"/>
                <a:gd name="connsiteX4" fmla="*/ 1454797 w 1524541"/>
                <a:gd name="connsiteY4" fmla="*/ 82725 h 308955"/>
                <a:gd name="connsiteX5" fmla="*/ 1403336 w 1524541"/>
                <a:gd name="connsiteY5" fmla="*/ 93135 h 308955"/>
                <a:gd name="connsiteX6" fmla="*/ 1210025 w 1524541"/>
                <a:gd name="connsiteY6" fmla="*/ 130122 h 308955"/>
                <a:gd name="connsiteX7" fmla="*/ 1047427 w 1524541"/>
                <a:gd name="connsiteY7" fmla="*/ 161547 h 308955"/>
                <a:gd name="connsiteX8" fmla="*/ 882297 w 1524541"/>
                <a:gd name="connsiteY8" fmla="*/ 193561 h 308955"/>
                <a:gd name="connsiteX9" fmla="*/ 701338 w 1524541"/>
                <a:gd name="connsiteY9" fmla="*/ 229121 h 308955"/>
                <a:gd name="connsiteX10" fmla="*/ 539328 w 1524541"/>
                <a:gd name="connsiteY10" fmla="*/ 261527 h 308955"/>
                <a:gd name="connsiteX11" fmla="*/ 481486 w 1524541"/>
                <a:gd name="connsiteY11" fmla="*/ 255805 h 308955"/>
                <a:gd name="connsiteX12" fmla="*/ 409901 w 1524541"/>
                <a:gd name="connsiteY12" fmla="*/ 220262 h 308955"/>
                <a:gd name="connsiteX13" fmla="*/ 256714 w 1524541"/>
                <a:gd name="connsiteY13" fmla="*/ 143580 h 308955"/>
                <a:gd name="connsiteX14" fmla="*/ 130336 w 1524541"/>
                <a:gd name="connsiteY14" fmla="*/ 77378 h 308955"/>
                <a:gd name="connsiteX15" fmla="*/ 4599 w 1524541"/>
                <a:gd name="connsiteY15" fmla="*/ 2050 h 308955"/>
                <a:gd name="connsiteX16" fmla="*/ 1194 w 1524541"/>
                <a:gd name="connsiteY16" fmla="*/ 0 h 308955"/>
                <a:gd name="connsiteX17" fmla="*/ 0 w 1524541"/>
                <a:gd name="connsiteY17" fmla="*/ 1390 h 308955"/>
                <a:gd name="connsiteX18" fmla="*/ 9109 w 1524541"/>
                <a:gd name="connsiteY18" fmla="*/ 9946 h 308955"/>
                <a:gd name="connsiteX19" fmla="*/ 41532 w 1524541"/>
                <a:gd name="connsiteY19" fmla="*/ 30641 h 308955"/>
                <a:gd name="connsiteX20" fmla="*/ 197785 w 1524541"/>
                <a:gd name="connsiteY20" fmla="*/ 118054 h 308955"/>
                <a:gd name="connsiteX21" fmla="*/ 428154 w 1524541"/>
                <a:gd name="connsiteY21" fmla="*/ 244522 h 308955"/>
                <a:gd name="connsiteX22" fmla="*/ 499881 w 1524541"/>
                <a:gd name="connsiteY22" fmla="*/ 286125 h 308955"/>
                <a:gd name="connsiteX23" fmla="*/ 514872 w 1524541"/>
                <a:gd name="connsiteY23" fmla="*/ 303950 h 308955"/>
                <a:gd name="connsiteX24" fmla="*/ 521735 w 1524541"/>
                <a:gd name="connsiteY24" fmla="*/ 308620 h 308955"/>
                <a:gd name="connsiteX25" fmla="*/ 529328 w 1524541"/>
                <a:gd name="connsiteY25" fmla="*/ 308264 h 308955"/>
                <a:gd name="connsiteX26" fmla="*/ 590093 w 1524541"/>
                <a:gd name="connsiteY26" fmla="*/ 296321 h 308955"/>
                <a:gd name="connsiteX27" fmla="*/ 742051 w 1524541"/>
                <a:gd name="connsiteY27" fmla="*/ 265965 h 308955"/>
                <a:gd name="connsiteX28" fmla="*/ 845399 w 1524541"/>
                <a:gd name="connsiteY28" fmla="*/ 245039 h 308955"/>
                <a:gd name="connsiteX29" fmla="*/ 894222 w 1524541"/>
                <a:gd name="connsiteY29" fmla="*/ 232775 h 308955"/>
                <a:gd name="connsiteX30" fmla="*/ 959300 w 1524541"/>
                <a:gd name="connsiteY30" fmla="*/ 220886 h 308955"/>
                <a:gd name="connsiteX31" fmla="*/ 1065359 w 1524541"/>
                <a:gd name="connsiteY31" fmla="*/ 198391 h 308955"/>
                <a:gd name="connsiteX32" fmla="*/ 1242966 w 1524541"/>
                <a:gd name="connsiteY32" fmla="*/ 161333 h 308955"/>
                <a:gd name="connsiteX33" fmla="*/ 1356439 w 1524541"/>
                <a:gd name="connsiteY33" fmla="*/ 138856 h 308955"/>
                <a:gd name="connsiteX34" fmla="*/ 1391857 w 1524541"/>
                <a:gd name="connsiteY34" fmla="*/ 131138 h 308955"/>
                <a:gd name="connsiteX35" fmla="*/ 1461659 w 1524541"/>
                <a:gd name="connsiteY35" fmla="*/ 116628 h 308955"/>
                <a:gd name="connsiteX36" fmla="*/ 1512603 w 1524541"/>
                <a:gd name="connsiteY36" fmla="*/ 105862 h 308955"/>
                <a:gd name="connsiteX37" fmla="*/ 1519145 w 1524541"/>
                <a:gd name="connsiteY37" fmla="*/ 81531 h 308955"/>
                <a:gd name="connsiteX38" fmla="*/ 1512835 w 1524541"/>
                <a:gd name="connsiteY38" fmla="*/ 76397 h 30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24541" h="308955">
                  <a:moveTo>
                    <a:pt x="1512835" y="76397"/>
                  </a:moveTo>
                  <a:cubicBezTo>
                    <a:pt x="1503637" y="69660"/>
                    <a:pt x="1494457" y="62904"/>
                    <a:pt x="1485188" y="56273"/>
                  </a:cubicBezTo>
                  <a:cubicBezTo>
                    <a:pt x="1479627" y="52316"/>
                    <a:pt x="1477880" y="53100"/>
                    <a:pt x="1476401" y="59838"/>
                  </a:cubicBezTo>
                  <a:cubicBezTo>
                    <a:pt x="1476347" y="60123"/>
                    <a:pt x="1476294" y="60391"/>
                    <a:pt x="1476240" y="60676"/>
                  </a:cubicBezTo>
                  <a:cubicBezTo>
                    <a:pt x="1473709" y="74116"/>
                    <a:pt x="1468183" y="79927"/>
                    <a:pt x="1454797" y="82725"/>
                  </a:cubicBezTo>
                  <a:cubicBezTo>
                    <a:pt x="1437667" y="86308"/>
                    <a:pt x="1420520" y="89837"/>
                    <a:pt x="1403336" y="93135"/>
                  </a:cubicBezTo>
                  <a:cubicBezTo>
                    <a:pt x="1338899" y="105523"/>
                    <a:pt x="1274445" y="117751"/>
                    <a:pt x="1210025" y="130122"/>
                  </a:cubicBezTo>
                  <a:cubicBezTo>
                    <a:pt x="1155820" y="140532"/>
                    <a:pt x="1101614" y="151048"/>
                    <a:pt x="1047427" y="161547"/>
                  </a:cubicBezTo>
                  <a:cubicBezTo>
                    <a:pt x="992383" y="172206"/>
                    <a:pt x="937322" y="182812"/>
                    <a:pt x="882297" y="193561"/>
                  </a:cubicBezTo>
                  <a:cubicBezTo>
                    <a:pt x="821959" y="205343"/>
                    <a:pt x="761640" y="217196"/>
                    <a:pt x="701338" y="229121"/>
                  </a:cubicBezTo>
                  <a:cubicBezTo>
                    <a:pt x="647311" y="239816"/>
                    <a:pt x="593266" y="250440"/>
                    <a:pt x="539328" y="261527"/>
                  </a:cubicBezTo>
                  <a:cubicBezTo>
                    <a:pt x="519275" y="265644"/>
                    <a:pt x="500095" y="265145"/>
                    <a:pt x="481486" y="255805"/>
                  </a:cubicBezTo>
                  <a:cubicBezTo>
                    <a:pt x="457690" y="243845"/>
                    <a:pt x="433733" y="232169"/>
                    <a:pt x="409901" y="220262"/>
                  </a:cubicBezTo>
                  <a:cubicBezTo>
                    <a:pt x="358815" y="194755"/>
                    <a:pt x="307604" y="169479"/>
                    <a:pt x="256714" y="143580"/>
                  </a:cubicBezTo>
                  <a:cubicBezTo>
                    <a:pt x="214327" y="121994"/>
                    <a:pt x="171761" y="100675"/>
                    <a:pt x="130336" y="77378"/>
                  </a:cubicBezTo>
                  <a:cubicBezTo>
                    <a:pt x="87770" y="53439"/>
                    <a:pt x="46470" y="27254"/>
                    <a:pt x="4599" y="2050"/>
                  </a:cubicBezTo>
                  <a:cubicBezTo>
                    <a:pt x="3458" y="1372"/>
                    <a:pt x="2335" y="677"/>
                    <a:pt x="1194" y="0"/>
                  </a:cubicBezTo>
                  <a:cubicBezTo>
                    <a:pt x="802" y="463"/>
                    <a:pt x="392" y="927"/>
                    <a:pt x="0" y="1390"/>
                  </a:cubicBezTo>
                  <a:cubicBezTo>
                    <a:pt x="3012" y="4278"/>
                    <a:pt x="5704" y="7647"/>
                    <a:pt x="9109" y="9946"/>
                  </a:cubicBezTo>
                  <a:cubicBezTo>
                    <a:pt x="19750" y="17094"/>
                    <a:pt x="30374" y="24349"/>
                    <a:pt x="41532" y="30641"/>
                  </a:cubicBezTo>
                  <a:cubicBezTo>
                    <a:pt x="93509" y="59963"/>
                    <a:pt x="145540" y="89214"/>
                    <a:pt x="197785" y="118054"/>
                  </a:cubicBezTo>
                  <a:cubicBezTo>
                    <a:pt x="274486" y="160388"/>
                    <a:pt x="351471" y="202188"/>
                    <a:pt x="428154" y="244522"/>
                  </a:cubicBezTo>
                  <a:cubicBezTo>
                    <a:pt x="452342" y="257873"/>
                    <a:pt x="475996" y="272222"/>
                    <a:pt x="499881" y="286125"/>
                  </a:cubicBezTo>
                  <a:cubicBezTo>
                    <a:pt x="506994" y="290261"/>
                    <a:pt x="512448" y="295590"/>
                    <a:pt x="514872" y="303950"/>
                  </a:cubicBezTo>
                  <a:cubicBezTo>
                    <a:pt x="515478" y="306054"/>
                    <a:pt x="519132" y="307818"/>
                    <a:pt x="521735" y="308620"/>
                  </a:cubicBezTo>
                  <a:cubicBezTo>
                    <a:pt x="524016" y="309333"/>
                    <a:pt x="526833" y="308763"/>
                    <a:pt x="529328" y="308264"/>
                  </a:cubicBezTo>
                  <a:cubicBezTo>
                    <a:pt x="549595" y="304342"/>
                    <a:pt x="569844" y="300350"/>
                    <a:pt x="590093" y="296321"/>
                  </a:cubicBezTo>
                  <a:cubicBezTo>
                    <a:pt x="640752" y="286232"/>
                    <a:pt x="691410" y="276108"/>
                    <a:pt x="742051" y="265965"/>
                  </a:cubicBezTo>
                  <a:cubicBezTo>
                    <a:pt x="776524" y="259067"/>
                    <a:pt x="811033" y="252365"/>
                    <a:pt x="845399" y="245039"/>
                  </a:cubicBezTo>
                  <a:cubicBezTo>
                    <a:pt x="861798" y="241545"/>
                    <a:pt x="877805" y="236180"/>
                    <a:pt x="894222" y="232775"/>
                  </a:cubicBezTo>
                  <a:cubicBezTo>
                    <a:pt x="915808" y="228283"/>
                    <a:pt x="937697" y="225271"/>
                    <a:pt x="959300" y="220886"/>
                  </a:cubicBezTo>
                  <a:cubicBezTo>
                    <a:pt x="994718" y="213703"/>
                    <a:pt x="1029994" y="205824"/>
                    <a:pt x="1065359" y="198391"/>
                  </a:cubicBezTo>
                  <a:cubicBezTo>
                    <a:pt x="1124537" y="185949"/>
                    <a:pt x="1183716" y="173490"/>
                    <a:pt x="1242966" y="161333"/>
                  </a:cubicBezTo>
                  <a:cubicBezTo>
                    <a:pt x="1280737" y="153579"/>
                    <a:pt x="1318632" y="146414"/>
                    <a:pt x="1356439" y="138856"/>
                  </a:cubicBezTo>
                  <a:cubicBezTo>
                    <a:pt x="1368293" y="136485"/>
                    <a:pt x="1380039" y="133633"/>
                    <a:pt x="1391857" y="131138"/>
                  </a:cubicBezTo>
                  <a:cubicBezTo>
                    <a:pt x="1415119" y="126254"/>
                    <a:pt x="1438398" y="121477"/>
                    <a:pt x="1461659" y="116628"/>
                  </a:cubicBezTo>
                  <a:cubicBezTo>
                    <a:pt x="1478647" y="113081"/>
                    <a:pt x="1495687" y="109766"/>
                    <a:pt x="1512603" y="105862"/>
                  </a:cubicBezTo>
                  <a:cubicBezTo>
                    <a:pt x="1525348" y="102921"/>
                    <a:pt x="1528467" y="90782"/>
                    <a:pt x="1519145" y="81531"/>
                  </a:cubicBezTo>
                  <a:cubicBezTo>
                    <a:pt x="1517237" y="79606"/>
                    <a:pt x="1515009" y="78002"/>
                    <a:pt x="1512835" y="7639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1A0F232-03D9-417B-817F-0B6E9B19DFCA}"/>
                </a:ext>
              </a:extLst>
            </p:cNvPr>
            <p:cNvSpPr/>
            <p:nvPr/>
          </p:nvSpPr>
          <p:spPr>
            <a:xfrm>
              <a:off x="3070019" y="4230768"/>
              <a:ext cx="933768" cy="304080"/>
            </a:xfrm>
            <a:custGeom>
              <a:avLst/>
              <a:gdLst>
                <a:gd name="connsiteX0" fmla="*/ 917673 w 933768"/>
                <a:gd name="connsiteY0" fmla="*/ 28931 h 304080"/>
                <a:gd name="connsiteX1" fmla="*/ 933769 w 933768"/>
                <a:gd name="connsiteY1" fmla="*/ 162 h 304080"/>
                <a:gd name="connsiteX2" fmla="*/ 932094 w 933768"/>
                <a:gd name="connsiteY2" fmla="*/ 19 h 304080"/>
                <a:gd name="connsiteX3" fmla="*/ 845981 w 933768"/>
                <a:gd name="connsiteY3" fmla="*/ 15634 h 304080"/>
                <a:gd name="connsiteX4" fmla="*/ 664221 w 933768"/>
                <a:gd name="connsiteY4" fmla="*/ 49323 h 304080"/>
                <a:gd name="connsiteX5" fmla="*/ 483263 w 933768"/>
                <a:gd name="connsiteY5" fmla="*/ 80338 h 304080"/>
                <a:gd name="connsiteX6" fmla="*/ 338257 w 933768"/>
                <a:gd name="connsiteY6" fmla="*/ 106274 h 304080"/>
                <a:gd name="connsiteX7" fmla="*/ 196870 w 933768"/>
                <a:gd name="connsiteY7" fmla="*/ 130712 h 304080"/>
                <a:gd name="connsiteX8" fmla="*/ 53683 w 933768"/>
                <a:gd name="connsiteY8" fmla="*/ 154846 h 304080"/>
                <a:gd name="connsiteX9" fmla="*/ 6910 w 933768"/>
                <a:gd name="connsiteY9" fmla="*/ 196468 h 304080"/>
                <a:gd name="connsiteX10" fmla="*/ 12 w 933768"/>
                <a:gd name="connsiteY10" fmla="*/ 243668 h 304080"/>
                <a:gd name="connsiteX11" fmla="*/ 5520 w 933768"/>
                <a:gd name="connsiteY11" fmla="*/ 290637 h 304080"/>
                <a:gd name="connsiteX12" fmla="*/ 25484 w 933768"/>
                <a:gd name="connsiteY12" fmla="*/ 303631 h 304080"/>
                <a:gd name="connsiteX13" fmla="*/ 47925 w 933768"/>
                <a:gd name="connsiteY13" fmla="*/ 298480 h 304080"/>
                <a:gd name="connsiteX14" fmla="*/ 147174 w 933768"/>
                <a:gd name="connsiteY14" fmla="*/ 281011 h 304080"/>
                <a:gd name="connsiteX15" fmla="*/ 266708 w 933768"/>
                <a:gd name="connsiteY15" fmla="*/ 258320 h 304080"/>
                <a:gd name="connsiteX16" fmla="*/ 451873 w 933768"/>
                <a:gd name="connsiteY16" fmla="*/ 222100 h 304080"/>
                <a:gd name="connsiteX17" fmla="*/ 627912 w 933768"/>
                <a:gd name="connsiteY17" fmla="*/ 188054 h 304080"/>
                <a:gd name="connsiteX18" fmla="*/ 771652 w 933768"/>
                <a:gd name="connsiteY18" fmla="*/ 160105 h 304080"/>
                <a:gd name="connsiteX19" fmla="*/ 906497 w 933768"/>
                <a:gd name="connsiteY19" fmla="*/ 133243 h 304080"/>
                <a:gd name="connsiteX20" fmla="*/ 930792 w 933768"/>
                <a:gd name="connsiteY20" fmla="*/ 128448 h 304080"/>
                <a:gd name="connsiteX21" fmla="*/ 927209 w 933768"/>
                <a:gd name="connsiteY21" fmla="*/ 124437 h 304080"/>
                <a:gd name="connsiteX22" fmla="*/ 908048 w 933768"/>
                <a:gd name="connsiteY22" fmla="*/ 98270 h 304080"/>
                <a:gd name="connsiteX23" fmla="*/ 902665 w 933768"/>
                <a:gd name="connsiteY23" fmla="*/ 69127 h 304080"/>
                <a:gd name="connsiteX24" fmla="*/ 917673 w 933768"/>
                <a:gd name="connsiteY24" fmla="*/ 28931 h 30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3768" h="304080">
                  <a:moveTo>
                    <a:pt x="917673" y="28931"/>
                  </a:moveTo>
                  <a:cubicBezTo>
                    <a:pt x="922878" y="19342"/>
                    <a:pt x="928315" y="9877"/>
                    <a:pt x="933769" y="162"/>
                  </a:cubicBezTo>
                  <a:cubicBezTo>
                    <a:pt x="932931" y="91"/>
                    <a:pt x="932486" y="-52"/>
                    <a:pt x="932094" y="19"/>
                  </a:cubicBezTo>
                  <a:cubicBezTo>
                    <a:pt x="903378" y="5206"/>
                    <a:pt x="874662" y="10322"/>
                    <a:pt x="845981" y="15634"/>
                  </a:cubicBezTo>
                  <a:cubicBezTo>
                    <a:pt x="785395" y="26846"/>
                    <a:pt x="724879" y="38503"/>
                    <a:pt x="664221" y="49323"/>
                  </a:cubicBezTo>
                  <a:cubicBezTo>
                    <a:pt x="603973" y="60072"/>
                    <a:pt x="543546" y="69840"/>
                    <a:pt x="483263" y="80338"/>
                  </a:cubicBezTo>
                  <a:cubicBezTo>
                    <a:pt x="434886" y="88770"/>
                    <a:pt x="386616" y="97753"/>
                    <a:pt x="338257" y="106274"/>
                  </a:cubicBezTo>
                  <a:cubicBezTo>
                    <a:pt x="291146" y="114580"/>
                    <a:pt x="244017" y="122673"/>
                    <a:pt x="196870" y="130712"/>
                  </a:cubicBezTo>
                  <a:cubicBezTo>
                    <a:pt x="149153" y="138840"/>
                    <a:pt x="101382" y="146665"/>
                    <a:pt x="53683" y="154846"/>
                  </a:cubicBezTo>
                  <a:cubicBezTo>
                    <a:pt x="29601" y="158982"/>
                    <a:pt x="13398" y="172190"/>
                    <a:pt x="6910" y="196468"/>
                  </a:cubicBezTo>
                  <a:cubicBezTo>
                    <a:pt x="2757" y="211975"/>
                    <a:pt x="190" y="227643"/>
                    <a:pt x="12" y="243668"/>
                  </a:cubicBezTo>
                  <a:cubicBezTo>
                    <a:pt x="-166" y="259550"/>
                    <a:pt x="1670" y="275218"/>
                    <a:pt x="5520" y="290637"/>
                  </a:cubicBezTo>
                  <a:cubicBezTo>
                    <a:pt x="8140" y="301118"/>
                    <a:pt x="14807" y="305592"/>
                    <a:pt x="25484" y="303631"/>
                  </a:cubicBezTo>
                  <a:cubicBezTo>
                    <a:pt x="33024" y="302241"/>
                    <a:pt x="40385" y="299834"/>
                    <a:pt x="47925" y="298480"/>
                  </a:cubicBezTo>
                  <a:cubicBezTo>
                    <a:pt x="80990" y="292562"/>
                    <a:pt x="114145" y="287089"/>
                    <a:pt x="147174" y="281011"/>
                  </a:cubicBezTo>
                  <a:cubicBezTo>
                    <a:pt x="187066" y="273685"/>
                    <a:pt x="226887" y="266056"/>
                    <a:pt x="266708" y="258320"/>
                  </a:cubicBezTo>
                  <a:cubicBezTo>
                    <a:pt x="328453" y="246342"/>
                    <a:pt x="390145" y="234114"/>
                    <a:pt x="451873" y="222100"/>
                  </a:cubicBezTo>
                  <a:cubicBezTo>
                    <a:pt x="510535" y="210674"/>
                    <a:pt x="569232" y="199409"/>
                    <a:pt x="627912" y="188054"/>
                  </a:cubicBezTo>
                  <a:cubicBezTo>
                    <a:pt x="675825" y="178768"/>
                    <a:pt x="723756" y="169534"/>
                    <a:pt x="771652" y="160105"/>
                  </a:cubicBezTo>
                  <a:cubicBezTo>
                    <a:pt x="816624" y="151264"/>
                    <a:pt x="861543" y="142191"/>
                    <a:pt x="906497" y="133243"/>
                  </a:cubicBezTo>
                  <a:cubicBezTo>
                    <a:pt x="914376" y="131674"/>
                    <a:pt x="922254" y="130141"/>
                    <a:pt x="930792" y="128448"/>
                  </a:cubicBezTo>
                  <a:cubicBezTo>
                    <a:pt x="929259" y="126737"/>
                    <a:pt x="928119" y="125667"/>
                    <a:pt x="927209" y="124437"/>
                  </a:cubicBezTo>
                  <a:cubicBezTo>
                    <a:pt x="920757" y="115756"/>
                    <a:pt x="913948" y="107308"/>
                    <a:pt x="908048" y="98270"/>
                  </a:cubicBezTo>
                  <a:cubicBezTo>
                    <a:pt x="902326" y="89500"/>
                    <a:pt x="901060" y="79590"/>
                    <a:pt x="902665" y="69127"/>
                  </a:cubicBezTo>
                  <a:cubicBezTo>
                    <a:pt x="904911" y="54653"/>
                    <a:pt x="910775" y="41605"/>
                    <a:pt x="917673" y="2893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0F1760A-44E0-4249-9E7C-4FDA73253444}"/>
                </a:ext>
              </a:extLst>
            </p:cNvPr>
            <p:cNvSpPr/>
            <p:nvPr/>
          </p:nvSpPr>
          <p:spPr>
            <a:xfrm>
              <a:off x="2680887" y="4468004"/>
              <a:ext cx="981537" cy="380576"/>
            </a:xfrm>
            <a:custGeom>
              <a:avLst/>
              <a:gdLst>
                <a:gd name="connsiteX0" fmla="*/ 574933 w 981537"/>
                <a:gd name="connsiteY0" fmla="*/ 128711 h 380576"/>
                <a:gd name="connsiteX1" fmla="*/ 526200 w 981537"/>
                <a:gd name="connsiteY1" fmla="*/ 139531 h 380576"/>
                <a:gd name="connsiteX2" fmla="*/ 396756 w 981537"/>
                <a:gd name="connsiteY2" fmla="*/ 164343 h 380576"/>
                <a:gd name="connsiteX3" fmla="*/ 330786 w 981537"/>
                <a:gd name="connsiteY3" fmla="*/ 151402 h 380576"/>
                <a:gd name="connsiteX4" fmla="*/ 271304 w 981537"/>
                <a:gd name="connsiteY4" fmla="*/ 115948 h 380576"/>
                <a:gd name="connsiteX5" fmla="*/ 139649 w 981537"/>
                <a:gd name="connsiteY5" fmla="*/ 40567 h 380576"/>
                <a:gd name="connsiteX6" fmla="*/ 70221 w 981537"/>
                <a:gd name="connsiteY6" fmla="*/ 3705 h 380576"/>
                <a:gd name="connsiteX7" fmla="*/ 42361 w 981537"/>
                <a:gd name="connsiteY7" fmla="*/ 5648 h 380576"/>
                <a:gd name="connsiteX8" fmla="*/ 24198 w 981537"/>
                <a:gd name="connsiteY8" fmla="*/ 22991 h 380576"/>
                <a:gd name="connsiteX9" fmla="*/ 294 w 981537"/>
                <a:gd name="connsiteY9" fmla="*/ 92491 h 380576"/>
                <a:gd name="connsiteX10" fmla="*/ 12166 w 981537"/>
                <a:gd name="connsiteY10" fmla="*/ 168407 h 380576"/>
                <a:gd name="connsiteX11" fmla="*/ 26158 w 981537"/>
                <a:gd name="connsiteY11" fmla="*/ 184075 h 380576"/>
                <a:gd name="connsiteX12" fmla="*/ 72824 w 981537"/>
                <a:gd name="connsiteY12" fmla="*/ 198923 h 380576"/>
                <a:gd name="connsiteX13" fmla="*/ 208186 w 981537"/>
                <a:gd name="connsiteY13" fmla="*/ 231204 h 380576"/>
                <a:gd name="connsiteX14" fmla="*/ 387772 w 981537"/>
                <a:gd name="connsiteY14" fmla="*/ 274857 h 380576"/>
                <a:gd name="connsiteX15" fmla="*/ 606109 w 981537"/>
                <a:gd name="connsiteY15" fmla="*/ 323466 h 380576"/>
                <a:gd name="connsiteX16" fmla="*/ 724057 w 981537"/>
                <a:gd name="connsiteY16" fmla="*/ 345301 h 380576"/>
                <a:gd name="connsiteX17" fmla="*/ 823715 w 981537"/>
                <a:gd name="connsiteY17" fmla="*/ 360524 h 380576"/>
                <a:gd name="connsiteX18" fmla="*/ 882003 w 981537"/>
                <a:gd name="connsiteY18" fmla="*/ 369205 h 380576"/>
                <a:gd name="connsiteX19" fmla="*/ 957188 w 981537"/>
                <a:gd name="connsiteY19" fmla="*/ 377564 h 380576"/>
                <a:gd name="connsiteX20" fmla="*/ 981537 w 981537"/>
                <a:gd name="connsiteY20" fmla="*/ 380577 h 380576"/>
                <a:gd name="connsiteX21" fmla="*/ 979380 w 981537"/>
                <a:gd name="connsiteY21" fmla="*/ 375835 h 380576"/>
                <a:gd name="connsiteX22" fmla="*/ 963694 w 981537"/>
                <a:gd name="connsiteY22" fmla="*/ 337975 h 380576"/>
                <a:gd name="connsiteX23" fmla="*/ 957723 w 981537"/>
                <a:gd name="connsiteY23" fmla="*/ 291167 h 380576"/>
                <a:gd name="connsiteX24" fmla="*/ 961965 w 981537"/>
                <a:gd name="connsiteY24" fmla="*/ 228673 h 380576"/>
                <a:gd name="connsiteX25" fmla="*/ 967135 w 981537"/>
                <a:gd name="connsiteY25" fmla="*/ 209333 h 380576"/>
                <a:gd name="connsiteX26" fmla="*/ 959345 w 981537"/>
                <a:gd name="connsiteY26" fmla="*/ 199458 h 380576"/>
                <a:gd name="connsiteX27" fmla="*/ 947082 w 981537"/>
                <a:gd name="connsiteY27" fmla="*/ 197907 h 380576"/>
                <a:gd name="connsiteX28" fmla="*/ 816710 w 981537"/>
                <a:gd name="connsiteY28" fmla="*/ 168692 h 380576"/>
                <a:gd name="connsiteX29" fmla="*/ 694111 w 981537"/>
                <a:gd name="connsiteY29" fmla="*/ 146162 h 380576"/>
                <a:gd name="connsiteX30" fmla="*/ 593115 w 981537"/>
                <a:gd name="connsiteY30" fmla="*/ 128925 h 380576"/>
                <a:gd name="connsiteX31" fmla="*/ 574933 w 981537"/>
                <a:gd name="connsiteY31" fmla="*/ 128711 h 38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81537" h="380576">
                  <a:moveTo>
                    <a:pt x="574933" y="128711"/>
                  </a:moveTo>
                  <a:cubicBezTo>
                    <a:pt x="558588" y="131830"/>
                    <a:pt x="542385" y="135645"/>
                    <a:pt x="526200" y="139531"/>
                  </a:cubicBezTo>
                  <a:cubicBezTo>
                    <a:pt x="483420" y="149780"/>
                    <a:pt x="440783" y="160635"/>
                    <a:pt x="396756" y="164343"/>
                  </a:cubicBezTo>
                  <a:cubicBezTo>
                    <a:pt x="373548" y="166304"/>
                    <a:pt x="351231" y="163576"/>
                    <a:pt x="330786" y="151402"/>
                  </a:cubicBezTo>
                  <a:cubicBezTo>
                    <a:pt x="310947" y="139602"/>
                    <a:pt x="291286" y="127499"/>
                    <a:pt x="271304" y="115948"/>
                  </a:cubicBezTo>
                  <a:cubicBezTo>
                    <a:pt x="227526" y="90637"/>
                    <a:pt x="183730" y="65343"/>
                    <a:pt x="139649" y="40567"/>
                  </a:cubicBezTo>
                  <a:cubicBezTo>
                    <a:pt x="116816" y="27733"/>
                    <a:pt x="93323" y="16058"/>
                    <a:pt x="70221" y="3705"/>
                  </a:cubicBezTo>
                  <a:cubicBezTo>
                    <a:pt x="60400" y="-1553"/>
                    <a:pt x="50971" y="-1482"/>
                    <a:pt x="42361" y="5648"/>
                  </a:cubicBezTo>
                  <a:cubicBezTo>
                    <a:pt x="35926" y="10978"/>
                    <a:pt x="29474" y="16575"/>
                    <a:pt x="24198" y="22991"/>
                  </a:cubicBezTo>
                  <a:cubicBezTo>
                    <a:pt x="7656" y="43080"/>
                    <a:pt x="1881" y="67197"/>
                    <a:pt x="294" y="92491"/>
                  </a:cubicBezTo>
                  <a:cubicBezTo>
                    <a:pt x="-1346" y="118622"/>
                    <a:pt x="4038" y="143720"/>
                    <a:pt x="12166" y="168407"/>
                  </a:cubicBezTo>
                  <a:cubicBezTo>
                    <a:pt x="14626" y="175894"/>
                    <a:pt x="19331" y="180475"/>
                    <a:pt x="26158" y="184075"/>
                  </a:cubicBezTo>
                  <a:cubicBezTo>
                    <a:pt x="40882" y="191829"/>
                    <a:pt x="56942" y="195091"/>
                    <a:pt x="72824" y="198923"/>
                  </a:cubicBezTo>
                  <a:cubicBezTo>
                    <a:pt x="117903" y="209832"/>
                    <a:pt x="163089" y="220313"/>
                    <a:pt x="208186" y="231204"/>
                  </a:cubicBezTo>
                  <a:cubicBezTo>
                    <a:pt x="268060" y="245678"/>
                    <a:pt x="327756" y="260954"/>
                    <a:pt x="387772" y="274857"/>
                  </a:cubicBezTo>
                  <a:cubicBezTo>
                    <a:pt x="460408" y="291684"/>
                    <a:pt x="533188" y="307905"/>
                    <a:pt x="606109" y="323466"/>
                  </a:cubicBezTo>
                  <a:cubicBezTo>
                    <a:pt x="645199" y="331808"/>
                    <a:pt x="684646" y="338581"/>
                    <a:pt x="724057" y="345301"/>
                  </a:cubicBezTo>
                  <a:cubicBezTo>
                    <a:pt x="757175" y="350952"/>
                    <a:pt x="790490" y="355497"/>
                    <a:pt x="823715" y="360524"/>
                  </a:cubicBezTo>
                  <a:cubicBezTo>
                    <a:pt x="843145" y="363465"/>
                    <a:pt x="862520" y="366762"/>
                    <a:pt x="882003" y="369205"/>
                  </a:cubicBezTo>
                  <a:cubicBezTo>
                    <a:pt x="907011" y="372342"/>
                    <a:pt x="932127" y="374766"/>
                    <a:pt x="957188" y="377564"/>
                  </a:cubicBezTo>
                  <a:cubicBezTo>
                    <a:pt x="965085" y="378438"/>
                    <a:pt x="972946" y="379507"/>
                    <a:pt x="981537" y="380577"/>
                  </a:cubicBezTo>
                  <a:cubicBezTo>
                    <a:pt x="980628" y="378580"/>
                    <a:pt x="979969" y="377226"/>
                    <a:pt x="979380" y="375835"/>
                  </a:cubicBezTo>
                  <a:cubicBezTo>
                    <a:pt x="974122" y="363233"/>
                    <a:pt x="968596" y="350720"/>
                    <a:pt x="963694" y="337975"/>
                  </a:cubicBezTo>
                  <a:cubicBezTo>
                    <a:pt x="957919" y="322913"/>
                    <a:pt x="958080" y="306978"/>
                    <a:pt x="957723" y="291167"/>
                  </a:cubicBezTo>
                  <a:cubicBezTo>
                    <a:pt x="957260" y="270205"/>
                    <a:pt x="956903" y="249243"/>
                    <a:pt x="961965" y="228673"/>
                  </a:cubicBezTo>
                  <a:cubicBezTo>
                    <a:pt x="963552" y="222185"/>
                    <a:pt x="965833" y="215857"/>
                    <a:pt x="967135" y="209333"/>
                  </a:cubicBezTo>
                  <a:cubicBezTo>
                    <a:pt x="968436" y="202809"/>
                    <a:pt x="966030" y="200189"/>
                    <a:pt x="959345" y="199458"/>
                  </a:cubicBezTo>
                  <a:cubicBezTo>
                    <a:pt x="955245" y="199012"/>
                    <a:pt x="951092" y="198816"/>
                    <a:pt x="947082" y="197907"/>
                  </a:cubicBezTo>
                  <a:cubicBezTo>
                    <a:pt x="903625" y="188175"/>
                    <a:pt x="860328" y="177658"/>
                    <a:pt x="816710" y="168692"/>
                  </a:cubicBezTo>
                  <a:cubicBezTo>
                    <a:pt x="776016" y="160315"/>
                    <a:pt x="735037" y="153327"/>
                    <a:pt x="694111" y="146162"/>
                  </a:cubicBezTo>
                  <a:cubicBezTo>
                    <a:pt x="660475" y="140279"/>
                    <a:pt x="626358" y="137249"/>
                    <a:pt x="593115" y="128925"/>
                  </a:cubicBezTo>
                  <a:cubicBezTo>
                    <a:pt x="587340" y="127481"/>
                    <a:pt x="580780" y="127606"/>
                    <a:pt x="574933" y="12871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94F761D-93F3-46BC-9D2F-23E2CC1B0970}"/>
                </a:ext>
              </a:extLst>
            </p:cNvPr>
            <p:cNvSpPr/>
            <p:nvPr/>
          </p:nvSpPr>
          <p:spPr>
            <a:xfrm>
              <a:off x="3662915" y="4342960"/>
              <a:ext cx="525201" cy="503023"/>
            </a:xfrm>
            <a:custGeom>
              <a:avLst/>
              <a:gdLst>
                <a:gd name="connsiteX0" fmla="*/ 386648 w 525201"/>
                <a:gd name="connsiteY0" fmla="*/ 89731 h 503023"/>
                <a:gd name="connsiteX1" fmla="*/ 376630 w 525201"/>
                <a:gd name="connsiteY1" fmla="*/ 90693 h 503023"/>
                <a:gd name="connsiteX2" fmla="*/ 344563 w 525201"/>
                <a:gd name="connsiteY2" fmla="*/ 106700 h 503023"/>
                <a:gd name="connsiteX3" fmla="*/ 34963 w 525201"/>
                <a:gd name="connsiteY3" fmla="*/ 304164 h 503023"/>
                <a:gd name="connsiteX4" fmla="*/ 10649 w 525201"/>
                <a:gd name="connsiteY4" fmla="*/ 338851 h 503023"/>
                <a:gd name="connsiteX5" fmla="*/ 3163 w 525201"/>
                <a:gd name="connsiteY5" fmla="*/ 370865 h 503023"/>
                <a:gd name="connsiteX6" fmla="*/ 721 w 525201"/>
                <a:gd name="connsiteY6" fmla="*/ 401684 h 503023"/>
                <a:gd name="connsiteX7" fmla="*/ 2200 w 525201"/>
                <a:gd name="connsiteY7" fmla="*/ 419990 h 503023"/>
                <a:gd name="connsiteX8" fmla="*/ 28064 w 525201"/>
                <a:gd name="connsiteY8" fmla="*/ 495639 h 503023"/>
                <a:gd name="connsiteX9" fmla="*/ 48403 w 525201"/>
                <a:gd name="connsiteY9" fmla="*/ 499382 h 503023"/>
                <a:gd name="connsiteX10" fmla="*/ 70470 w 525201"/>
                <a:gd name="connsiteY10" fmla="*/ 483946 h 503023"/>
                <a:gd name="connsiteX11" fmla="*/ 289823 w 525201"/>
                <a:gd name="connsiteY11" fmla="*/ 330652 h 503023"/>
                <a:gd name="connsiteX12" fmla="*/ 518570 w 525201"/>
                <a:gd name="connsiteY12" fmla="*/ 166877 h 503023"/>
                <a:gd name="connsiteX13" fmla="*/ 521458 w 525201"/>
                <a:gd name="connsiteY13" fmla="*/ 152528 h 503023"/>
                <a:gd name="connsiteX14" fmla="*/ 510246 w 525201"/>
                <a:gd name="connsiteY14" fmla="*/ 113901 h 503023"/>
                <a:gd name="connsiteX15" fmla="*/ 509800 w 525201"/>
                <a:gd name="connsiteY15" fmla="*/ 104953 h 503023"/>
                <a:gd name="connsiteX16" fmla="*/ 509354 w 525201"/>
                <a:gd name="connsiteY16" fmla="*/ 51264 h 503023"/>
                <a:gd name="connsiteX17" fmla="*/ 516573 w 525201"/>
                <a:gd name="connsiteY17" fmla="*/ 4421 h 503023"/>
                <a:gd name="connsiteX18" fmla="*/ 516092 w 525201"/>
                <a:gd name="connsiteY18" fmla="*/ 0 h 503023"/>
                <a:gd name="connsiteX19" fmla="*/ 511422 w 525201"/>
                <a:gd name="connsiteY19" fmla="*/ 1052 h 503023"/>
                <a:gd name="connsiteX20" fmla="*/ 499729 w 525201"/>
                <a:gd name="connsiteY20" fmla="*/ 8146 h 503023"/>
                <a:gd name="connsiteX21" fmla="*/ 445720 w 525201"/>
                <a:gd name="connsiteY21" fmla="*/ 41906 h 503023"/>
                <a:gd name="connsiteX22" fmla="*/ 442012 w 525201"/>
                <a:gd name="connsiteY22" fmla="*/ 50017 h 503023"/>
                <a:gd name="connsiteX23" fmla="*/ 437324 w 525201"/>
                <a:gd name="connsiteY23" fmla="*/ 69107 h 503023"/>
                <a:gd name="connsiteX24" fmla="*/ 386648 w 525201"/>
                <a:gd name="connsiteY24" fmla="*/ 89731 h 50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25201" h="503023">
                  <a:moveTo>
                    <a:pt x="386648" y="89731"/>
                  </a:moveTo>
                  <a:cubicBezTo>
                    <a:pt x="383279" y="89998"/>
                    <a:pt x="379518" y="89392"/>
                    <a:pt x="376630" y="90693"/>
                  </a:cubicBezTo>
                  <a:cubicBezTo>
                    <a:pt x="365757" y="95648"/>
                    <a:pt x="354599" y="100336"/>
                    <a:pt x="344563" y="106700"/>
                  </a:cubicBezTo>
                  <a:cubicBezTo>
                    <a:pt x="241250" y="172331"/>
                    <a:pt x="138133" y="238283"/>
                    <a:pt x="34963" y="304164"/>
                  </a:cubicBezTo>
                  <a:cubicBezTo>
                    <a:pt x="22129" y="312364"/>
                    <a:pt x="13787" y="323700"/>
                    <a:pt x="10649" y="338851"/>
                  </a:cubicBezTo>
                  <a:cubicBezTo>
                    <a:pt x="8421" y="349582"/>
                    <a:pt x="5765" y="360223"/>
                    <a:pt x="3163" y="370865"/>
                  </a:cubicBezTo>
                  <a:cubicBezTo>
                    <a:pt x="685" y="381007"/>
                    <a:pt x="-1044" y="391132"/>
                    <a:pt x="721" y="401684"/>
                  </a:cubicBezTo>
                  <a:cubicBezTo>
                    <a:pt x="1719" y="407709"/>
                    <a:pt x="2004" y="413876"/>
                    <a:pt x="2200" y="419990"/>
                  </a:cubicBezTo>
                  <a:cubicBezTo>
                    <a:pt x="3109" y="447868"/>
                    <a:pt x="11772" y="473055"/>
                    <a:pt x="28064" y="495639"/>
                  </a:cubicBezTo>
                  <a:cubicBezTo>
                    <a:pt x="34178" y="504124"/>
                    <a:pt x="39722" y="505193"/>
                    <a:pt x="48403" y="499382"/>
                  </a:cubicBezTo>
                  <a:cubicBezTo>
                    <a:pt x="55853" y="494391"/>
                    <a:pt x="63108" y="489080"/>
                    <a:pt x="70470" y="483946"/>
                  </a:cubicBezTo>
                  <a:cubicBezTo>
                    <a:pt x="143605" y="432878"/>
                    <a:pt x="217008" y="382184"/>
                    <a:pt x="289823" y="330652"/>
                  </a:cubicBezTo>
                  <a:cubicBezTo>
                    <a:pt x="366363" y="276482"/>
                    <a:pt x="442351" y="221510"/>
                    <a:pt x="518570" y="166877"/>
                  </a:cubicBezTo>
                  <a:cubicBezTo>
                    <a:pt x="526805" y="160959"/>
                    <a:pt x="526894" y="160852"/>
                    <a:pt x="521458" y="152528"/>
                  </a:cubicBezTo>
                  <a:cubicBezTo>
                    <a:pt x="513793" y="140763"/>
                    <a:pt x="509051" y="128232"/>
                    <a:pt x="510246" y="113901"/>
                  </a:cubicBezTo>
                  <a:cubicBezTo>
                    <a:pt x="510495" y="110960"/>
                    <a:pt x="510139" y="107930"/>
                    <a:pt x="509800" y="104953"/>
                  </a:cubicBezTo>
                  <a:cubicBezTo>
                    <a:pt x="507750" y="87075"/>
                    <a:pt x="506502" y="69196"/>
                    <a:pt x="509354" y="51264"/>
                  </a:cubicBezTo>
                  <a:cubicBezTo>
                    <a:pt x="511850" y="35668"/>
                    <a:pt x="514238" y="20053"/>
                    <a:pt x="516573" y="4421"/>
                  </a:cubicBezTo>
                  <a:cubicBezTo>
                    <a:pt x="516787" y="2995"/>
                    <a:pt x="516270" y="1462"/>
                    <a:pt x="516092" y="0"/>
                  </a:cubicBezTo>
                  <a:cubicBezTo>
                    <a:pt x="514524" y="321"/>
                    <a:pt x="512759" y="303"/>
                    <a:pt x="511422" y="1052"/>
                  </a:cubicBezTo>
                  <a:cubicBezTo>
                    <a:pt x="507429" y="3262"/>
                    <a:pt x="503597" y="5740"/>
                    <a:pt x="499729" y="8146"/>
                  </a:cubicBezTo>
                  <a:cubicBezTo>
                    <a:pt x="481726" y="19376"/>
                    <a:pt x="463687" y="30605"/>
                    <a:pt x="445720" y="41906"/>
                  </a:cubicBezTo>
                  <a:cubicBezTo>
                    <a:pt x="440925" y="44937"/>
                    <a:pt x="439926" y="46576"/>
                    <a:pt x="442012" y="50017"/>
                  </a:cubicBezTo>
                  <a:cubicBezTo>
                    <a:pt x="445613" y="57771"/>
                    <a:pt x="440212" y="65685"/>
                    <a:pt x="437324" y="69107"/>
                  </a:cubicBezTo>
                  <a:cubicBezTo>
                    <a:pt x="424062" y="83937"/>
                    <a:pt x="407040" y="90657"/>
                    <a:pt x="386648" y="8973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7C14F434-D5C4-4A8F-B49B-E7EA0BB2ECF0}"/>
                </a:ext>
              </a:extLst>
            </p:cNvPr>
            <p:cNvSpPr/>
            <p:nvPr/>
          </p:nvSpPr>
          <p:spPr>
            <a:xfrm>
              <a:off x="3336228" y="4578071"/>
              <a:ext cx="317657" cy="64011"/>
            </a:xfrm>
            <a:custGeom>
              <a:avLst/>
              <a:gdLst>
                <a:gd name="connsiteX0" fmla="*/ 295055 w 317657"/>
                <a:gd name="connsiteY0" fmla="*/ 62155 h 64011"/>
                <a:gd name="connsiteX1" fmla="*/ 315287 w 317657"/>
                <a:gd name="connsiteY1" fmla="*/ 64009 h 64011"/>
                <a:gd name="connsiteX2" fmla="*/ 317657 w 317657"/>
                <a:gd name="connsiteY2" fmla="*/ 62761 h 64011"/>
                <a:gd name="connsiteX3" fmla="*/ 316053 w 317657"/>
                <a:gd name="connsiteY3" fmla="*/ 60212 h 64011"/>
                <a:gd name="connsiteX4" fmla="*/ 310028 w 317657"/>
                <a:gd name="connsiteY4" fmla="*/ 58180 h 64011"/>
                <a:gd name="connsiteX5" fmla="*/ 204523 w 317657"/>
                <a:gd name="connsiteY5" fmla="*/ 35240 h 64011"/>
                <a:gd name="connsiteX6" fmla="*/ 145754 w 317657"/>
                <a:gd name="connsiteY6" fmla="*/ 22923 h 64011"/>
                <a:gd name="connsiteX7" fmla="*/ 81210 w 317657"/>
                <a:gd name="connsiteY7" fmla="*/ 8681 h 64011"/>
                <a:gd name="connsiteX8" fmla="*/ 17967 w 317657"/>
                <a:gd name="connsiteY8" fmla="*/ 125 h 64011"/>
                <a:gd name="connsiteX9" fmla="*/ 303 w 317657"/>
                <a:gd name="connsiteY9" fmla="*/ 1889 h 64011"/>
                <a:gd name="connsiteX10" fmla="*/ 0 w 317657"/>
                <a:gd name="connsiteY10" fmla="*/ 3886 h 64011"/>
                <a:gd name="connsiteX11" fmla="*/ 5847 w 317657"/>
                <a:gd name="connsiteY11" fmla="*/ 6613 h 64011"/>
                <a:gd name="connsiteX12" fmla="*/ 72458 w 317657"/>
                <a:gd name="connsiteY12" fmla="*/ 19518 h 64011"/>
                <a:gd name="connsiteX13" fmla="*/ 295055 w 317657"/>
                <a:gd name="connsiteY13" fmla="*/ 62155 h 6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657" h="64011">
                  <a:moveTo>
                    <a:pt x="295055" y="62155"/>
                  </a:moveTo>
                  <a:cubicBezTo>
                    <a:pt x="301686" y="63421"/>
                    <a:pt x="308531" y="63510"/>
                    <a:pt x="315287" y="64009"/>
                  </a:cubicBezTo>
                  <a:cubicBezTo>
                    <a:pt x="316035" y="64063"/>
                    <a:pt x="316855" y="63207"/>
                    <a:pt x="317657" y="62761"/>
                  </a:cubicBezTo>
                  <a:cubicBezTo>
                    <a:pt x="317141" y="61888"/>
                    <a:pt x="316820" y="60587"/>
                    <a:pt x="316053" y="60212"/>
                  </a:cubicBezTo>
                  <a:cubicBezTo>
                    <a:pt x="314164" y="59303"/>
                    <a:pt x="312096" y="58626"/>
                    <a:pt x="310028" y="58180"/>
                  </a:cubicBezTo>
                  <a:cubicBezTo>
                    <a:pt x="274878" y="50498"/>
                    <a:pt x="239709" y="42815"/>
                    <a:pt x="204523" y="35240"/>
                  </a:cubicBezTo>
                  <a:cubicBezTo>
                    <a:pt x="184951" y="31033"/>
                    <a:pt x="165326" y="27129"/>
                    <a:pt x="145754" y="22923"/>
                  </a:cubicBezTo>
                  <a:cubicBezTo>
                    <a:pt x="124204" y="18306"/>
                    <a:pt x="102600" y="13921"/>
                    <a:pt x="81210" y="8681"/>
                  </a:cubicBezTo>
                  <a:cubicBezTo>
                    <a:pt x="60391" y="3583"/>
                    <a:pt x="39553" y="-802"/>
                    <a:pt x="17967" y="125"/>
                  </a:cubicBezTo>
                  <a:cubicBezTo>
                    <a:pt x="12067" y="374"/>
                    <a:pt x="6185" y="1283"/>
                    <a:pt x="303" y="1889"/>
                  </a:cubicBezTo>
                  <a:cubicBezTo>
                    <a:pt x="196" y="2549"/>
                    <a:pt x="107" y="3226"/>
                    <a:pt x="0" y="3886"/>
                  </a:cubicBezTo>
                  <a:cubicBezTo>
                    <a:pt x="1943" y="4812"/>
                    <a:pt x="3797" y="6203"/>
                    <a:pt x="5847" y="6613"/>
                  </a:cubicBezTo>
                  <a:cubicBezTo>
                    <a:pt x="28039" y="10998"/>
                    <a:pt x="50248" y="15258"/>
                    <a:pt x="72458" y="19518"/>
                  </a:cubicBezTo>
                  <a:cubicBezTo>
                    <a:pt x="146663" y="33760"/>
                    <a:pt x="220833" y="48056"/>
                    <a:pt x="295055" y="6215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BA11A245-5EBC-413B-8A55-179C62543491}"/>
                </a:ext>
              </a:extLst>
            </p:cNvPr>
            <p:cNvSpPr/>
            <p:nvPr/>
          </p:nvSpPr>
          <p:spPr>
            <a:xfrm>
              <a:off x="3427313" y="4446665"/>
              <a:ext cx="535923" cy="179797"/>
            </a:xfrm>
            <a:custGeom>
              <a:avLst/>
              <a:gdLst>
                <a:gd name="connsiteX0" fmla="*/ 252383 w 535923"/>
                <a:gd name="connsiteY0" fmla="*/ 179015 h 179797"/>
                <a:gd name="connsiteX1" fmla="*/ 298888 w 535923"/>
                <a:gd name="connsiteY1" fmla="*/ 148089 h 179797"/>
                <a:gd name="connsiteX2" fmla="*/ 315394 w 535923"/>
                <a:gd name="connsiteY2" fmla="*/ 134025 h 179797"/>
                <a:gd name="connsiteX3" fmla="*/ 366070 w 535923"/>
                <a:gd name="connsiteY3" fmla="*/ 103028 h 179797"/>
                <a:gd name="connsiteX4" fmla="*/ 423145 w 535923"/>
                <a:gd name="connsiteY4" fmla="*/ 66986 h 179797"/>
                <a:gd name="connsiteX5" fmla="*/ 455533 w 535923"/>
                <a:gd name="connsiteY5" fmla="*/ 49732 h 179797"/>
                <a:gd name="connsiteX6" fmla="*/ 498081 w 535923"/>
                <a:gd name="connsiteY6" fmla="*/ 22727 h 179797"/>
                <a:gd name="connsiteX7" fmla="*/ 531717 w 535923"/>
                <a:gd name="connsiteY7" fmla="*/ 4082 h 179797"/>
                <a:gd name="connsiteX8" fmla="*/ 535923 w 535923"/>
                <a:gd name="connsiteY8" fmla="*/ 1497 h 179797"/>
                <a:gd name="connsiteX9" fmla="*/ 535585 w 535923"/>
                <a:gd name="connsiteY9" fmla="*/ 0 h 179797"/>
                <a:gd name="connsiteX10" fmla="*/ 527706 w 535923"/>
                <a:gd name="connsiteY10" fmla="*/ 660 h 179797"/>
                <a:gd name="connsiteX11" fmla="*/ 406336 w 535923"/>
                <a:gd name="connsiteY11" fmla="*/ 34188 h 179797"/>
                <a:gd name="connsiteX12" fmla="*/ 308442 w 535923"/>
                <a:gd name="connsiteY12" fmla="*/ 59535 h 179797"/>
                <a:gd name="connsiteX13" fmla="*/ 255056 w 535923"/>
                <a:gd name="connsiteY13" fmla="*/ 68590 h 179797"/>
                <a:gd name="connsiteX14" fmla="*/ 167590 w 535923"/>
                <a:gd name="connsiteY14" fmla="*/ 86166 h 179797"/>
                <a:gd name="connsiteX15" fmla="*/ 59500 w 535923"/>
                <a:gd name="connsiteY15" fmla="*/ 108768 h 179797"/>
                <a:gd name="connsiteX16" fmla="*/ 0 w 535923"/>
                <a:gd name="connsiteY16" fmla="*/ 127092 h 179797"/>
                <a:gd name="connsiteX17" fmla="*/ 71 w 535923"/>
                <a:gd name="connsiteY17" fmla="*/ 127965 h 179797"/>
                <a:gd name="connsiteX18" fmla="*/ 2870 w 535923"/>
                <a:gd name="connsiteY18" fmla="*/ 128767 h 179797"/>
                <a:gd name="connsiteX19" fmla="*/ 98358 w 535923"/>
                <a:gd name="connsiteY19" fmla="*/ 149747 h 179797"/>
                <a:gd name="connsiteX20" fmla="*/ 247160 w 535923"/>
                <a:gd name="connsiteY20" fmla="*/ 179728 h 179797"/>
                <a:gd name="connsiteX21" fmla="*/ 252383 w 535923"/>
                <a:gd name="connsiteY21" fmla="*/ 179015 h 17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5923" h="179797">
                  <a:moveTo>
                    <a:pt x="252383" y="179015"/>
                  </a:moveTo>
                  <a:cubicBezTo>
                    <a:pt x="269085" y="170531"/>
                    <a:pt x="284806" y="160531"/>
                    <a:pt x="298888" y="148089"/>
                  </a:cubicBezTo>
                  <a:cubicBezTo>
                    <a:pt x="304307" y="143294"/>
                    <a:pt x="309351" y="137876"/>
                    <a:pt x="315394" y="134025"/>
                  </a:cubicBezTo>
                  <a:cubicBezTo>
                    <a:pt x="332060" y="123348"/>
                    <a:pt x="349261" y="113491"/>
                    <a:pt x="366070" y="103028"/>
                  </a:cubicBezTo>
                  <a:cubicBezTo>
                    <a:pt x="385178" y="91139"/>
                    <a:pt x="403912" y="78643"/>
                    <a:pt x="423145" y="66986"/>
                  </a:cubicBezTo>
                  <a:cubicBezTo>
                    <a:pt x="433591" y="60658"/>
                    <a:pt x="445034" y="55988"/>
                    <a:pt x="455533" y="49732"/>
                  </a:cubicBezTo>
                  <a:cubicBezTo>
                    <a:pt x="469953" y="41122"/>
                    <a:pt x="483714" y="31425"/>
                    <a:pt x="498081" y="22727"/>
                  </a:cubicBezTo>
                  <a:cubicBezTo>
                    <a:pt x="509043" y="16096"/>
                    <a:pt x="520487" y="10285"/>
                    <a:pt x="531717" y="4082"/>
                  </a:cubicBezTo>
                  <a:cubicBezTo>
                    <a:pt x="533160" y="3280"/>
                    <a:pt x="534515" y="2353"/>
                    <a:pt x="535923" y="1497"/>
                  </a:cubicBezTo>
                  <a:cubicBezTo>
                    <a:pt x="535816" y="998"/>
                    <a:pt x="535692" y="499"/>
                    <a:pt x="535585" y="0"/>
                  </a:cubicBezTo>
                  <a:cubicBezTo>
                    <a:pt x="532947" y="196"/>
                    <a:pt x="530202" y="-18"/>
                    <a:pt x="527706" y="660"/>
                  </a:cubicBezTo>
                  <a:cubicBezTo>
                    <a:pt x="487226" y="11782"/>
                    <a:pt x="446852" y="23226"/>
                    <a:pt x="406336" y="34188"/>
                  </a:cubicBezTo>
                  <a:cubicBezTo>
                    <a:pt x="373806" y="42994"/>
                    <a:pt x="341240" y="51781"/>
                    <a:pt x="308442" y="59535"/>
                  </a:cubicBezTo>
                  <a:cubicBezTo>
                    <a:pt x="290920" y="63671"/>
                    <a:pt x="272792" y="65204"/>
                    <a:pt x="255056" y="68590"/>
                  </a:cubicBezTo>
                  <a:cubicBezTo>
                    <a:pt x="225841" y="74169"/>
                    <a:pt x="196787" y="80462"/>
                    <a:pt x="167590" y="86166"/>
                  </a:cubicBezTo>
                  <a:cubicBezTo>
                    <a:pt x="131459" y="93242"/>
                    <a:pt x="95541" y="101299"/>
                    <a:pt x="59500" y="108768"/>
                  </a:cubicBezTo>
                  <a:cubicBezTo>
                    <a:pt x="39268" y="112956"/>
                    <a:pt x="19821" y="120871"/>
                    <a:pt x="0" y="127092"/>
                  </a:cubicBezTo>
                  <a:cubicBezTo>
                    <a:pt x="18" y="127377"/>
                    <a:pt x="54" y="127680"/>
                    <a:pt x="71" y="127965"/>
                  </a:cubicBezTo>
                  <a:cubicBezTo>
                    <a:pt x="998" y="128232"/>
                    <a:pt x="1925" y="128571"/>
                    <a:pt x="2870" y="128767"/>
                  </a:cubicBezTo>
                  <a:cubicBezTo>
                    <a:pt x="34687" y="135808"/>
                    <a:pt x="66398" y="143366"/>
                    <a:pt x="98358" y="149747"/>
                  </a:cubicBezTo>
                  <a:cubicBezTo>
                    <a:pt x="147982" y="159658"/>
                    <a:pt x="196519" y="174916"/>
                    <a:pt x="247160" y="179728"/>
                  </a:cubicBezTo>
                  <a:cubicBezTo>
                    <a:pt x="248853" y="179907"/>
                    <a:pt x="250885" y="179764"/>
                    <a:pt x="252383" y="17901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9683A2F-23D1-4C3C-9DE4-5855D7D721D6}"/>
                </a:ext>
              </a:extLst>
            </p:cNvPr>
            <p:cNvSpPr/>
            <p:nvPr/>
          </p:nvSpPr>
          <p:spPr>
            <a:xfrm>
              <a:off x="3411308" y="3865984"/>
              <a:ext cx="730819" cy="315804"/>
            </a:xfrm>
            <a:custGeom>
              <a:avLst/>
              <a:gdLst>
                <a:gd name="connsiteX0" fmla="*/ 730820 w 730819"/>
                <a:gd name="connsiteY0" fmla="*/ 0 h 315804"/>
                <a:gd name="connsiteX1" fmla="*/ 723975 w 730819"/>
                <a:gd name="connsiteY1" fmla="*/ 642 h 315804"/>
                <a:gd name="connsiteX2" fmla="*/ 685491 w 730819"/>
                <a:gd name="connsiteY2" fmla="*/ 6096 h 315804"/>
                <a:gd name="connsiteX3" fmla="*/ 583105 w 730819"/>
                <a:gd name="connsiteY3" fmla="*/ 22923 h 315804"/>
                <a:gd name="connsiteX4" fmla="*/ 354661 w 730819"/>
                <a:gd name="connsiteY4" fmla="*/ 73153 h 315804"/>
                <a:gd name="connsiteX5" fmla="*/ 139015 w 730819"/>
                <a:gd name="connsiteY5" fmla="*/ 120015 h 315804"/>
                <a:gd name="connsiteX6" fmla="*/ 25346 w 730819"/>
                <a:gd name="connsiteY6" fmla="*/ 145701 h 315804"/>
                <a:gd name="connsiteX7" fmla="*/ 12779 w 730819"/>
                <a:gd name="connsiteY7" fmla="*/ 155629 h 315804"/>
                <a:gd name="connsiteX8" fmla="*/ 6523 w 730819"/>
                <a:gd name="connsiteY8" fmla="*/ 174203 h 315804"/>
                <a:gd name="connsiteX9" fmla="*/ 587 w 730819"/>
                <a:gd name="connsiteY9" fmla="*/ 257071 h 315804"/>
                <a:gd name="connsiteX10" fmla="*/ 10908 w 730819"/>
                <a:gd name="connsiteY10" fmla="*/ 303594 h 315804"/>
                <a:gd name="connsiteX11" fmla="*/ 29392 w 730819"/>
                <a:gd name="connsiteY11" fmla="*/ 315643 h 315804"/>
                <a:gd name="connsiteX12" fmla="*/ 44935 w 730819"/>
                <a:gd name="connsiteY12" fmla="*/ 312827 h 315804"/>
                <a:gd name="connsiteX13" fmla="*/ 212097 w 730819"/>
                <a:gd name="connsiteY13" fmla="*/ 272347 h 315804"/>
                <a:gd name="connsiteX14" fmla="*/ 389206 w 730819"/>
                <a:gd name="connsiteY14" fmla="*/ 231153 h 315804"/>
                <a:gd name="connsiteX15" fmla="*/ 535298 w 730819"/>
                <a:gd name="connsiteY15" fmla="*/ 196199 h 315804"/>
                <a:gd name="connsiteX16" fmla="*/ 709769 w 730819"/>
                <a:gd name="connsiteY16" fmla="*/ 155059 h 315804"/>
                <a:gd name="connsiteX17" fmla="*/ 721069 w 730819"/>
                <a:gd name="connsiteY17" fmla="*/ 137323 h 315804"/>
                <a:gd name="connsiteX18" fmla="*/ 713815 w 730819"/>
                <a:gd name="connsiteY18" fmla="*/ 82440 h 315804"/>
                <a:gd name="connsiteX19" fmla="*/ 713227 w 730819"/>
                <a:gd name="connsiteY19" fmla="*/ 64526 h 315804"/>
                <a:gd name="connsiteX20" fmla="*/ 722442 w 730819"/>
                <a:gd name="connsiteY20" fmla="*/ 19126 h 315804"/>
                <a:gd name="connsiteX21" fmla="*/ 730820 w 730819"/>
                <a:gd name="connsiteY21" fmla="*/ 0 h 31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30819" h="315804">
                  <a:moveTo>
                    <a:pt x="730820" y="0"/>
                  </a:moveTo>
                  <a:cubicBezTo>
                    <a:pt x="727896" y="267"/>
                    <a:pt x="725918" y="374"/>
                    <a:pt x="723975" y="642"/>
                  </a:cubicBezTo>
                  <a:cubicBezTo>
                    <a:pt x="711141" y="2424"/>
                    <a:pt x="698289" y="4064"/>
                    <a:pt x="685491" y="6096"/>
                  </a:cubicBezTo>
                  <a:cubicBezTo>
                    <a:pt x="651338" y="11533"/>
                    <a:pt x="616936" y="15828"/>
                    <a:pt x="583105" y="22923"/>
                  </a:cubicBezTo>
                  <a:cubicBezTo>
                    <a:pt x="506796" y="38930"/>
                    <a:pt x="430827" y="56451"/>
                    <a:pt x="354661" y="73153"/>
                  </a:cubicBezTo>
                  <a:cubicBezTo>
                    <a:pt x="282809" y="88893"/>
                    <a:pt x="210867" y="104258"/>
                    <a:pt x="139015" y="120015"/>
                  </a:cubicBezTo>
                  <a:cubicBezTo>
                    <a:pt x="101066" y="128339"/>
                    <a:pt x="63242" y="137127"/>
                    <a:pt x="25346" y="145701"/>
                  </a:cubicBezTo>
                  <a:cubicBezTo>
                    <a:pt x="19571" y="147002"/>
                    <a:pt x="15007" y="150103"/>
                    <a:pt x="12779" y="155629"/>
                  </a:cubicBezTo>
                  <a:cubicBezTo>
                    <a:pt x="10337" y="161690"/>
                    <a:pt x="7931" y="167857"/>
                    <a:pt x="6523" y="174203"/>
                  </a:cubicBezTo>
                  <a:cubicBezTo>
                    <a:pt x="516" y="201510"/>
                    <a:pt x="-999" y="229193"/>
                    <a:pt x="587" y="257071"/>
                  </a:cubicBezTo>
                  <a:cubicBezTo>
                    <a:pt x="1514" y="273149"/>
                    <a:pt x="5507" y="288532"/>
                    <a:pt x="10908" y="303594"/>
                  </a:cubicBezTo>
                  <a:cubicBezTo>
                    <a:pt x="13956" y="312096"/>
                    <a:pt x="21175" y="316748"/>
                    <a:pt x="29392" y="315643"/>
                  </a:cubicBezTo>
                  <a:cubicBezTo>
                    <a:pt x="34597" y="314930"/>
                    <a:pt x="39820" y="314057"/>
                    <a:pt x="44935" y="312827"/>
                  </a:cubicBezTo>
                  <a:cubicBezTo>
                    <a:pt x="100656" y="299369"/>
                    <a:pt x="156305" y="285573"/>
                    <a:pt x="212097" y="272347"/>
                  </a:cubicBezTo>
                  <a:cubicBezTo>
                    <a:pt x="271080" y="258372"/>
                    <a:pt x="330205" y="245057"/>
                    <a:pt x="389206" y="231153"/>
                  </a:cubicBezTo>
                  <a:cubicBezTo>
                    <a:pt x="437939" y="219674"/>
                    <a:pt x="486440" y="207143"/>
                    <a:pt x="535298" y="196199"/>
                  </a:cubicBezTo>
                  <a:cubicBezTo>
                    <a:pt x="593604" y="183133"/>
                    <a:pt x="651945" y="170174"/>
                    <a:pt x="709769" y="155059"/>
                  </a:cubicBezTo>
                  <a:cubicBezTo>
                    <a:pt x="723333" y="151512"/>
                    <a:pt x="723921" y="150870"/>
                    <a:pt x="721069" y="137323"/>
                  </a:cubicBezTo>
                  <a:cubicBezTo>
                    <a:pt x="717255" y="119213"/>
                    <a:pt x="712870" y="101210"/>
                    <a:pt x="713815" y="82440"/>
                  </a:cubicBezTo>
                  <a:cubicBezTo>
                    <a:pt x="714118" y="76487"/>
                    <a:pt x="713672" y="70480"/>
                    <a:pt x="713227" y="64526"/>
                  </a:cubicBezTo>
                  <a:cubicBezTo>
                    <a:pt x="712014" y="48502"/>
                    <a:pt x="714688" y="33386"/>
                    <a:pt x="722442" y="19126"/>
                  </a:cubicBezTo>
                  <a:cubicBezTo>
                    <a:pt x="725579" y="13297"/>
                    <a:pt x="727807" y="6934"/>
                    <a:pt x="730820" y="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D6B71F1-39AF-401D-A98B-1D5B0E710D38}"/>
                </a:ext>
              </a:extLst>
            </p:cNvPr>
            <p:cNvSpPr/>
            <p:nvPr/>
          </p:nvSpPr>
          <p:spPr>
            <a:xfrm>
              <a:off x="2549936" y="4300073"/>
              <a:ext cx="1524541" cy="308955"/>
            </a:xfrm>
            <a:custGeom>
              <a:avLst/>
              <a:gdLst>
                <a:gd name="connsiteX0" fmla="*/ 1512835 w 1524541"/>
                <a:gd name="connsiteY0" fmla="*/ 76397 h 308955"/>
                <a:gd name="connsiteX1" fmla="*/ 1485188 w 1524541"/>
                <a:gd name="connsiteY1" fmla="*/ 56273 h 308955"/>
                <a:gd name="connsiteX2" fmla="*/ 1476401 w 1524541"/>
                <a:gd name="connsiteY2" fmla="*/ 59838 h 308955"/>
                <a:gd name="connsiteX3" fmla="*/ 1476240 w 1524541"/>
                <a:gd name="connsiteY3" fmla="*/ 60676 h 308955"/>
                <a:gd name="connsiteX4" fmla="*/ 1454797 w 1524541"/>
                <a:gd name="connsiteY4" fmla="*/ 82725 h 308955"/>
                <a:gd name="connsiteX5" fmla="*/ 1403336 w 1524541"/>
                <a:gd name="connsiteY5" fmla="*/ 93135 h 308955"/>
                <a:gd name="connsiteX6" fmla="*/ 1210025 w 1524541"/>
                <a:gd name="connsiteY6" fmla="*/ 130122 h 308955"/>
                <a:gd name="connsiteX7" fmla="*/ 1047427 w 1524541"/>
                <a:gd name="connsiteY7" fmla="*/ 161547 h 308955"/>
                <a:gd name="connsiteX8" fmla="*/ 882297 w 1524541"/>
                <a:gd name="connsiteY8" fmla="*/ 193561 h 308955"/>
                <a:gd name="connsiteX9" fmla="*/ 701338 w 1524541"/>
                <a:gd name="connsiteY9" fmla="*/ 229121 h 308955"/>
                <a:gd name="connsiteX10" fmla="*/ 539328 w 1524541"/>
                <a:gd name="connsiteY10" fmla="*/ 261527 h 308955"/>
                <a:gd name="connsiteX11" fmla="*/ 481486 w 1524541"/>
                <a:gd name="connsiteY11" fmla="*/ 255805 h 308955"/>
                <a:gd name="connsiteX12" fmla="*/ 409901 w 1524541"/>
                <a:gd name="connsiteY12" fmla="*/ 220262 h 308955"/>
                <a:gd name="connsiteX13" fmla="*/ 256714 w 1524541"/>
                <a:gd name="connsiteY13" fmla="*/ 143580 h 308955"/>
                <a:gd name="connsiteX14" fmla="*/ 130336 w 1524541"/>
                <a:gd name="connsiteY14" fmla="*/ 77378 h 308955"/>
                <a:gd name="connsiteX15" fmla="*/ 4599 w 1524541"/>
                <a:gd name="connsiteY15" fmla="*/ 2050 h 308955"/>
                <a:gd name="connsiteX16" fmla="*/ 1194 w 1524541"/>
                <a:gd name="connsiteY16" fmla="*/ 0 h 308955"/>
                <a:gd name="connsiteX17" fmla="*/ 0 w 1524541"/>
                <a:gd name="connsiteY17" fmla="*/ 1390 h 308955"/>
                <a:gd name="connsiteX18" fmla="*/ 9109 w 1524541"/>
                <a:gd name="connsiteY18" fmla="*/ 9946 h 308955"/>
                <a:gd name="connsiteX19" fmla="*/ 41532 w 1524541"/>
                <a:gd name="connsiteY19" fmla="*/ 30641 h 308955"/>
                <a:gd name="connsiteX20" fmla="*/ 197785 w 1524541"/>
                <a:gd name="connsiteY20" fmla="*/ 118054 h 308955"/>
                <a:gd name="connsiteX21" fmla="*/ 428154 w 1524541"/>
                <a:gd name="connsiteY21" fmla="*/ 244522 h 308955"/>
                <a:gd name="connsiteX22" fmla="*/ 499881 w 1524541"/>
                <a:gd name="connsiteY22" fmla="*/ 286125 h 308955"/>
                <a:gd name="connsiteX23" fmla="*/ 514872 w 1524541"/>
                <a:gd name="connsiteY23" fmla="*/ 303950 h 308955"/>
                <a:gd name="connsiteX24" fmla="*/ 521735 w 1524541"/>
                <a:gd name="connsiteY24" fmla="*/ 308620 h 308955"/>
                <a:gd name="connsiteX25" fmla="*/ 529328 w 1524541"/>
                <a:gd name="connsiteY25" fmla="*/ 308264 h 308955"/>
                <a:gd name="connsiteX26" fmla="*/ 590093 w 1524541"/>
                <a:gd name="connsiteY26" fmla="*/ 296321 h 308955"/>
                <a:gd name="connsiteX27" fmla="*/ 742051 w 1524541"/>
                <a:gd name="connsiteY27" fmla="*/ 265965 h 308955"/>
                <a:gd name="connsiteX28" fmla="*/ 845399 w 1524541"/>
                <a:gd name="connsiteY28" fmla="*/ 245039 h 308955"/>
                <a:gd name="connsiteX29" fmla="*/ 894222 w 1524541"/>
                <a:gd name="connsiteY29" fmla="*/ 232775 h 308955"/>
                <a:gd name="connsiteX30" fmla="*/ 959300 w 1524541"/>
                <a:gd name="connsiteY30" fmla="*/ 220886 h 308955"/>
                <a:gd name="connsiteX31" fmla="*/ 1065359 w 1524541"/>
                <a:gd name="connsiteY31" fmla="*/ 198391 h 308955"/>
                <a:gd name="connsiteX32" fmla="*/ 1242966 w 1524541"/>
                <a:gd name="connsiteY32" fmla="*/ 161333 h 308955"/>
                <a:gd name="connsiteX33" fmla="*/ 1356439 w 1524541"/>
                <a:gd name="connsiteY33" fmla="*/ 138856 h 308955"/>
                <a:gd name="connsiteX34" fmla="*/ 1391857 w 1524541"/>
                <a:gd name="connsiteY34" fmla="*/ 131138 h 308955"/>
                <a:gd name="connsiteX35" fmla="*/ 1461659 w 1524541"/>
                <a:gd name="connsiteY35" fmla="*/ 116628 h 308955"/>
                <a:gd name="connsiteX36" fmla="*/ 1512603 w 1524541"/>
                <a:gd name="connsiteY36" fmla="*/ 105862 h 308955"/>
                <a:gd name="connsiteX37" fmla="*/ 1519145 w 1524541"/>
                <a:gd name="connsiteY37" fmla="*/ 81531 h 308955"/>
                <a:gd name="connsiteX38" fmla="*/ 1512835 w 1524541"/>
                <a:gd name="connsiteY38" fmla="*/ 76397 h 30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24541" h="308955">
                  <a:moveTo>
                    <a:pt x="1512835" y="76397"/>
                  </a:moveTo>
                  <a:cubicBezTo>
                    <a:pt x="1503637" y="69660"/>
                    <a:pt x="1494457" y="62904"/>
                    <a:pt x="1485188" y="56273"/>
                  </a:cubicBezTo>
                  <a:cubicBezTo>
                    <a:pt x="1479627" y="52316"/>
                    <a:pt x="1477880" y="53100"/>
                    <a:pt x="1476401" y="59838"/>
                  </a:cubicBezTo>
                  <a:cubicBezTo>
                    <a:pt x="1476347" y="60123"/>
                    <a:pt x="1476294" y="60391"/>
                    <a:pt x="1476240" y="60676"/>
                  </a:cubicBezTo>
                  <a:cubicBezTo>
                    <a:pt x="1473709" y="74116"/>
                    <a:pt x="1468183" y="79927"/>
                    <a:pt x="1454797" y="82725"/>
                  </a:cubicBezTo>
                  <a:cubicBezTo>
                    <a:pt x="1437667" y="86308"/>
                    <a:pt x="1420520" y="89837"/>
                    <a:pt x="1403336" y="93135"/>
                  </a:cubicBezTo>
                  <a:cubicBezTo>
                    <a:pt x="1338899" y="105523"/>
                    <a:pt x="1274445" y="117751"/>
                    <a:pt x="1210025" y="130122"/>
                  </a:cubicBezTo>
                  <a:cubicBezTo>
                    <a:pt x="1155820" y="140532"/>
                    <a:pt x="1101614" y="151048"/>
                    <a:pt x="1047427" y="161547"/>
                  </a:cubicBezTo>
                  <a:cubicBezTo>
                    <a:pt x="992383" y="172206"/>
                    <a:pt x="937322" y="182812"/>
                    <a:pt x="882297" y="193561"/>
                  </a:cubicBezTo>
                  <a:cubicBezTo>
                    <a:pt x="821959" y="205343"/>
                    <a:pt x="761640" y="217196"/>
                    <a:pt x="701338" y="229121"/>
                  </a:cubicBezTo>
                  <a:cubicBezTo>
                    <a:pt x="647311" y="239816"/>
                    <a:pt x="593266" y="250440"/>
                    <a:pt x="539328" y="261527"/>
                  </a:cubicBezTo>
                  <a:cubicBezTo>
                    <a:pt x="519275" y="265644"/>
                    <a:pt x="500095" y="265145"/>
                    <a:pt x="481486" y="255805"/>
                  </a:cubicBezTo>
                  <a:cubicBezTo>
                    <a:pt x="457690" y="243845"/>
                    <a:pt x="433733" y="232169"/>
                    <a:pt x="409901" y="220262"/>
                  </a:cubicBezTo>
                  <a:cubicBezTo>
                    <a:pt x="358815" y="194755"/>
                    <a:pt x="307604" y="169479"/>
                    <a:pt x="256714" y="143580"/>
                  </a:cubicBezTo>
                  <a:cubicBezTo>
                    <a:pt x="214327" y="121994"/>
                    <a:pt x="171761" y="100675"/>
                    <a:pt x="130336" y="77378"/>
                  </a:cubicBezTo>
                  <a:cubicBezTo>
                    <a:pt x="87770" y="53439"/>
                    <a:pt x="46470" y="27254"/>
                    <a:pt x="4599" y="2050"/>
                  </a:cubicBezTo>
                  <a:cubicBezTo>
                    <a:pt x="3458" y="1372"/>
                    <a:pt x="2335" y="677"/>
                    <a:pt x="1194" y="0"/>
                  </a:cubicBezTo>
                  <a:cubicBezTo>
                    <a:pt x="802" y="463"/>
                    <a:pt x="392" y="927"/>
                    <a:pt x="0" y="1390"/>
                  </a:cubicBezTo>
                  <a:cubicBezTo>
                    <a:pt x="3012" y="4278"/>
                    <a:pt x="5704" y="7647"/>
                    <a:pt x="9109" y="9946"/>
                  </a:cubicBezTo>
                  <a:cubicBezTo>
                    <a:pt x="19750" y="17094"/>
                    <a:pt x="30374" y="24349"/>
                    <a:pt x="41532" y="30641"/>
                  </a:cubicBezTo>
                  <a:cubicBezTo>
                    <a:pt x="93509" y="59963"/>
                    <a:pt x="145540" y="89214"/>
                    <a:pt x="197785" y="118054"/>
                  </a:cubicBezTo>
                  <a:cubicBezTo>
                    <a:pt x="274486" y="160388"/>
                    <a:pt x="351471" y="202188"/>
                    <a:pt x="428154" y="244522"/>
                  </a:cubicBezTo>
                  <a:cubicBezTo>
                    <a:pt x="452342" y="257873"/>
                    <a:pt x="475996" y="272222"/>
                    <a:pt x="499881" y="286125"/>
                  </a:cubicBezTo>
                  <a:cubicBezTo>
                    <a:pt x="506994" y="290261"/>
                    <a:pt x="512448" y="295590"/>
                    <a:pt x="514872" y="303950"/>
                  </a:cubicBezTo>
                  <a:cubicBezTo>
                    <a:pt x="515478" y="306054"/>
                    <a:pt x="519132" y="307818"/>
                    <a:pt x="521735" y="308620"/>
                  </a:cubicBezTo>
                  <a:cubicBezTo>
                    <a:pt x="524016" y="309333"/>
                    <a:pt x="526833" y="308763"/>
                    <a:pt x="529328" y="308264"/>
                  </a:cubicBezTo>
                  <a:cubicBezTo>
                    <a:pt x="549595" y="304342"/>
                    <a:pt x="569844" y="300350"/>
                    <a:pt x="590093" y="296321"/>
                  </a:cubicBezTo>
                  <a:cubicBezTo>
                    <a:pt x="640752" y="286232"/>
                    <a:pt x="691410" y="276108"/>
                    <a:pt x="742051" y="265965"/>
                  </a:cubicBezTo>
                  <a:cubicBezTo>
                    <a:pt x="776524" y="259067"/>
                    <a:pt x="811033" y="252365"/>
                    <a:pt x="845399" y="245039"/>
                  </a:cubicBezTo>
                  <a:cubicBezTo>
                    <a:pt x="861798" y="241545"/>
                    <a:pt x="877805" y="236180"/>
                    <a:pt x="894222" y="232775"/>
                  </a:cubicBezTo>
                  <a:cubicBezTo>
                    <a:pt x="915808" y="228283"/>
                    <a:pt x="937697" y="225271"/>
                    <a:pt x="959300" y="220886"/>
                  </a:cubicBezTo>
                  <a:cubicBezTo>
                    <a:pt x="994718" y="213703"/>
                    <a:pt x="1029994" y="205824"/>
                    <a:pt x="1065359" y="198391"/>
                  </a:cubicBezTo>
                  <a:cubicBezTo>
                    <a:pt x="1124537" y="185949"/>
                    <a:pt x="1183716" y="173490"/>
                    <a:pt x="1242966" y="161333"/>
                  </a:cubicBezTo>
                  <a:cubicBezTo>
                    <a:pt x="1280737" y="153579"/>
                    <a:pt x="1318632" y="146414"/>
                    <a:pt x="1356439" y="138856"/>
                  </a:cubicBezTo>
                  <a:cubicBezTo>
                    <a:pt x="1368293" y="136485"/>
                    <a:pt x="1380039" y="133633"/>
                    <a:pt x="1391857" y="131138"/>
                  </a:cubicBezTo>
                  <a:cubicBezTo>
                    <a:pt x="1415119" y="126254"/>
                    <a:pt x="1438398" y="121477"/>
                    <a:pt x="1461659" y="116628"/>
                  </a:cubicBezTo>
                  <a:cubicBezTo>
                    <a:pt x="1478647" y="113081"/>
                    <a:pt x="1495687" y="109766"/>
                    <a:pt x="1512603" y="105862"/>
                  </a:cubicBezTo>
                  <a:cubicBezTo>
                    <a:pt x="1525348" y="102921"/>
                    <a:pt x="1528467" y="90782"/>
                    <a:pt x="1519145" y="81531"/>
                  </a:cubicBezTo>
                  <a:cubicBezTo>
                    <a:pt x="1517237" y="79606"/>
                    <a:pt x="1515009" y="78002"/>
                    <a:pt x="1512835" y="7639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9E164783-8311-4FCA-90CE-D6508D15927A}"/>
                </a:ext>
              </a:extLst>
            </p:cNvPr>
            <p:cNvSpPr/>
            <p:nvPr/>
          </p:nvSpPr>
          <p:spPr>
            <a:xfrm>
              <a:off x="2851694" y="3630844"/>
              <a:ext cx="1347811" cy="340950"/>
            </a:xfrm>
            <a:custGeom>
              <a:avLst/>
              <a:gdLst>
                <a:gd name="connsiteX0" fmla="*/ 159907 w 1347811"/>
                <a:gd name="connsiteY0" fmla="*/ 171041 h 340950"/>
                <a:gd name="connsiteX1" fmla="*/ 358316 w 1347811"/>
                <a:gd name="connsiteY1" fmla="*/ 251075 h 340950"/>
                <a:gd name="connsiteX2" fmla="*/ 494730 w 1347811"/>
                <a:gd name="connsiteY2" fmla="*/ 307883 h 340950"/>
                <a:gd name="connsiteX3" fmla="*/ 558543 w 1347811"/>
                <a:gd name="connsiteY3" fmla="*/ 337508 h 340950"/>
                <a:gd name="connsiteX4" fmla="*/ 571965 w 1347811"/>
                <a:gd name="connsiteY4" fmla="*/ 340912 h 340950"/>
                <a:gd name="connsiteX5" fmla="*/ 627205 w 1347811"/>
                <a:gd name="connsiteY5" fmla="*/ 335547 h 340950"/>
                <a:gd name="connsiteX6" fmla="*/ 688148 w 1347811"/>
                <a:gd name="connsiteY6" fmla="*/ 320895 h 340950"/>
                <a:gd name="connsiteX7" fmla="*/ 823332 w 1347811"/>
                <a:gd name="connsiteY7" fmla="*/ 287919 h 340950"/>
                <a:gd name="connsiteX8" fmla="*/ 1003346 w 1347811"/>
                <a:gd name="connsiteY8" fmla="*/ 248080 h 340950"/>
                <a:gd name="connsiteX9" fmla="*/ 1091900 w 1347811"/>
                <a:gd name="connsiteY9" fmla="*/ 229382 h 340950"/>
                <a:gd name="connsiteX10" fmla="*/ 1201558 w 1347811"/>
                <a:gd name="connsiteY10" fmla="*/ 203910 h 340950"/>
                <a:gd name="connsiteX11" fmla="*/ 1327991 w 1347811"/>
                <a:gd name="connsiteY11" fmla="*/ 178812 h 340950"/>
                <a:gd name="connsiteX12" fmla="*/ 1347812 w 1347811"/>
                <a:gd name="connsiteY12" fmla="*/ 174445 h 340950"/>
                <a:gd name="connsiteX13" fmla="*/ 1342144 w 1347811"/>
                <a:gd name="connsiteY13" fmla="*/ 171896 h 340950"/>
                <a:gd name="connsiteX14" fmla="*/ 1256798 w 1347811"/>
                <a:gd name="connsiteY14" fmla="*/ 138029 h 340950"/>
                <a:gd name="connsiteX15" fmla="*/ 1093771 w 1347811"/>
                <a:gd name="connsiteY15" fmla="*/ 77924 h 340950"/>
                <a:gd name="connsiteX16" fmla="*/ 867163 w 1347811"/>
                <a:gd name="connsiteY16" fmla="*/ 10403 h 340950"/>
                <a:gd name="connsiteX17" fmla="*/ 821068 w 1347811"/>
                <a:gd name="connsiteY17" fmla="*/ 47 h 340950"/>
                <a:gd name="connsiteX18" fmla="*/ 780624 w 1347811"/>
                <a:gd name="connsiteY18" fmla="*/ 2203 h 340950"/>
                <a:gd name="connsiteX19" fmla="*/ 690447 w 1347811"/>
                <a:gd name="connsiteY19" fmla="*/ 11223 h 340950"/>
                <a:gd name="connsiteX20" fmla="*/ 624192 w 1347811"/>
                <a:gd name="connsiteY20" fmla="*/ 18567 h 340950"/>
                <a:gd name="connsiteX21" fmla="*/ 569024 w 1347811"/>
                <a:gd name="connsiteY21" fmla="*/ 24805 h 340950"/>
                <a:gd name="connsiteX22" fmla="*/ 471950 w 1347811"/>
                <a:gd name="connsiteY22" fmla="*/ 36427 h 340950"/>
                <a:gd name="connsiteX23" fmla="*/ 399296 w 1347811"/>
                <a:gd name="connsiteY23" fmla="*/ 47193 h 340950"/>
                <a:gd name="connsiteX24" fmla="*/ 318923 w 1347811"/>
                <a:gd name="connsiteY24" fmla="*/ 58191 h 340950"/>
                <a:gd name="connsiteX25" fmla="*/ 244700 w 1347811"/>
                <a:gd name="connsiteY25" fmla="*/ 70098 h 340950"/>
                <a:gd name="connsiteX26" fmla="*/ 146360 w 1347811"/>
                <a:gd name="connsiteY26" fmla="*/ 85214 h 340950"/>
                <a:gd name="connsiteX27" fmla="*/ 19304 w 1347811"/>
                <a:gd name="connsiteY27" fmla="*/ 107139 h 340950"/>
                <a:gd name="connsiteX28" fmla="*/ 0 w 1347811"/>
                <a:gd name="connsiteY28" fmla="*/ 114126 h 340950"/>
                <a:gd name="connsiteX29" fmla="*/ 9911 w 1347811"/>
                <a:gd name="connsiteY29" fmla="*/ 118974 h 340950"/>
                <a:gd name="connsiteX30" fmla="*/ 159907 w 1347811"/>
                <a:gd name="connsiteY30" fmla="*/ 171041 h 34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347811" h="340950">
                  <a:moveTo>
                    <a:pt x="159907" y="171041"/>
                  </a:moveTo>
                  <a:cubicBezTo>
                    <a:pt x="226519" y="196495"/>
                    <a:pt x="292310" y="224070"/>
                    <a:pt x="358316" y="251075"/>
                  </a:cubicBezTo>
                  <a:cubicBezTo>
                    <a:pt x="403912" y="269737"/>
                    <a:pt x="449187" y="289113"/>
                    <a:pt x="494730" y="307883"/>
                  </a:cubicBezTo>
                  <a:cubicBezTo>
                    <a:pt x="516441" y="316831"/>
                    <a:pt x="538561" y="324763"/>
                    <a:pt x="558543" y="337508"/>
                  </a:cubicBezTo>
                  <a:cubicBezTo>
                    <a:pt x="562269" y="339896"/>
                    <a:pt x="567545" y="341197"/>
                    <a:pt x="571965" y="340912"/>
                  </a:cubicBezTo>
                  <a:cubicBezTo>
                    <a:pt x="590432" y="339664"/>
                    <a:pt x="609041" y="338773"/>
                    <a:pt x="627205" y="335547"/>
                  </a:cubicBezTo>
                  <a:cubicBezTo>
                    <a:pt x="647739" y="331893"/>
                    <a:pt x="667845" y="325868"/>
                    <a:pt x="688148" y="320895"/>
                  </a:cubicBezTo>
                  <a:cubicBezTo>
                    <a:pt x="733192" y="309843"/>
                    <a:pt x="778128" y="298311"/>
                    <a:pt x="823332" y="287919"/>
                  </a:cubicBezTo>
                  <a:cubicBezTo>
                    <a:pt x="883224" y="274158"/>
                    <a:pt x="943294" y="261163"/>
                    <a:pt x="1003346" y="248080"/>
                  </a:cubicBezTo>
                  <a:cubicBezTo>
                    <a:pt x="1032828" y="241663"/>
                    <a:pt x="1062631" y="236636"/>
                    <a:pt x="1091900" y="229382"/>
                  </a:cubicBezTo>
                  <a:cubicBezTo>
                    <a:pt x="1128334" y="220362"/>
                    <a:pt x="1164340" y="210006"/>
                    <a:pt x="1201558" y="203910"/>
                  </a:cubicBezTo>
                  <a:cubicBezTo>
                    <a:pt x="1243928" y="196958"/>
                    <a:pt x="1285870" y="187315"/>
                    <a:pt x="1327991" y="178812"/>
                  </a:cubicBezTo>
                  <a:cubicBezTo>
                    <a:pt x="1334229" y="177547"/>
                    <a:pt x="1340432" y="176067"/>
                    <a:pt x="1347812" y="174445"/>
                  </a:cubicBezTo>
                  <a:cubicBezTo>
                    <a:pt x="1345174" y="173251"/>
                    <a:pt x="1343694" y="172502"/>
                    <a:pt x="1342144" y="171896"/>
                  </a:cubicBezTo>
                  <a:cubicBezTo>
                    <a:pt x="1313695" y="160595"/>
                    <a:pt x="1285264" y="149259"/>
                    <a:pt x="1256798" y="138029"/>
                  </a:cubicBezTo>
                  <a:cubicBezTo>
                    <a:pt x="1202913" y="116764"/>
                    <a:pt x="1149314" y="94679"/>
                    <a:pt x="1093771" y="77924"/>
                  </a:cubicBezTo>
                  <a:cubicBezTo>
                    <a:pt x="1018319" y="55143"/>
                    <a:pt x="942705" y="32880"/>
                    <a:pt x="867163" y="10403"/>
                  </a:cubicBezTo>
                  <a:cubicBezTo>
                    <a:pt x="852030" y="5893"/>
                    <a:pt x="836968" y="403"/>
                    <a:pt x="821068" y="47"/>
                  </a:cubicBezTo>
                  <a:cubicBezTo>
                    <a:pt x="807610" y="-256"/>
                    <a:pt x="794063" y="973"/>
                    <a:pt x="780624" y="2203"/>
                  </a:cubicBezTo>
                  <a:cubicBezTo>
                    <a:pt x="750553" y="4966"/>
                    <a:pt x="720500" y="8086"/>
                    <a:pt x="690447" y="11223"/>
                  </a:cubicBezTo>
                  <a:cubicBezTo>
                    <a:pt x="668345" y="13522"/>
                    <a:pt x="646277" y="16071"/>
                    <a:pt x="624192" y="18567"/>
                  </a:cubicBezTo>
                  <a:cubicBezTo>
                    <a:pt x="605797" y="20652"/>
                    <a:pt x="587473" y="23647"/>
                    <a:pt x="569024" y="24805"/>
                  </a:cubicBezTo>
                  <a:cubicBezTo>
                    <a:pt x="536422" y="26855"/>
                    <a:pt x="504124" y="30794"/>
                    <a:pt x="471950" y="36427"/>
                  </a:cubicBezTo>
                  <a:cubicBezTo>
                    <a:pt x="447851" y="40652"/>
                    <a:pt x="423537" y="43789"/>
                    <a:pt x="399296" y="47193"/>
                  </a:cubicBezTo>
                  <a:cubicBezTo>
                    <a:pt x="372523" y="50954"/>
                    <a:pt x="345660" y="54234"/>
                    <a:pt x="318923" y="58191"/>
                  </a:cubicBezTo>
                  <a:cubicBezTo>
                    <a:pt x="294146" y="61845"/>
                    <a:pt x="269459" y="66248"/>
                    <a:pt x="244700" y="70098"/>
                  </a:cubicBezTo>
                  <a:cubicBezTo>
                    <a:pt x="211938" y="75214"/>
                    <a:pt x="179087" y="79831"/>
                    <a:pt x="146360" y="85214"/>
                  </a:cubicBezTo>
                  <a:cubicBezTo>
                    <a:pt x="103955" y="92201"/>
                    <a:pt x="61638" y="99706"/>
                    <a:pt x="19304" y="107139"/>
                  </a:cubicBezTo>
                  <a:cubicBezTo>
                    <a:pt x="12852" y="108261"/>
                    <a:pt x="5722" y="107780"/>
                    <a:pt x="0" y="114126"/>
                  </a:cubicBezTo>
                  <a:cubicBezTo>
                    <a:pt x="3618" y="115926"/>
                    <a:pt x="6631" y="117851"/>
                    <a:pt x="9911" y="118974"/>
                  </a:cubicBezTo>
                  <a:cubicBezTo>
                    <a:pt x="59963" y="136282"/>
                    <a:pt x="110514" y="152164"/>
                    <a:pt x="159907" y="17104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3B8A47A-6877-4150-BEC1-E4381D5F7EE1}"/>
                </a:ext>
              </a:extLst>
            </p:cNvPr>
            <p:cNvSpPr/>
            <p:nvPr/>
          </p:nvSpPr>
          <p:spPr>
            <a:xfrm>
              <a:off x="2580524" y="4037112"/>
              <a:ext cx="1479662" cy="324769"/>
            </a:xfrm>
            <a:custGeom>
              <a:avLst/>
              <a:gdLst>
                <a:gd name="connsiteX0" fmla="*/ 28520 w 1479662"/>
                <a:gd name="connsiteY0" fmla="*/ 41612 h 324769"/>
                <a:gd name="connsiteX1" fmla="*/ 175486 w 1479662"/>
                <a:gd name="connsiteY1" fmla="*/ 120220 h 324769"/>
                <a:gd name="connsiteX2" fmla="*/ 496263 w 1479662"/>
                <a:gd name="connsiteY2" fmla="*/ 296080 h 324769"/>
                <a:gd name="connsiteX3" fmla="*/ 518669 w 1479662"/>
                <a:gd name="connsiteY3" fmla="*/ 320340 h 324769"/>
                <a:gd name="connsiteX4" fmla="*/ 525674 w 1479662"/>
                <a:gd name="connsiteY4" fmla="*/ 324725 h 324769"/>
                <a:gd name="connsiteX5" fmla="*/ 565566 w 1479662"/>
                <a:gd name="connsiteY5" fmla="*/ 320304 h 324769"/>
                <a:gd name="connsiteX6" fmla="*/ 607793 w 1479662"/>
                <a:gd name="connsiteY6" fmla="*/ 311641 h 324769"/>
                <a:gd name="connsiteX7" fmla="*/ 657578 w 1479662"/>
                <a:gd name="connsiteY7" fmla="*/ 303834 h 324769"/>
                <a:gd name="connsiteX8" fmla="*/ 719502 w 1479662"/>
                <a:gd name="connsiteY8" fmla="*/ 293264 h 324769"/>
                <a:gd name="connsiteX9" fmla="*/ 764349 w 1479662"/>
                <a:gd name="connsiteY9" fmla="*/ 285456 h 324769"/>
                <a:gd name="connsiteX10" fmla="*/ 824508 w 1479662"/>
                <a:gd name="connsiteY10" fmla="*/ 274922 h 324769"/>
                <a:gd name="connsiteX11" fmla="*/ 911565 w 1479662"/>
                <a:gd name="connsiteY11" fmla="*/ 262159 h 324769"/>
                <a:gd name="connsiteX12" fmla="*/ 996911 w 1479662"/>
                <a:gd name="connsiteY12" fmla="*/ 245743 h 324769"/>
                <a:gd name="connsiteX13" fmla="*/ 997321 w 1479662"/>
                <a:gd name="connsiteY13" fmla="*/ 245671 h 324769"/>
                <a:gd name="connsiteX14" fmla="*/ 1009157 w 1479662"/>
                <a:gd name="connsiteY14" fmla="*/ 243889 h 324769"/>
                <a:gd name="connsiteX15" fmla="*/ 1051491 w 1479662"/>
                <a:gd name="connsiteY15" fmla="*/ 234798 h 324769"/>
                <a:gd name="connsiteX16" fmla="*/ 1054004 w 1479662"/>
                <a:gd name="connsiteY16" fmla="*/ 234406 h 324769"/>
                <a:gd name="connsiteX17" fmla="*/ 1144341 w 1479662"/>
                <a:gd name="connsiteY17" fmla="*/ 218221 h 324769"/>
                <a:gd name="connsiteX18" fmla="*/ 1207369 w 1479662"/>
                <a:gd name="connsiteY18" fmla="*/ 207241 h 324769"/>
                <a:gd name="connsiteX19" fmla="*/ 1297902 w 1479662"/>
                <a:gd name="connsiteY19" fmla="*/ 189701 h 324769"/>
                <a:gd name="connsiteX20" fmla="*/ 1325869 w 1479662"/>
                <a:gd name="connsiteY20" fmla="*/ 183997 h 324769"/>
                <a:gd name="connsiteX21" fmla="*/ 1357901 w 1479662"/>
                <a:gd name="connsiteY21" fmla="*/ 176867 h 324769"/>
                <a:gd name="connsiteX22" fmla="*/ 1367259 w 1479662"/>
                <a:gd name="connsiteY22" fmla="*/ 176190 h 324769"/>
                <a:gd name="connsiteX23" fmla="*/ 1383355 w 1479662"/>
                <a:gd name="connsiteY23" fmla="*/ 173124 h 324769"/>
                <a:gd name="connsiteX24" fmla="*/ 1386171 w 1479662"/>
                <a:gd name="connsiteY24" fmla="*/ 171395 h 324769"/>
                <a:gd name="connsiteX25" fmla="*/ 1410502 w 1479662"/>
                <a:gd name="connsiteY25" fmla="*/ 167010 h 324769"/>
                <a:gd name="connsiteX26" fmla="*/ 1420252 w 1479662"/>
                <a:gd name="connsiteY26" fmla="*/ 165655 h 324769"/>
                <a:gd name="connsiteX27" fmla="*/ 1421874 w 1479662"/>
                <a:gd name="connsiteY27" fmla="*/ 165085 h 324769"/>
                <a:gd name="connsiteX28" fmla="*/ 1460519 w 1479662"/>
                <a:gd name="connsiteY28" fmla="*/ 160540 h 324769"/>
                <a:gd name="connsiteX29" fmla="*/ 1476615 w 1479662"/>
                <a:gd name="connsiteY29" fmla="*/ 159310 h 324769"/>
                <a:gd name="connsiteX30" fmla="*/ 1479663 w 1479662"/>
                <a:gd name="connsiteY30" fmla="*/ 157385 h 324769"/>
                <a:gd name="connsiteX31" fmla="*/ 1477114 w 1479662"/>
                <a:gd name="connsiteY31" fmla="*/ 154265 h 324769"/>
                <a:gd name="connsiteX32" fmla="*/ 1475206 w 1479662"/>
                <a:gd name="connsiteY32" fmla="*/ 153356 h 324769"/>
                <a:gd name="connsiteX33" fmla="*/ 1386777 w 1479662"/>
                <a:gd name="connsiteY33" fmla="*/ 104213 h 324769"/>
                <a:gd name="connsiteX34" fmla="*/ 1383355 w 1479662"/>
                <a:gd name="connsiteY34" fmla="*/ 101343 h 324769"/>
                <a:gd name="connsiteX35" fmla="*/ 1366439 w 1479662"/>
                <a:gd name="connsiteY35" fmla="*/ 98990 h 324769"/>
                <a:gd name="connsiteX36" fmla="*/ 1364817 w 1479662"/>
                <a:gd name="connsiteY36" fmla="*/ 99507 h 324769"/>
                <a:gd name="connsiteX37" fmla="*/ 1279721 w 1479662"/>
                <a:gd name="connsiteY37" fmla="*/ 121539 h 324769"/>
                <a:gd name="connsiteX38" fmla="*/ 1088388 w 1479662"/>
                <a:gd name="connsiteY38" fmla="*/ 163659 h 324769"/>
                <a:gd name="connsiteX39" fmla="*/ 1007766 w 1479662"/>
                <a:gd name="connsiteY39" fmla="*/ 178436 h 324769"/>
                <a:gd name="connsiteX40" fmla="*/ 948124 w 1479662"/>
                <a:gd name="connsiteY40" fmla="*/ 186760 h 324769"/>
                <a:gd name="connsiteX41" fmla="*/ 914239 w 1479662"/>
                <a:gd name="connsiteY41" fmla="*/ 193462 h 324769"/>
                <a:gd name="connsiteX42" fmla="*/ 864953 w 1479662"/>
                <a:gd name="connsiteY42" fmla="*/ 200717 h 324769"/>
                <a:gd name="connsiteX43" fmla="*/ 806862 w 1479662"/>
                <a:gd name="connsiteY43" fmla="*/ 207080 h 324769"/>
                <a:gd name="connsiteX44" fmla="*/ 751783 w 1479662"/>
                <a:gd name="connsiteY44" fmla="*/ 209558 h 324769"/>
                <a:gd name="connsiteX45" fmla="*/ 719823 w 1479662"/>
                <a:gd name="connsiteY45" fmla="*/ 209166 h 324769"/>
                <a:gd name="connsiteX46" fmla="*/ 659361 w 1479662"/>
                <a:gd name="connsiteY46" fmla="*/ 194353 h 324769"/>
                <a:gd name="connsiteX47" fmla="*/ 625422 w 1479662"/>
                <a:gd name="connsiteY47" fmla="*/ 184978 h 324769"/>
                <a:gd name="connsiteX48" fmla="*/ 459597 w 1479662"/>
                <a:gd name="connsiteY48" fmla="*/ 135834 h 324769"/>
                <a:gd name="connsiteX49" fmla="*/ 459615 w 1479662"/>
                <a:gd name="connsiteY49" fmla="*/ 135852 h 324769"/>
                <a:gd name="connsiteX50" fmla="*/ 436371 w 1479662"/>
                <a:gd name="connsiteY50" fmla="*/ 127742 h 324769"/>
                <a:gd name="connsiteX51" fmla="*/ 344288 w 1479662"/>
                <a:gd name="connsiteY51" fmla="*/ 98955 h 324769"/>
                <a:gd name="connsiteX52" fmla="*/ 220227 w 1479662"/>
                <a:gd name="connsiteY52" fmla="*/ 45034 h 324769"/>
                <a:gd name="connsiteX53" fmla="*/ 161654 w 1479662"/>
                <a:gd name="connsiteY53" fmla="*/ 5463 h 324769"/>
                <a:gd name="connsiteX54" fmla="*/ 141316 w 1479662"/>
                <a:gd name="connsiteY54" fmla="*/ 579 h 324769"/>
                <a:gd name="connsiteX55" fmla="*/ 25650 w 1479662"/>
                <a:gd name="connsiteY55" fmla="*/ 20810 h 324769"/>
                <a:gd name="connsiteX56" fmla="*/ 178 w 1479662"/>
                <a:gd name="connsiteY56" fmla="*/ 25266 h 324769"/>
                <a:gd name="connsiteX57" fmla="*/ 0 w 1479662"/>
                <a:gd name="connsiteY57" fmla="*/ 26425 h 324769"/>
                <a:gd name="connsiteX58" fmla="*/ 3458 w 1479662"/>
                <a:gd name="connsiteY58" fmla="*/ 28742 h 324769"/>
                <a:gd name="connsiteX59" fmla="*/ 28520 w 1479662"/>
                <a:gd name="connsiteY59" fmla="*/ 41612 h 32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479662" h="324769">
                  <a:moveTo>
                    <a:pt x="28520" y="41612"/>
                  </a:moveTo>
                  <a:cubicBezTo>
                    <a:pt x="77538" y="67761"/>
                    <a:pt x="126717" y="93607"/>
                    <a:pt x="175486" y="120220"/>
                  </a:cubicBezTo>
                  <a:cubicBezTo>
                    <a:pt x="282525" y="178632"/>
                    <a:pt x="389331" y="237472"/>
                    <a:pt x="496263" y="296080"/>
                  </a:cubicBezTo>
                  <a:cubicBezTo>
                    <a:pt x="506512" y="301695"/>
                    <a:pt x="514373" y="309360"/>
                    <a:pt x="518669" y="320340"/>
                  </a:cubicBezTo>
                  <a:cubicBezTo>
                    <a:pt x="519970" y="323655"/>
                    <a:pt x="522448" y="325046"/>
                    <a:pt x="525674" y="324725"/>
                  </a:cubicBezTo>
                  <a:cubicBezTo>
                    <a:pt x="538989" y="323406"/>
                    <a:pt x="552376" y="322443"/>
                    <a:pt x="565566" y="320304"/>
                  </a:cubicBezTo>
                  <a:cubicBezTo>
                    <a:pt x="579737" y="318005"/>
                    <a:pt x="593640" y="314155"/>
                    <a:pt x="607793" y="311641"/>
                  </a:cubicBezTo>
                  <a:cubicBezTo>
                    <a:pt x="624335" y="308700"/>
                    <a:pt x="641037" y="306704"/>
                    <a:pt x="657578" y="303834"/>
                  </a:cubicBezTo>
                  <a:cubicBezTo>
                    <a:pt x="662569" y="302961"/>
                    <a:pt x="691570" y="298059"/>
                    <a:pt x="719502" y="293264"/>
                  </a:cubicBezTo>
                  <a:cubicBezTo>
                    <a:pt x="734493" y="290893"/>
                    <a:pt x="749412" y="288148"/>
                    <a:pt x="764349" y="285456"/>
                  </a:cubicBezTo>
                  <a:cubicBezTo>
                    <a:pt x="784385" y="281856"/>
                    <a:pt x="804402" y="278041"/>
                    <a:pt x="824508" y="274922"/>
                  </a:cubicBezTo>
                  <a:cubicBezTo>
                    <a:pt x="853492" y="270430"/>
                    <a:pt x="882653" y="267043"/>
                    <a:pt x="911565" y="262159"/>
                  </a:cubicBezTo>
                  <a:cubicBezTo>
                    <a:pt x="940121" y="257347"/>
                    <a:pt x="968462" y="251233"/>
                    <a:pt x="996911" y="245743"/>
                  </a:cubicBezTo>
                  <a:cubicBezTo>
                    <a:pt x="994611" y="246206"/>
                    <a:pt x="996234" y="245885"/>
                    <a:pt x="997321" y="245671"/>
                  </a:cubicBezTo>
                  <a:cubicBezTo>
                    <a:pt x="1001242" y="244923"/>
                    <a:pt x="1005199" y="244370"/>
                    <a:pt x="1009157" y="243889"/>
                  </a:cubicBezTo>
                  <a:cubicBezTo>
                    <a:pt x="1023541" y="242071"/>
                    <a:pt x="1038175" y="241554"/>
                    <a:pt x="1051491" y="234798"/>
                  </a:cubicBezTo>
                  <a:cubicBezTo>
                    <a:pt x="1052275" y="234638"/>
                    <a:pt x="1053166" y="234549"/>
                    <a:pt x="1054004" y="234406"/>
                  </a:cubicBezTo>
                  <a:cubicBezTo>
                    <a:pt x="1084128" y="229023"/>
                    <a:pt x="1114270" y="223782"/>
                    <a:pt x="1144341" y="218221"/>
                  </a:cubicBezTo>
                  <a:cubicBezTo>
                    <a:pt x="1165321" y="214353"/>
                    <a:pt x="1186211" y="210289"/>
                    <a:pt x="1207369" y="207241"/>
                  </a:cubicBezTo>
                  <a:cubicBezTo>
                    <a:pt x="1237761" y="202892"/>
                    <a:pt x="1267742" y="195690"/>
                    <a:pt x="1297902" y="189701"/>
                  </a:cubicBezTo>
                  <a:cubicBezTo>
                    <a:pt x="1307242" y="187847"/>
                    <a:pt x="1316814" y="186796"/>
                    <a:pt x="1325869" y="183997"/>
                  </a:cubicBezTo>
                  <a:cubicBezTo>
                    <a:pt x="1329898" y="182749"/>
                    <a:pt x="1342215" y="180022"/>
                    <a:pt x="1357901" y="176867"/>
                  </a:cubicBezTo>
                  <a:cubicBezTo>
                    <a:pt x="1361002" y="176529"/>
                    <a:pt x="1364104" y="176279"/>
                    <a:pt x="1367259" y="176190"/>
                  </a:cubicBezTo>
                  <a:cubicBezTo>
                    <a:pt x="1372713" y="176029"/>
                    <a:pt x="1378346" y="176582"/>
                    <a:pt x="1383355" y="173124"/>
                  </a:cubicBezTo>
                  <a:cubicBezTo>
                    <a:pt x="1384281" y="172482"/>
                    <a:pt x="1385226" y="171912"/>
                    <a:pt x="1386171" y="171395"/>
                  </a:cubicBezTo>
                  <a:cubicBezTo>
                    <a:pt x="1394299" y="169880"/>
                    <a:pt x="1402570" y="168383"/>
                    <a:pt x="1410502" y="167010"/>
                  </a:cubicBezTo>
                  <a:cubicBezTo>
                    <a:pt x="1413728" y="167242"/>
                    <a:pt x="1417240" y="166796"/>
                    <a:pt x="1420252" y="165655"/>
                  </a:cubicBezTo>
                  <a:cubicBezTo>
                    <a:pt x="1420787" y="165459"/>
                    <a:pt x="1421340" y="165281"/>
                    <a:pt x="1421874" y="165085"/>
                  </a:cubicBezTo>
                  <a:cubicBezTo>
                    <a:pt x="1440573" y="162037"/>
                    <a:pt x="1455831" y="160023"/>
                    <a:pt x="1460519" y="160540"/>
                  </a:cubicBezTo>
                  <a:cubicBezTo>
                    <a:pt x="1465777" y="161128"/>
                    <a:pt x="1471267" y="159916"/>
                    <a:pt x="1476615" y="159310"/>
                  </a:cubicBezTo>
                  <a:cubicBezTo>
                    <a:pt x="1477684" y="159185"/>
                    <a:pt x="1478646" y="158062"/>
                    <a:pt x="1479663" y="157385"/>
                  </a:cubicBezTo>
                  <a:cubicBezTo>
                    <a:pt x="1478825" y="156333"/>
                    <a:pt x="1478058" y="155210"/>
                    <a:pt x="1477114" y="154265"/>
                  </a:cubicBezTo>
                  <a:cubicBezTo>
                    <a:pt x="1476650" y="153802"/>
                    <a:pt x="1475848" y="153659"/>
                    <a:pt x="1475206" y="153356"/>
                  </a:cubicBezTo>
                  <a:cubicBezTo>
                    <a:pt x="1450982" y="141948"/>
                    <a:pt x="1388114" y="105336"/>
                    <a:pt x="1386777" y="104213"/>
                  </a:cubicBezTo>
                  <a:cubicBezTo>
                    <a:pt x="1385494" y="103143"/>
                    <a:pt x="1384388" y="102181"/>
                    <a:pt x="1383355" y="101343"/>
                  </a:cubicBezTo>
                  <a:cubicBezTo>
                    <a:pt x="1379219" y="95675"/>
                    <a:pt x="1374745" y="95675"/>
                    <a:pt x="1366439" y="98990"/>
                  </a:cubicBezTo>
                  <a:cubicBezTo>
                    <a:pt x="1365904" y="99204"/>
                    <a:pt x="1365369" y="99365"/>
                    <a:pt x="1364817" y="99507"/>
                  </a:cubicBezTo>
                  <a:cubicBezTo>
                    <a:pt x="1336457" y="106904"/>
                    <a:pt x="1308276" y="115033"/>
                    <a:pt x="1279721" y="121539"/>
                  </a:cubicBezTo>
                  <a:cubicBezTo>
                    <a:pt x="1216050" y="136048"/>
                    <a:pt x="1152255" y="150023"/>
                    <a:pt x="1088388" y="163659"/>
                  </a:cubicBezTo>
                  <a:cubicBezTo>
                    <a:pt x="1061669" y="169363"/>
                    <a:pt x="1034717" y="173962"/>
                    <a:pt x="1007766" y="178436"/>
                  </a:cubicBezTo>
                  <a:cubicBezTo>
                    <a:pt x="987963" y="181716"/>
                    <a:pt x="967963" y="183694"/>
                    <a:pt x="948124" y="186760"/>
                  </a:cubicBezTo>
                  <a:cubicBezTo>
                    <a:pt x="936752" y="188525"/>
                    <a:pt x="925629" y="192001"/>
                    <a:pt x="914239" y="193462"/>
                  </a:cubicBezTo>
                  <a:cubicBezTo>
                    <a:pt x="897769" y="195583"/>
                    <a:pt x="881352" y="197027"/>
                    <a:pt x="864953" y="200717"/>
                  </a:cubicBezTo>
                  <a:cubicBezTo>
                    <a:pt x="846059" y="204977"/>
                    <a:pt x="826309" y="205619"/>
                    <a:pt x="806862" y="207080"/>
                  </a:cubicBezTo>
                  <a:cubicBezTo>
                    <a:pt x="788538" y="208453"/>
                    <a:pt x="770143" y="208988"/>
                    <a:pt x="751783" y="209558"/>
                  </a:cubicBezTo>
                  <a:cubicBezTo>
                    <a:pt x="741124" y="209879"/>
                    <a:pt x="730143" y="211091"/>
                    <a:pt x="719823" y="209166"/>
                  </a:cubicBezTo>
                  <a:cubicBezTo>
                    <a:pt x="699449" y="205351"/>
                    <a:pt x="679039" y="200753"/>
                    <a:pt x="659361" y="194353"/>
                  </a:cubicBezTo>
                  <a:cubicBezTo>
                    <a:pt x="648113" y="190699"/>
                    <a:pt x="636866" y="187420"/>
                    <a:pt x="625422" y="184978"/>
                  </a:cubicBezTo>
                  <a:lnTo>
                    <a:pt x="459597" y="135834"/>
                  </a:lnTo>
                  <a:lnTo>
                    <a:pt x="459615" y="135852"/>
                  </a:lnTo>
                  <a:cubicBezTo>
                    <a:pt x="451897" y="133054"/>
                    <a:pt x="444161" y="130291"/>
                    <a:pt x="436371" y="127742"/>
                  </a:cubicBezTo>
                  <a:cubicBezTo>
                    <a:pt x="405819" y="117724"/>
                    <a:pt x="374840" y="109008"/>
                    <a:pt x="344288" y="98955"/>
                  </a:cubicBezTo>
                  <a:cubicBezTo>
                    <a:pt x="301312" y="84802"/>
                    <a:pt x="260368" y="65854"/>
                    <a:pt x="220227" y="45034"/>
                  </a:cubicBezTo>
                  <a:cubicBezTo>
                    <a:pt x="199104" y="34090"/>
                    <a:pt x="178944" y="21987"/>
                    <a:pt x="161654" y="5463"/>
                  </a:cubicBezTo>
                  <a:cubicBezTo>
                    <a:pt x="155861" y="-81"/>
                    <a:pt x="148838" y="-740"/>
                    <a:pt x="141316" y="579"/>
                  </a:cubicBezTo>
                  <a:cubicBezTo>
                    <a:pt x="102761" y="7352"/>
                    <a:pt x="64205" y="14072"/>
                    <a:pt x="25650" y="20810"/>
                  </a:cubicBezTo>
                  <a:cubicBezTo>
                    <a:pt x="17165" y="22290"/>
                    <a:pt x="8663" y="23787"/>
                    <a:pt x="178" y="25266"/>
                  </a:cubicBezTo>
                  <a:cubicBezTo>
                    <a:pt x="125" y="25659"/>
                    <a:pt x="53" y="26051"/>
                    <a:pt x="0" y="26425"/>
                  </a:cubicBezTo>
                  <a:cubicBezTo>
                    <a:pt x="1159" y="27209"/>
                    <a:pt x="2228" y="28101"/>
                    <a:pt x="3458" y="28742"/>
                  </a:cubicBezTo>
                  <a:cubicBezTo>
                    <a:pt x="11782" y="33056"/>
                    <a:pt x="20231" y="37191"/>
                    <a:pt x="28520" y="41612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2FBBFFA2-ABC1-4A0B-9BB3-5CCF495036B1}"/>
                </a:ext>
              </a:extLst>
            </p:cNvPr>
            <p:cNvSpPr/>
            <p:nvPr/>
          </p:nvSpPr>
          <p:spPr>
            <a:xfrm>
              <a:off x="2759147" y="3796476"/>
              <a:ext cx="636723" cy="384353"/>
            </a:xfrm>
            <a:custGeom>
              <a:avLst/>
              <a:gdLst>
                <a:gd name="connsiteX0" fmla="*/ 622428 w 636723"/>
                <a:gd name="connsiteY0" fmla="*/ 213747 h 384353"/>
                <a:gd name="connsiteX1" fmla="*/ 335429 w 636723"/>
                <a:gd name="connsiteY1" fmla="*/ 104801 h 384353"/>
                <a:gd name="connsiteX2" fmla="*/ 102226 w 636723"/>
                <a:gd name="connsiteY2" fmla="*/ 20329 h 384353"/>
                <a:gd name="connsiteX3" fmla="*/ 44937 w 636723"/>
                <a:gd name="connsiteY3" fmla="*/ 633 h 384353"/>
                <a:gd name="connsiteX4" fmla="*/ 38680 w 636723"/>
                <a:gd name="connsiteY4" fmla="*/ 116 h 384353"/>
                <a:gd name="connsiteX5" fmla="*/ 20142 w 636723"/>
                <a:gd name="connsiteY5" fmla="*/ 12575 h 384353"/>
                <a:gd name="connsiteX6" fmla="*/ 0 w 636723"/>
                <a:gd name="connsiteY6" fmla="*/ 74285 h 384353"/>
                <a:gd name="connsiteX7" fmla="*/ 3779 w 636723"/>
                <a:gd name="connsiteY7" fmla="*/ 106495 h 384353"/>
                <a:gd name="connsiteX8" fmla="*/ 21782 w 636723"/>
                <a:gd name="connsiteY8" fmla="*/ 188151 h 384353"/>
                <a:gd name="connsiteX9" fmla="*/ 44776 w 636723"/>
                <a:gd name="connsiteY9" fmla="*/ 213676 h 384353"/>
                <a:gd name="connsiteX10" fmla="*/ 160745 w 636723"/>
                <a:gd name="connsiteY10" fmla="*/ 258309 h 384353"/>
                <a:gd name="connsiteX11" fmla="*/ 432931 w 636723"/>
                <a:gd name="connsiteY11" fmla="*/ 342532 h 384353"/>
                <a:gd name="connsiteX12" fmla="*/ 576742 w 636723"/>
                <a:gd name="connsiteY12" fmla="*/ 374118 h 384353"/>
                <a:gd name="connsiteX13" fmla="*/ 627401 w 636723"/>
                <a:gd name="connsiteY13" fmla="*/ 384224 h 384353"/>
                <a:gd name="connsiteX14" fmla="*/ 636723 w 636723"/>
                <a:gd name="connsiteY14" fmla="*/ 383048 h 384353"/>
                <a:gd name="connsiteX15" fmla="*/ 635386 w 636723"/>
                <a:gd name="connsiteY15" fmla="*/ 374938 h 384353"/>
                <a:gd name="connsiteX16" fmla="*/ 630449 w 636723"/>
                <a:gd name="connsiteY16" fmla="*/ 356079 h 384353"/>
                <a:gd name="connsiteX17" fmla="*/ 628078 w 636723"/>
                <a:gd name="connsiteY17" fmla="*/ 319413 h 384353"/>
                <a:gd name="connsiteX18" fmla="*/ 632802 w 636723"/>
                <a:gd name="connsiteY18" fmla="*/ 233123 h 384353"/>
                <a:gd name="connsiteX19" fmla="*/ 622428 w 636723"/>
                <a:gd name="connsiteY19" fmla="*/ 213747 h 3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6723" h="384353">
                  <a:moveTo>
                    <a:pt x="622428" y="213747"/>
                  </a:moveTo>
                  <a:cubicBezTo>
                    <a:pt x="527956" y="174283"/>
                    <a:pt x="431719" y="139489"/>
                    <a:pt x="335429" y="104801"/>
                  </a:cubicBezTo>
                  <a:cubicBezTo>
                    <a:pt x="257641" y="76781"/>
                    <a:pt x="179978" y="48403"/>
                    <a:pt x="102226" y="20329"/>
                  </a:cubicBezTo>
                  <a:cubicBezTo>
                    <a:pt x="83242" y="13467"/>
                    <a:pt x="64063" y="7103"/>
                    <a:pt x="44937" y="633"/>
                  </a:cubicBezTo>
                  <a:cubicBezTo>
                    <a:pt x="43011" y="-27"/>
                    <a:pt x="40730" y="-116"/>
                    <a:pt x="38680" y="116"/>
                  </a:cubicBezTo>
                  <a:cubicBezTo>
                    <a:pt x="30374" y="1025"/>
                    <a:pt x="24777" y="6123"/>
                    <a:pt x="20142" y="12575"/>
                  </a:cubicBezTo>
                  <a:cubicBezTo>
                    <a:pt x="6916" y="31006"/>
                    <a:pt x="588" y="51594"/>
                    <a:pt x="0" y="74285"/>
                  </a:cubicBezTo>
                  <a:cubicBezTo>
                    <a:pt x="1212" y="85034"/>
                    <a:pt x="1622" y="95942"/>
                    <a:pt x="3779" y="106495"/>
                  </a:cubicBezTo>
                  <a:cubicBezTo>
                    <a:pt x="9358" y="133802"/>
                    <a:pt x="15597" y="160968"/>
                    <a:pt x="21782" y="188151"/>
                  </a:cubicBezTo>
                  <a:cubicBezTo>
                    <a:pt x="24670" y="200824"/>
                    <a:pt x="32762" y="209041"/>
                    <a:pt x="44776" y="213676"/>
                  </a:cubicBezTo>
                  <a:cubicBezTo>
                    <a:pt x="83438" y="228542"/>
                    <a:pt x="122011" y="243622"/>
                    <a:pt x="160745" y="258309"/>
                  </a:cubicBezTo>
                  <a:cubicBezTo>
                    <a:pt x="249709" y="292052"/>
                    <a:pt x="340420" y="320340"/>
                    <a:pt x="432931" y="342532"/>
                  </a:cubicBezTo>
                  <a:cubicBezTo>
                    <a:pt x="480648" y="353976"/>
                    <a:pt x="528776" y="363744"/>
                    <a:pt x="576742" y="374118"/>
                  </a:cubicBezTo>
                  <a:cubicBezTo>
                    <a:pt x="593569" y="377754"/>
                    <a:pt x="610467" y="381105"/>
                    <a:pt x="627401" y="384224"/>
                  </a:cubicBezTo>
                  <a:cubicBezTo>
                    <a:pt x="630342" y="384759"/>
                    <a:pt x="633604" y="383494"/>
                    <a:pt x="636723" y="383048"/>
                  </a:cubicBezTo>
                  <a:cubicBezTo>
                    <a:pt x="636295" y="380339"/>
                    <a:pt x="636064" y="377576"/>
                    <a:pt x="635386" y="374938"/>
                  </a:cubicBezTo>
                  <a:cubicBezTo>
                    <a:pt x="633782" y="368628"/>
                    <a:pt x="631162" y="362478"/>
                    <a:pt x="630449" y="356079"/>
                  </a:cubicBezTo>
                  <a:cubicBezTo>
                    <a:pt x="629094" y="343922"/>
                    <a:pt x="628809" y="331641"/>
                    <a:pt x="628078" y="319413"/>
                  </a:cubicBezTo>
                  <a:cubicBezTo>
                    <a:pt x="626331" y="290465"/>
                    <a:pt x="625725" y="261643"/>
                    <a:pt x="632802" y="233123"/>
                  </a:cubicBezTo>
                  <a:cubicBezTo>
                    <a:pt x="635850" y="220841"/>
                    <a:pt x="634210" y="218667"/>
                    <a:pt x="622428" y="21374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431D201-B60A-4243-BF60-520CA6DFD65C}"/>
                </a:ext>
              </a:extLst>
            </p:cNvPr>
            <p:cNvSpPr/>
            <p:nvPr/>
          </p:nvSpPr>
          <p:spPr>
            <a:xfrm>
              <a:off x="3999967" y="4228086"/>
              <a:ext cx="245437" cy="131624"/>
            </a:xfrm>
            <a:custGeom>
              <a:avLst/>
              <a:gdLst>
                <a:gd name="connsiteX0" fmla="*/ 245437 w 245437"/>
                <a:gd name="connsiteY0" fmla="*/ 36819 h 131624"/>
                <a:gd name="connsiteX1" fmla="*/ 221766 w 245437"/>
                <a:gd name="connsiteY1" fmla="*/ 28227 h 131624"/>
                <a:gd name="connsiteX2" fmla="*/ 158363 w 245437"/>
                <a:gd name="connsiteY2" fmla="*/ 12826 h 131624"/>
                <a:gd name="connsiteX3" fmla="*/ 101466 w 245437"/>
                <a:gd name="connsiteY3" fmla="*/ 2238 h 131624"/>
                <a:gd name="connsiteX4" fmla="*/ 69096 w 245437"/>
                <a:gd name="connsiteY4" fmla="*/ 616 h 131624"/>
                <a:gd name="connsiteX5" fmla="*/ 29631 w 245437"/>
                <a:gd name="connsiteY5" fmla="*/ 14894 h 131624"/>
                <a:gd name="connsiteX6" fmla="*/ 1415 w 245437"/>
                <a:gd name="connsiteY6" fmla="*/ 61756 h 131624"/>
                <a:gd name="connsiteX7" fmla="*/ 10167 w 245437"/>
                <a:gd name="connsiteY7" fmla="*/ 83555 h 131624"/>
                <a:gd name="connsiteX8" fmla="*/ 25104 w 245437"/>
                <a:gd name="connsiteY8" fmla="*/ 90899 h 131624"/>
                <a:gd name="connsiteX9" fmla="*/ 87562 w 245437"/>
                <a:gd name="connsiteY9" fmla="*/ 127939 h 131624"/>
                <a:gd name="connsiteX10" fmla="*/ 99737 w 245437"/>
                <a:gd name="connsiteY10" fmla="*/ 129259 h 131624"/>
                <a:gd name="connsiteX11" fmla="*/ 118899 w 245437"/>
                <a:gd name="connsiteY11" fmla="*/ 117583 h 131624"/>
                <a:gd name="connsiteX12" fmla="*/ 120752 w 245437"/>
                <a:gd name="connsiteY12" fmla="*/ 116442 h 131624"/>
                <a:gd name="connsiteX13" fmla="*/ 139433 w 245437"/>
                <a:gd name="connsiteY13" fmla="*/ 105070 h 131624"/>
                <a:gd name="connsiteX14" fmla="*/ 177507 w 245437"/>
                <a:gd name="connsiteY14" fmla="*/ 81898 h 131624"/>
                <a:gd name="connsiteX15" fmla="*/ 186776 w 245437"/>
                <a:gd name="connsiteY15" fmla="*/ 76622 h 131624"/>
                <a:gd name="connsiteX16" fmla="*/ 196187 w 245437"/>
                <a:gd name="connsiteY16" fmla="*/ 70508 h 131624"/>
                <a:gd name="connsiteX17" fmla="*/ 196668 w 245437"/>
                <a:gd name="connsiteY17" fmla="*/ 70205 h 131624"/>
                <a:gd name="connsiteX18" fmla="*/ 196651 w 245437"/>
                <a:gd name="connsiteY18" fmla="*/ 70205 h 131624"/>
                <a:gd name="connsiteX19" fmla="*/ 242728 w 245437"/>
                <a:gd name="connsiteY19" fmla="*/ 39671 h 131624"/>
                <a:gd name="connsiteX20" fmla="*/ 245437 w 245437"/>
                <a:gd name="connsiteY20" fmla="*/ 36819 h 13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5437" h="131624">
                  <a:moveTo>
                    <a:pt x="245437" y="36819"/>
                  </a:moveTo>
                  <a:cubicBezTo>
                    <a:pt x="236917" y="33681"/>
                    <a:pt x="229520" y="30223"/>
                    <a:pt x="221766" y="28227"/>
                  </a:cubicBezTo>
                  <a:cubicBezTo>
                    <a:pt x="200697" y="22808"/>
                    <a:pt x="179343" y="18495"/>
                    <a:pt x="158363" y="12826"/>
                  </a:cubicBezTo>
                  <a:cubicBezTo>
                    <a:pt x="139629" y="7764"/>
                    <a:pt x="121020" y="2737"/>
                    <a:pt x="101466" y="2238"/>
                  </a:cubicBezTo>
                  <a:cubicBezTo>
                    <a:pt x="90664" y="1953"/>
                    <a:pt x="79702" y="2274"/>
                    <a:pt x="69096" y="616"/>
                  </a:cubicBezTo>
                  <a:cubicBezTo>
                    <a:pt x="52946" y="-1915"/>
                    <a:pt x="40469" y="3450"/>
                    <a:pt x="29631" y="14894"/>
                  </a:cubicBezTo>
                  <a:cubicBezTo>
                    <a:pt x="16762" y="28477"/>
                    <a:pt x="7707" y="44323"/>
                    <a:pt x="1415" y="61756"/>
                  </a:cubicBezTo>
                  <a:cubicBezTo>
                    <a:pt x="-2097" y="71470"/>
                    <a:pt x="969" y="78564"/>
                    <a:pt x="10167" y="83555"/>
                  </a:cubicBezTo>
                  <a:cubicBezTo>
                    <a:pt x="15033" y="86194"/>
                    <a:pt x="20327" y="88101"/>
                    <a:pt x="25104" y="90899"/>
                  </a:cubicBezTo>
                  <a:cubicBezTo>
                    <a:pt x="45995" y="103145"/>
                    <a:pt x="66743" y="115605"/>
                    <a:pt x="87562" y="127939"/>
                  </a:cubicBezTo>
                  <a:cubicBezTo>
                    <a:pt x="94603" y="132111"/>
                    <a:pt x="97170" y="133002"/>
                    <a:pt x="99737" y="129259"/>
                  </a:cubicBezTo>
                  <a:lnTo>
                    <a:pt x="118899" y="117583"/>
                  </a:lnTo>
                  <a:lnTo>
                    <a:pt x="120752" y="116442"/>
                  </a:lnTo>
                  <a:lnTo>
                    <a:pt x="139433" y="105070"/>
                  </a:lnTo>
                  <a:lnTo>
                    <a:pt x="177507" y="81898"/>
                  </a:lnTo>
                  <a:cubicBezTo>
                    <a:pt x="180697" y="80294"/>
                    <a:pt x="183799" y="78547"/>
                    <a:pt x="186776" y="76622"/>
                  </a:cubicBezTo>
                  <a:cubicBezTo>
                    <a:pt x="189931" y="74607"/>
                    <a:pt x="193050" y="72558"/>
                    <a:pt x="196187" y="70508"/>
                  </a:cubicBezTo>
                  <a:lnTo>
                    <a:pt x="196668" y="70205"/>
                  </a:lnTo>
                  <a:lnTo>
                    <a:pt x="196651" y="70205"/>
                  </a:lnTo>
                  <a:cubicBezTo>
                    <a:pt x="212087" y="60151"/>
                    <a:pt x="227381" y="49866"/>
                    <a:pt x="242728" y="39671"/>
                  </a:cubicBezTo>
                  <a:cubicBezTo>
                    <a:pt x="243370" y="39261"/>
                    <a:pt x="243833" y="38548"/>
                    <a:pt x="245437" y="36819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DDD723DB-9E0F-42B1-981C-9AA3ECE23CE9}"/>
                </a:ext>
              </a:extLst>
            </p:cNvPr>
            <p:cNvSpPr/>
            <p:nvPr/>
          </p:nvSpPr>
          <p:spPr>
            <a:xfrm>
              <a:off x="2542984" y="4121331"/>
              <a:ext cx="522015" cy="414512"/>
            </a:xfrm>
            <a:custGeom>
              <a:avLst/>
              <a:gdLst>
                <a:gd name="connsiteX0" fmla="*/ 504624 w 522015"/>
                <a:gd name="connsiteY0" fmla="*/ 316493 h 414512"/>
                <a:gd name="connsiteX1" fmla="*/ 518367 w 522015"/>
                <a:gd name="connsiteY1" fmla="*/ 272376 h 414512"/>
                <a:gd name="connsiteX2" fmla="*/ 514071 w 522015"/>
                <a:gd name="connsiteY2" fmla="*/ 255033 h 414512"/>
                <a:gd name="connsiteX3" fmla="*/ 513340 w 522015"/>
                <a:gd name="connsiteY3" fmla="*/ 254587 h 414512"/>
                <a:gd name="connsiteX4" fmla="*/ 360884 w 522015"/>
                <a:gd name="connsiteY4" fmla="*/ 168297 h 414512"/>
                <a:gd name="connsiteX5" fmla="*/ 186467 w 522015"/>
                <a:gd name="connsiteY5" fmla="*/ 74021 h 414512"/>
                <a:gd name="connsiteX6" fmla="*/ 44028 w 522015"/>
                <a:gd name="connsiteY6" fmla="*/ 1812 h 414512"/>
                <a:gd name="connsiteX7" fmla="*/ 27701 w 522015"/>
                <a:gd name="connsiteY7" fmla="*/ 5769 h 414512"/>
                <a:gd name="connsiteX8" fmla="*/ 8432 w 522015"/>
                <a:gd name="connsiteY8" fmla="*/ 44093 h 414512"/>
                <a:gd name="connsiteX9" fmla="*/ 11943 w 522015"/>
                <a:gd name="connsiteY9" fmla="*/ 145570 h 414512"/>
                <a:gd name="connsiteX10" fmla="*/ 24207 w 522015"/>
                <a:gd name="connsiteY10" fmla="*/ 159384 h 414512"/>
                <a:gd name="connsiteX11" fmla="*/ 82459 w 522015"/>
                <a:gd name="connsiteY11" fmla="*/ 195212 h 414512"/>
                <a:gd name="connsiteX12" fmla="*/ 254006 w 522015"/>
                <a:gd name="connsiteY12" fmla="*/ 292804 h 414512"/>
                <a:gd name="connsiteX13" fmla="*/ 401560 w 522015"/>
                <a:gd name="connsiteY13" fmla="*/ 363444 h 414512"/>
                <a:gd name="connsiteX14" fmla="*/ 511326 w 522015"/>
                <a:gd name="connsiteY14" fmla="*/ 414512 h 414512"/>
                <a:gd name="connsiteX15" fmla="*/ 510524 w 522015"/>
                <a:gd name="connsiteY15" fmla="*/ 411999 h 414512"/>
                <a:gd name="connsiteX16" fmla="*/ 501166 w 522015"/>
                <a:gd name="connsiteY16" fmla="*/ 364193 h 414512"/>
                <a:gd name="connsiteX17" fmla="*/ 504624 w 522015"/>
                <a:gd name="connsiteY17" fmla="*/ 316493 h 4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2015" h="414512">
                  <a:moveTo>
                    <a:pt x="504624" y="316493"/>
                  </a:moveTo>
                  <a:cubicBezTo>
                    <a:pt x="506353" y="301003"/>
                    <a:pt x="510238" y="285977"/>
                    <a:pt x="518367" y="272376"/>
                  </a:cubicBezTo>
                  <a:cubicBezTo>
                    <a:pt x="524035" y="262894"/>
                    <a:pt x="523465" y="260772"/>
                    <a:pt x="514071" y="255033"/>
                  </a:cubicBezTo>
                  <a:cubicBezTo>
                    <a:pt x="513821" y="254890"/>
                    <a:pt x="513590" y="254730"/>
                    <a:pt x="513340" y="254587"/>
                  </a:cubicBezTo>
                  <a:cubicBezTo>
                    <a:pt x="463644" y="223839"/>
                    <a:pt x="412291" y="196032"/>
                    <a:pt x="360884" y="168297"/>
                  </a:cubicBezTo>
                  <a:cubicBezTo>
                    <a:pt x="302721" y="136907"/>
                    <a:pt x="244737" y="105197"/>
                    <a:pt x="186467" y="74021"/>
                  </a:cubicBezTo>
                  <a:cubicBezTo>
                    <a:pt x="139534" y="48906"/>
                    <a:pt x="93671" y="21616"/>
                    <a:pt x="44028" y="1812"/>
                  </a:cubicBezTo>
                  <a:cubicBezTo>
                    <a:pt x="36257" y="-1289"/>
                    <a:pt x="32977" y="-683"/>
                    <a:pt x="27701" y="5769"/>
                  </a:cubicBezTo>
                  <a:cubicBezTo>
                    <a:pt x="18450" y="17142"/>
                    <a:pt x="12995" y="30403"/>
                    <a:pt x="8432" y="44093"/>
                  </a:cubicBezTo>
                  <a:cubicBezTo>
                    <a:pt x="-3012" y="78352"/>
                    <a:pt x="-3707" y="112238"/>
                    <a:pt x="11943" y="145570"/>
                  </a:cubicBezTo>
                  <a:cubicBezTo>
                    <a:pt x="14706" y="151435"/>
                    <a:pt x="18663" y="155998"/>
                    <a:pt x="24207" y="159384"/>
                  </a:cubicBezTo>
                  <a:cubicBezTo>
                    <a:pt x="43672" y="171238"/>
                    <a:pt x="63101" y="183181"/>
                    <a:pt x="82459" y="195212"/>
                  </a:cubicBezTo>
                  <a:cubicBezTo>
                    <a:pt x="138393" y="229935"/>
                    <a:pt x="194952" y="263607"/>
                    <a:pt x="254006" y="292804"/>
                  </a:cubicBezTo>
                  <a:cubicBezTo>
                    <a:pt x="302881" y="316974"/>
                    <a:pt x="352274" y="340129"/>
                    <a:pt x="401560" y="363444"/>
                  </a:cubicBezTo>
                  <a:cubicBezTo>
                    <a:pt x="437852" y="380609"/>
                    <a:pt x="474357" y="397329"/>
                    <a:pt x="511326" y="414512"/>
                  </a:cubicBezTo>
                  <a:cubicBezTo>
                    <a:pt x="510951" y="413300"/>
                    <a:pt x="510809" y="412605"/>
                    <a:pt x="510524" y="411999"/>
                  </a:cubicBezTo>
                  <a:cubicBezTo>
                    <a:pt x="503305" y="396866"/>
                    <a:pt x="500845" y="380645"/>
                    <a:pt x="501166" y="364193"/>
                  </a:cubicBezTo>
                  <a:cubicBezTo>
                    <a:pt x="501504" y="348257"/>
                    <a:pt x="502859" y="332322"/>
                    <a:pt x="504624" y="31649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15E63E-B1B9-43EB-9269-1B67F70D7B36}"/>
                </a:ext>
              </a:extLst>
            </p:cNvPr>
            <p:cNvSpPr/>
            <p:nvPr/>
          </p:nvSpPr>
          <p:spPr>
            <a:xfrm>
              <a:off x="2628355" y="4448840"/>
              <a:ext cx="1042136" cy="468483"/>
            </a:xfrm>
            <a:custGeom>
              <a:avLst/>
              <a:gdLst>
                <a:gd name="connsiteX0" fmla="*/ 1026956 w 1042136"/>
                <a:gd name="connsiteY0" fmla="*/ 451843 h 468483"/>
                <a:gd name="connsiteX1" fmla="*/ 1013374 w 1042136"/>
                <a:gd name="connsiteY1" fmla="*/ 450346 h 468483"/>
                <a:gd name="connsiteX2" fmla="*/ 949240 w 1042136"/>
                <a:gd name="connsiteY2" fmla="*/ 438047 h 468483"/>
                <a:gd name="connsiteX3" fmla="*/ 777853 w 1042136"/>
                <a:gd name="connsiteY3" fmla="*/ 402540 h 468483"/>
                <a:gd name="connsiteX4" fmla="*/ 656252 w 1042136"/>
                <a:gd name="connsiteY4" fmla="*/ 377139 h 468483"/>
                <a:gd name="connsiteX5" fmla="*/ 559998 w 1042136"/>
                <a:gd name="connsiteY5" fmla="*/ 357799 h 468483"/>
                <a:gd name="connsiteX6" fmla="*/ 453048 w 1042136"/>
                <a:gd name="connsiteY6" fmla="*/ 335536 h 468483"/>
                <a:gd name="connsiteX7" fmla="*/ 444528 w 1042136"/>
                <a:gd name="connsiteY7" fmla="*/ 330723 h 468483"/>
                <a:gd name="connsiteX8" fmla="*/ 440571 w 1042136"/>
                <a:gd name="connsiteY8" fmla="*/ 328495 h 468483"/>
                <a:gd name="connsiteX9" fmla="*/ 409128 w 1042136"/>
                <a:gd name="connsiteY9" fmla="*/ 316338 h 468483"/>
                <a:gd name="connsiteX10" fmla="*/ 395082 w 1042136"/>
                <a:gd name="connsiteY10" fmla="*/ 310135 h 468483"/>
                <a:gd name="connsiteX11" fmla="*/ 380216 w 1042136"/>
                <a:gd name="connsiteY11" fmla="*/ 306446 h 468483"/>
                <a:gd name="connsiteX12" fmla="*/ 291822 w 1042136"/>
                <a:gd name="connsiteY12" fmla="*/ 285234 h 468483"/>
                <a:gd name="connsiteX13" fmla="*/ 100080 w 1042136"/>
                <a:gd name="connsiteY13" fmla="*/ 239246 h 468483"/>
                <a:gd name="connsiteX14" fmla="*/ 55731 w 1042136"/>
                <a:gd name="connsiteY14" fmla="*/ 228355 h 468483"/>
                <a:gd name="connsiteX15" fmla="*/ 38281 w 1042136"/>
                <a:gd name="connsiteY15" fmla="*/ 211546 h 468483"/>
                <a:gd name="connsiteX16" fmla="*/ 28691 w 1042136"/>
                <a:gd name="connsiteY16" fmla="*/ 145915 h 468483"/>
                <a:gd name="connsiteX17" fmla="*/ 30295 w 1042136"/>
                <a:gd name="connsiteY17" fmla="*/ 75043 h 468483"/>
                <a:gd name="connsiteX18" fmla="*/ 31846 w 1042136"/>
                <a:gd name="connsiteY18" fmla="*/ 69802 h 468483"/>
                <a:gd name="connsiteX19" fmla="*/ 44359 w 1042136"/>
                <a:gd name="connsiteY19" fmla="*/ 44527 h 468483"/>
                <a:gd name="connsiteX20" fmla="*/ 74786 w 1042136"/>
                <a:gd name="connsiteY20" fmla="*/ 6417 h 468483"/>
                <a:gd name="connsiteX21" fmla="*/ 79260 w 1042136"/>
                <a:gd name="connsiteY21" fmla="*/ 1426 h 468483"/>
                <a:gd name="connsiteX22" fmla="*/ 78298 w 1042136"/>
                <a:gd name="connsiteY22" fmla="*/ 0 h 468483"/>
                <a:gd name="connsiteX23" fmla="*/ 67567 w 1042136"/>
                <a:gd name="connsiteY23" fmla="*/ 5936 h 468483"/>
                <a:gd name="connsiteX24" fmla="*/ 58476 w 1042136"/>
                <a:gd name="connsiteY24" fmla="*/ 13690 h 468483"/>
                <a:gd name="connsiteX25" fmla="*/ 18121 w 1042136"/>
                <a:gd name="connsiteY25" fmla="*/ 61906 h 468483"/>
                <a:gd name="connsiteX26" fmla="*/ 2310 w 1042136"/>
                <a:gd name="connsiteY26" fmla="*/ 156538 h 468483"/>
                <a:gd name="connsiteX27" fmla="*/ 35660 w 1042136"/>
                <a:gd name="connsiteY27" fmla="*/ 224059 h 468483"/>
                <a:gd name="connsiteX28" fmla="*/ 78618 w 1042136"/>
                <a:gd name="connsiteY28" fmla="*/ 253577 h 468483"/>
                <a:gd name="connsiteX29" fmla="*/ 119099 w 1042136"/>
                <a:gd name="connsiteY29" fmla="*/ 265698 h 468483"/>
                <a:gd name="connsiteX30" fmla="*/ 260379 w 1042136"/>
                <a:gd name="connsiteY30" fmla="*/ 305608 h 468483"/>
                <a:gd name="connsiteX31" fmla="*/ 373977 w 1042136"/>
                <a:gd name="connsiteY31" fmla="*/ 331543 h 468483"/>
                <a:gd name="connsiteX32" fmla="*/ 578678 w 1042136"/>
                <a:gd name="connsiteY32" fmla="*/ 378423 h 468483"/>
                <a:gd name="connsiteX33" fmla="*/ 722828 w 1042136"/>
                <a:gd name="connsiteY33" fmla="*/ 410614 h 468483"/>
                <a:gd name="connsiteX34" fmla="*/ 829332 w 1042136"/>
                <a:gd name="connsiteY34" fmla="*/ 433074 h 468483"/>
                <a:gd name="connsiteX35" fmla="*/ 897298 w 1042136"/>
                <a:gd name="connsiteY35" fmla="*/ 443394 h 468483"/>
                <a:gd name="connsiteX36" fmla="*/ 1016475 w 1042136"/>
                <a:gd name="connsiteY36" fmla="*/ 465729 h 468483"/>
                <a:gd name="connsiteX37" fmla="*/ 1035869 w 1042136"/>
                <a:gd name="connsiteY37" fmla="*/ 468474 h 468483"/>
                <a:gd name="connsiteX38" fmla="*/ 1040735 w 1042136"/>
                <a:gd name="connsiteY38" fmla="*/ 459116 h 468483"/>
                <a:gd name="connsiteX39" fmla="*/ 1026956 w 1042136"/>
                <a:gd name="connsiteY39" fmla="*/ 451843 h 46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42136" h="468483">
                  <a:moveTo>
                    <a:pt x="1026956" y="451843"/>
                  </a:moveTo>
                  <a:cubicBezTo>
                    <a:pt x="1022411" y="451451"/>
                    <a:pt x="1017848" y="451184"/>
                    <a:pt x="1013374" y="450346"/>
                  </a:cubicBezTo>
                  <a:cubicBezTo>
                    <a:pt x="991966" y="446353"/>
                    <a:pt x="970558" y="442414"/>
                    <a:pt x="949240" y="438047"/>
                  </a:cubicBezTo>
                  <a:cubicBezTo>
                    <a:pt x="892093" y="426336"/>
                    <a:pt x="834982" y="414429"/>
                    <a:pt x="777853" y="402540"/>
                  </a:cubicBezTo>
                  <a:cubicBezTo>
                    <a:pt x="737320" y="394108"/>
                    <a:pt x="696822" y="385481"/>
                    <a:pt x="656252" y="377139"/>
                  </a:cubicBezTo>
                  <a:cubicBezTo>
                    <a:pt x="624203" y="370544"/>
                    <a:pt x="592047" y="364359"/>
                    <a:pt x="559998" y="357799"/>
                  </a:cubicBezTo>
                  <a:cubicBezTo>
                    <a:pt x="524330" y="350491"/>
                    <a:pt x="489233" y="340438"/>
                    <a:pt x="453048" y="335536"/>
                  </a:cubicBezTo>
                  <a:cubicBezTo>
                    <a:pt x="449590" y="335072"/>
                    <a:pt x="446025" y="335072"/>
                    <a:pt x="444528" y="330723"/>
                  </a:cubicBezTo>
                  <a:cubicBezTo>
                    <a:pt x="444154" y="329654"/>
                    <a:pt x="441997" y="329065"/>
                    <a:pt x="440571" y="328495"/>
                  </a:cubicBezTo>
                  <a:cubicBezTo>
                    <a:pt x="430090" y="324413"/>
                    <a:pt x="419555" y="320492"/>
                    <a:pt x="409128" y="316338"/>
                  </a:cubicBezTo>
                  <a:cubicBezTo>
                    <a:pt x="404368" y="314449"/>
                    <a:pt x="399912" y="311793"/>
                    <a:pt x="395082" y="310135"/>
                  </a:cubicBezTo>
                  <a:cubicBezTo>
                    <a:pt x="390269" y="308478"/>
                    <a:pt x="385189" y="307640"/>
                    <a:pt x="380216" y="306446"/>
                  </a:cubicBezTo>
                  <a:cubicBezTo>
                    <a:pt x="350751" y="299369"/>
                    <a:pt x="321287" y="292310"/>
                    <a:pt x="291822" y="285234"/>
                  </a:cubicBezTo>
                  <a:cubicBezTo>
                    <a:pt x="227902" y="269905"/>
                    <a:pt x="164000" y="254593"/>
                    <a:pt x="100080" y="239246"/>
                  </a:cubicBezTo>
                  <a:cubicBezTo>
                    <a:pt x="85285" y="235699"/>
                    <a:pt x="70455" y="232241"/>
                    <a:pt x="55731" y="228355"/>
                  </a:cubicBezTo>
                  <a:cubicBezTo>
                    <a:pt x="46979" y="226055"/>
                    <a:pt x="40134" y="221100"/>
                    <a:pt x="38281" y="211546"/>
                  </a:cubicBezTo>
                  <a:cubicBezTo>
                    <a:pt x="34056" y="189817"/>
                    <a:pt x="30438" y="168035"/>
                    <a:pt x="28691" y="145915"/>
                  </a:cubicBezTo>
                  <a:cubicBezTo>
                    <a:pt x="26819" y="122190"/>
                    <a:pt x="28548" y="98643"/>
                    <a:pt x="30295" y="75043"/>
                  </a:cubicBezTo>
                  <a:cubicBezTo>
                    <a:pt x="30420" y="73260"/>
                    <a:pt x="31062" y="71424"/>
                    <a:pt x="31846" y="69802"/>
                  </a:cubicBezTo>
                  <a:cubicBezTo>
                    <a:pt x="35946" y="61335"/>
                    <a:pt x="40063" y="52886"/>
                    <a:pt x="44359" y="44527"/>
                  </a:cubicBezTo>
                  <a:cubicBezTo>
                    <a:pt x="51952" y="29821"/>
                    <a:pt x="61471" y="16613"/>
                    <a:pt x="74786" y="6417"/>
                  </a:cubicBezTo>
                  <a:cubicBezTo>
                    <a:pt x="76533" y="5080"/>
                    <a:pt x="77781" y="3102"/>
                    <a:pt x="79260" y="1426"/>
                  </a:cubicBezTo>
                  <a:cubicBezTo>
                    <a:pt x="78939" y="945"/>
                    <a:pt x="78618" y="481"/>
                    <a:pt x="78298" y="0"/>
                  </a:cubicBezTo>
                  <a:cubicBezTo>
                    <a:pt x="74697" y="1961"/>
                    <a:pt x="70918" y="3636"/>
                    <a:pt x="67567" y="5936"/>
                  </a:cubicBezTo>
                  <a:cubicBezTo>
                    <a:pt x="64305" y="8182"/>
                    <a:pt x="61471" y="11069"/>
                    <a:pt x="58476" y="13690"/>
                  </a:cubicBezTo>
                  <a:cubicBezTo>
                    <a:pt x="42541" y="27682"/>
                    <a:pt x="28014" y="42797"/>
                    <a:pt x="18121" y="61906"/>
                  </a:cubicBezTo>
                  <a:cubicBezTo>
                    <a:pt x="2631" y="91798"/>
                    <a:pt x="-3857" y="123134"/>
                    <a:pt x="2310" y="156538"/>
                  </a:cubicBezTo>
                  <a:cubicBezTo>
                    <a:pt x="7034" y="182153"/>
                    <a:pt x="19974" y="203828"/>
                    <a:pt x="35660" y="224059"/>
                  </a:cubicBezTo>
                  <a:cubicBezTo>
                    <a:pt x="46801" y="238444"/>
                    <a:pt x="61114" y="248354"/>
                    <a:pt x="78618" y="253577"/>
                  </a:cubicBezTo>
                  <a:cubicBezTo>
                    <a:pt x="92112" y="257605"/>
                    <a:pt x="105552" y="261830"/>
                    <a:pt x="119099" y="265698"/>
                  </a:cubicBezTo>
                  <a:cubicBezTo>
                    <a:pt x="166156" y="279138"/>
                    <a:pt x="213036" y="293255"/>
                    <a:pt x="260379" y="305608"/>
                  </a:cubicBezTo>
                  <a:cubicBezTo>
                    <a:pt x="297936" y="315394"/>
                    <a:pt x="336099" y="322898"/>
                    <a:pt x="373977" y="331543"/>
                  </a:cubicBezTo>
                  <a:cubicBezTo>
                    <a:pt x="442228" y="347122"/>
                    <a:pt x="510427" y="362915"/>
                    <a:pt x="578678" y="378423"/>
                  </a:cubicBezTo>
                  <a:cubicBezTo>
                    <a:pt x="626681" y="389331"/>
                    <a:pt x="674736" y="400080"/>
                    <a:pt x="722828" y="410614"/>
                  </a:cubicBezTo>
                  <a:cubicBezTo>
                    <a:pt x="758264" y="418386"/>
                    <a:pt x="793700" y="426229"/>
                    <a:pt x="829332" y="433074"/>
                  </a:cubicBezTo>
                  <a:cubicBezTo>
                    <a:pt x="851809" y="437387"/>
                    <a:pt x="874750" y="439401"/>
                    <a:pt x="897298" y="443394"/>
                  </a:cubicBezTo>
                  <a:cubicBezTo>
                    <a:pt x="937101" y="450453"/>
                    <a:pt x="976744" y="458296"/>
                    <a:pt x="1016475" y="465729"/>
                  </a:cubicBezTo>
                  <a:cubicBezTo>
                    <a:pt x="1022892" y="466923"/>
                    <a:pt x="1029381" y="468189"/>
                    <a:pt x="1035869" y="468474"/>
                  </a:cubicBezTo>
                  <a:cubicBezTo>
                    <a:pt x="1041644" y="468723"/>
                    <a:pt x="1043819" y="464018"/>
                    <a:pt x="1040735" y="459116"/>
                  </a:cubicBezTo>
                  <a:cubicBezTo>
                    <a:pt x="1037562" y="454107"/>
                    <a:pt x="1032625" y="452325"/>
                    <a:pt x="1026956" y="45184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342CE12-075A-4B5A-8FD5-4C63324890AF}"/>
                </a:ext>
              </a:extLst>
            </p:cNvPr>
            <p:cNvSpPr/>
            <p:nvPr/>
          </p:nvSpPr>
          <p:spPr>
            <a:xfrm>
              <a:off x="2498190" y="4071101"/>
              <a:ext cx="582870" cy="534314"/>
            </a:xfrm>
            <a:custGeom>
              <a:avLst/>
              <a:gdLst>
                <a:gd name="connsiteX0" fmla="*/ 538081 w 582870"/>
                <a:gd name="connsiteY0" fmla="*/ 530410 h 534314"/>
                <a:gd name="connsiteX1" fmla="*/ 549311 w 582870"/>
                <a:gd name="connsiteY1" fmla="*/ 534260 h 534314"/>
                <a:gd name="connsiteX2" fmla="*/ 552109 w 582870"/>
                <a:gd name="connsiteY2" fmla="*/ 533351 h 534314"/>
                <a:gd name="connsiteX3" fmla="*/ 551396 w 582870"/>
                <a:gd name="connsiteY3" fmla="*/ 530891 h 534314"/>
                <a:gd name="connsiteX4" fmla="*/ 543678 w 582870"/>
                <a:gd name="connsiteY4" fmla="*/ 524296 h 534314"/>
                <a:gd name="connsiteX5" fmla="*/ 486674 w 582870"/>
                <a:gd name="connsiteY5" fmla="*/ 492246 h 534314"/>
                <a:gd name="connsiteX6" fmla="*/ 178535 w 582870"/>
                <a:gd name="connsiteY6" fmla="*/ 321805 h 534314"/>
                <a:gd name="connsiteX7" fmla="*/ 66309 w 582870"/>
                <a:gd name="connsiteY7" fmla="*/ 260701 h 534314"/>
                <a:gd name="connsiteX8" fmla="*/ 40624 w 582870"/>
                <a:gd name="connsiteY8" fmla="*/ 236816 h 534314"/>
                <a:gd name="connsiteX9" fmla="*/ 10286 w 582870"/>
                <a:gd name="connsiteY9" fmla="*/ 125802 h 534314"/>
                <a:gd name="connsiteX10" fmla="*/ 27718 w 582870"/>
                <a:gd name="connsiteY10" fmla="*/ 43950 h 534314"/>
                <a:gd name="connsiteX11" fmla="*/ 52370 w 582870"/>
                <a:gd name="connsiteY11" fmla="*/ 23772 h 534314"/>
                <a:gd name="connsiteX12" fmla="*/ 66398 w 582870"/>
                <a:gd name="connsiteY12" fmla="*/ 22400 h 534314"/>
                <a:gd name="connsiteX13" fmla="*/ 102886 w 582870"/>
                <a:gd name="connsiteY13" fmla="*/ 30617 h 534314"/>
                <a:gd name="connsiteX14" fmla="*/ 123527 w 582870"/>
                <a:gd name="connsiteY14" fmla="*/ 43522 h 534314"/>
                <a:gd name="connsiteX15" fmla="*/ 287588 w 582870"/>
                <a:gd name="connsiteY15" fmla="*/ 128102 h 534314"/>
                <a:gd name="connsiteX16" fmla="*/ 470738 w 582870"/>
                <a:gd name="connsiteY16" fmla="*/ 225978 h 534314"/>
                <a:gd name="connsiteX17" fmla="*/ 571752 w 582870"/>
                <a:gd name="connsiteY17" fmla="*/ 284355 h 534314"/>
                <a:gd name="connsiteX18" fmla="*/ 579666 w 582870"/>
                <a:gd name="connsiteY18" fmla="*/ 287224 h 534314"/>
                <a:gd name="connsiteX19" fmla="*/ 582287 w 582870"/>
                <a:gd name="connsiteY19" fmla="*/ 283178 h 534314"/>
                <a:gd name="connsiteX20" fmla="*/ 575905 w 582870"/>
                <a:gd name="connsiteY20" fmla="*/ 276530 h 534314"/>
                <a:gd name="connsiteX21" fmla="*/ 420383 w 582870"/>
                <a:gd name="connsiteY21" fmla="*/ 188635 h 534314"/>
                <a:gd name="connsiteX22" fmla="*/ 174239 w 582870"/>
                <a:gd name="connsiteY22" fmla="*/ 56267 h 534314"/>
                <a:gd name="connsiteX23" fmla="*/ 74188 w 582870"/>
                <a:gd name="connsiteY23" fmla="*/ 3256 h 534314"/>
                <a:gd name="connsiteX24" fmla="*/ 52495 w 582870"/>
                <a:gd name="connsiteY24" fmla="*/ 475 h 534314"/>
                <a:gd name="connsiteX25" fmla="*/ 42192 w 582870"/>
                <a:gd name="connsiteY25" fmla="*/ 8193 h 534314"/>
                <a:gd name="connsiteX26" fmla="*/ 40606 w 582870"/>
                <a:gd name="connsiteY26" fmla="*/ 9620 h 534314"/>
                <a:gd name="connsiteX27" fmla="*/ 12193 w 582870"/>
                <a:gd name="connsiteY27" fmla="*/ 51045 h 534314"/>
                <a:gd name="connsiteX28" fmla="*/ 1 w 582870"/>
                <a:gd name="connsiteY28" fmla="*/ 136372 h 534314"/>
                <a:gd name="connsiteX29" fmla="*/ 4225 w 582870"/>
                <a:gd name="connsiteY29" fmla="*/ 171077 h 534314"/>
                <a:gd name="connsiteX30" fmla="*/ 9270 w 582870"/>
                <a:gd name="connsiteY30" fmla="*/ 187280 h 534314"/>
                <a:gd name="connsiteX31" fmla="*/ 72709 w 582870"/>
                <a:gd name="connsiteY31" fmla="*/ 275175 h 534314"/>
                <a:gd name="connsiteX32" fmla="*/ 101068 w 582870"/>
                <a:gd name="connsiteY32" fmla="*/ 289132 h 534314"/>
                <a:gd name="connsiteX33" fmla="*/ 224719 w 582870"/>
                <a:gd name="connsiteY33" fmla="*/ 356973 h 534314"/>
                <a:gd name="connsiteX34" fmla="*/ 538081 w 582870"/>
                <a:gd name="connsiteY34" fmla="*/ 530410 h 53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82870" h="534314">
                  <a:moveTo>
                    <a:pt x="538081" y="530410"/>
                  </a:moveTo>
                  <a:cubicBezTo>
                    <a:pt x="541503" y="532299"/>
                    <a:pt x="545514" y="533155"/>
                    <a:pt x="549311" y="534260"/>
                  </a:cubicBezTo>
                  <a:cubicBezTo>
                    <a:pt x="550131" y="534492"/>
                    <a:pt x="551414" y="533957"/>
                    <a:pt x="552109" y="533351"/>
                  </a:cubicBezTo>
                  <a:cubicBezTo>
                    <a:pt x="552394" y="533083"/>
                    <a:pt x="551967" y="531426"/>
                    <a:pt x="551396" y="530891"/>
                  </a:cubicBezTo>
                  <a:cubicBezTo>
                    <a:pt x="548936" y="528574"/>
                    <a:pt x="546583" y="525935"/>
                    <a:pt x="543678" y="524296"/>
                  </a:cubicBezTo>
                  <a:cubicBezTo>
                    <a:pt x="524748" y="513476"/>
                    <a:pt x="505747" y="502799"/>
                    <a:pt x="486674" y="492246"/>
                  </a:cubicBezTo>
                  <a:cubicBezTo>
                    <a:pt x="383985" y="435403"/>
                    <a:pt x="281295" y="378524"/>
                    <a:pt x="178535" y="321805"/>
                  </a:cubicBezTo>
                  <a:cubicBezTo>
                    <a:pt x="141245" y="301235"/>
                    <a:pt x="103670" y="281164"/>
                    <a:pt x="66309" y="260701"/>
                  </a:cubicBezTo>
                  <a:cubicBezTo>
                    <a:pt x="55793" y="254944"/>
                    <a:pt x="47148" y="247154"/>
                    <a:pt x="40624" y="236816"/>
                  </a:cubicBezTo>
                  <a:cubicBezTo>
                    <a:pt x="19180" y="202859"/>
                    <a:pt x="10660" y="165409"/>
                    <a:pt x="10286" y="125802"/>
                  </a:cubicBezTo>
                  <a:cubicBezTo>
                    <a:pt x="10001" y="97300"/>
                    <a:pt x="17915" y="70331"/>
                    <a:pt x="27718" y="43950"/>
                  </a:cubicBezTo>
                  <a:cubicBezTo>
                    <a:pt x="31854" y="32828"/>
                    <a:pt x="40481" y="25876"/>
                    <a:pt x="52370" y="23772"/>
                  </a:cubicBezTo>
                  <a:cubicBezTo>
                    <a:pt x="56987" y="22952"/>
                    <a:pt x="61782" y="23202"/>
                    <a:pt x="66398" y="22400"/>
                  </a:cubicBezTo>
                  <a:cubicBezTo>
                    <a:pt x="79767" y="20047"/>
                    <a:pt x="91763" y="23006"/>
                    <a:pt x="102886" y="30617"/>
                  </a:cubicBezTo>
                  <a:cubicBezTo>
                    <a:pt x="109588" y="35198"/>
                    <a:pt x="116344" y="39797"/>
                    <a:pt x="123527" y="43522"/>
                  </a:cubicBezTo>
                  <a:cubicBezTo>
                    <a:pt x="178161" y="71811"/>
                    <a:pt x="233115" y="99510"/>
                    <a:pt x="287588" y="128102"/>
                  </a:cubicBezTo>
                  <a:cubicBezTo>
                    <a:pt x="348870" y="160276"/>
                    <a:pt x="409991" y="192788"/>
                    <a:pt x="470738" y="225978"/>
                  </a:cubicBezTo>
                  <a:cubicBezTo>
                    <a:pt x="504855" y="244605"/>
                    <a:pt x="538081" y="264908"/>
                    <a:pt x="571752" y="284355"/>
                  </a:cubicBezTo>
                  <a:cubicBezTo>
                    <a:pt x="574159" y="285745"/>
                    <a:pt x="576939" y="286708"/>
                    <a:pt x="579666" y="287224"/>
                  </a:cubicBezTo>
                  <a:cubicBezTo>
                    <a:pt x="582215" y="287706"/>
                    <a:pt x="583784" y="285246"/>
                    <a:pt x="582287" y="283178"/>
                  </a:cubicBezTo>
                  <a:cubicBezTo>
                    <a:pt x="580486" y="280701"/>
                    <a:pt x="578472" y="277991"/>
                    <a:pt x="575905" y="276530"/>
                  </a:cubicBezTo>
                  <a:cubicBezTo>
                    <a:pt x="524142" y="247083"/>
                    <a:pt x="472646" y="217155"/>
                    <a:pt x="420383" y="188635"/>
                  </a:cubicBezTo>
                  <a:cubicBezTo>
                    <a:pt x="338620" y="144001"/>
                    <a:pt x="256358" y="100259"/>
                    <a:pt x="174239" y="56267"/>
                  </a:cubicBezTo>
                  <a:cubicBezTo>
                    <a:pt x="140978" y="38442"/>
                    <a:pt x="107503" y="21010"/>
                    <a:pt x="74188" y="3256"/>
                  </a:cubicBezTo>
                  <a:cubicBezTo>
                    <a:pt x="67218" y="-452"/>
                    <a:pt x="59661" y="-362"/>
                    <a:pt x="52495" y="475"/>
                  </a:cubicBezTo>
                  <a:cubicBezTo>
                    <a:pt x="48823" y="903"/>
                    <a:pt x="45615" y="5484"/>
                    <a:pt x="42192" y="8193"/>
                  </a:cubicBezTo>
                  <a:cubicBezTo>
                    <a:pt x="41640" y="8639"/>
                    <a:pt x="41123" y="9120"/>
                    <a:pt x="40606" y="9620"/>
                  </a:cubicBezTo>
                  <a:cubicBezTo>
                    <a:pt x="28146" y="21384"/>
                    <a:pt x="16631" y="34093"/>
                    <a:pt x="12193" y="51045"/>
                  </a:cubicBezTo>
                  <a:cubicBezTo>
                    <a:pt x="4885" y="78923"/>
                    <a:pt x="-71" y="107246"/>
                    <a:pt x="1" y="136372"/>
                  </a:cubicBezTo>
                  <a:cubicBezTo>
                    <a:pt x="1355" y="147959"/>
                    <a:pt x="2354" y="159580"/>
                    <a:pt x="4225" y="171077"/>
                  </a:cubicBezTo>
                  <a:cubicBezTo>
                    <a:pt x="5117" y="176603"/>
                    <a:pt x="8361" y="181755"/>
                    <a:pt x="9270" y="187280"/>
                  </a:cubicBezTo>
                  <a:cubicBezTo>
                    <a:pt x="15954" y="227101"/>
                    <a:pt x="36542" y="256744"/>
                    <a:pt x="72709" y="275175"/>
                  </a:cubicBezTo>
                  <a:cubicBezTo>
                    <a:pt x="82102" y="279952"/>
                    <a:pt x="91835" y="284105"/>
                    <a:pt x="101068" y="289132"/>
                  </a:cubicBezTo>
                  <a:cubicBezTo>
                    <a:pt x="142350" y="311609"/>
                    <a:pt x="183579" y="334211"/>
                    <a:pt x="224719" y="356973"/>
                  </a:cubicBezTo>
                  <a:cubicBezTo>
                    <a:pt x="329191" y="414762"/>
                    <a:pt x="433591" y="472657"/>
                    <a:pt x="538081" y="53041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ED810B25-E093-49C2-88F9-679794B39B81}"/>
                </a:ext>
              </a:extLst>
            </p:cNvPr>
            <p:cNvSpPr/>
            <p:nvPr/>
          </p:nvSpPr>
          <p:spPr>
            <a:xfrm>
              <a:off x="4093412" y="4565236"/>
              <a:ext cx="100496" cy="69463"/>
            </a:xfrm>
            <a:custGeom>
              <a:avLst/>
              <a:gdLst>
                <a:gd name="connsiteX0" fmla="*/ 0 w 100496"/>
                <a:gd name="connsiteY0" fmla="*/ 66843 h 69463"/>
                <a:gd name="connsiteX1" fmla="*/ 6364 w 100496"/>
                <a:gd name="connsiteY1" fmla="*/ 69464 h 69463"/>
                <a:gd name="connsiteX2" fmla="*/ 100497 w 100496"/>
                <a:gd name="connsiteY2" fmla="*/ 285 h 69463"/>
                <a:gd name="connsiteX3" fmla="*/ 100479 w 100496"/>
                <a:gd name="connsiteY3" fmla="*/ 285 h 69463"/>
                <a:gd name="connsiteX4" fmla="*/ 88180 w 100496"/>
                <a:gd name="connsiteY4" fmla="*/ 0 h 6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496" h="69463">
                  <a:moveTo>
                    <a:pt x="0" y="66843"/>
                  </a:moveTo>
                  <a:lnTo>
                    <a:pt x="6364" y="69464"/>
                  </a:lnTo>
                  <a:lnTo>
                    <a:pt x="100497" y="285"/>
                  </a:lnTo>
                  <a:lnTo>
                    <a:pt x="100479" y="285"/>
                  </a:lnTo>
                  <a:lnTo>
                    <a:pt x="88180" y="0"/>
                  </a:ln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3E86701-F460-4963-955C-F4868CD10137}"/>
                </a:ext>
              </a:extLst>
            </p:cNvPr>
            <p:cNvSpPr/>
            <p:nvPr/>
          </p:nvSpPr>
          <p:spPr>
            <a:xfrm>
              <a:off x="3364017" y="4483385"/>
              <a:ext cx="892684" cy="421380"/>
            </a:xfrm>
            <a:custGeom>
              <a:avLst/>
              <a:gdLst>
                <a:gd name="connsiteX0" fmla="*/ 470470 w 892684"/>
                <a:gd name="connsiteY0" fmla="*/ 302506 h 421380"/>
                <a:gd name="connsiteX1" fmla="*/ 352327 w 892684"/>
                <a:gd name="connsiteY1" fmla="*/ 386479 h 421380"/>
                <a:gd name="connsiteX2" fmla="*/ 331151 w 892684"/>
                <a:gd name="connsiteY2" fmla="*/ 394661 h 421380"/>
                <a:gd name="connsiteX3" fmla="*/ 286410 w 892684"/>
                <a:gd name="connsiteY3" fmla="*/ 391756 h 421380"/>
                <a:gd name="connsiteX4" fmla="*/ 240440 w 892684"/>
                <a:gd name="connsiteY4" fmla="*/ 384697 h 421380"/>
                <a:gd name="connsiteX5" fmla="*/ 178071 w 892684"/>
                <a:gd name="connsiteY5" fmla="*/ 377407 h 421380"/>
                <a:gd name="connsiteX6" fmla="*/ 24759 w 892684"/>
                <a:gd name="connsiteY6" fmla="*/ 351685 h 421380"/>
                <a:gd name="connsiteX7" fmla="*/ 0 w 892684"/>
                <a:gd name="connsiteY7" fmla="*/ 348584 h 421380"/>
                <a:gd name="connsiteX8" fmla="*/ 1052 w 892684"/>
                <a:gd name="connsiteY8" fmla="*/ 349600 h 421380"/>
                <a:gd name="connsiteX9" fmla="*/ 76166 w 892684"/>
                <a:gd name="connsiteY9" fmla="*/ 365785 h 421380"/>
                <a:gd name="connsiteX10" fmla="*/ 178338 w 892684"/>
                <a:gd name="connsiteY10" fmla="*/ 386069 h 421380"/>
                <a:gd name="connsiteX11" fmla="*/ 281865 w 892684"/>
                <a:gd name="connsiteY11" fmla="*/ 406122 h 421380"/>
                <a:gd name="connsiteX12" fmla="*/ 315340 w 892684"/>
                <a:gd name="connsiteY12" fmla="*/ 420044 h 421380"/>
                <a:gd name="connsiteX13" fmla="*/ 316962 w 892684"/>
                <a:gd name="connsiteY13" fmla="*/ 421381 h 421380"/>
                <a:gd name="connsiteX14" fmla="*/ 404304 w 892684"/>
                <a:gd name="connsiteY14" fmla="*/ 375161 h 421380"/>
                <a:gd name="connsiteX15" fmla="*/ 407281 w 892684"/>
                <a:gd name="connsiteY15" fmla="*/ 372790 h 421380"/>
                <a:gd name="connsiteX16" fmla="*/ 420810 w 892684"/>
                <a:gd name="connsiteY16" fmla="*/ 364590 h 421380"/>
                <a:gd name="connsiteX17" fmla="*/ 526565 w 892684"/>
                <a:gd name="connsiteY17" fmla="*/ 298353 h 421380"/>
                <a:gd name="connsiteX18" fmla="*/ 703299 w 892684"/>
                <a:gd name="connsiteY18" fmla="*/ 176591 h 421380"/>
                <a:gd name="connsiteX19" fmla="*/ 735794 w 892684"/>
                <a:gd name="connsiteY19" fmla="*/ 151298 h 421380"/>
                <a:gd name="connsiteX20" fmla="*/ 671803 w 892684"/>
                <a:gd name="connsiteY20" fmla="*/ 198409 h 421380"/>
                <a:gd name="connsiteX21" fmla="*/ 735794 w 892684"/>
                <a:gd name="connsiteY21" fmla="*/ 151298 h 421380"/>
                <a:gd name="connsiteX22" fmla="*/ 729431 w 892684"/>
                <a:gd name="connsiteY22" fmla="*/ 148677 h 421380"/>
                <a:gd name="connsiteX23" fmla="*/ 817610 w 892684"/>
                <a:gd name="connsiteY23" fmla="*/ 81834 h 421380"/>
                <a:gd name="connsiteX24" fmla="*/ 829909 w 892684"/>
                <a:gd name="connsiteY24" fmla="*/ 82119 h 421380"/>
                <a:gd name="connsiteX25" fmla="*/ 886807 w 892684"/>
                <a:gd name="connsiteY25" fmla="*/ 36915 h 421380"/>
                <a:gd name="connsiteX26" fmla="*/ 883135 w 892684"/>
                <a:gd name="connsiteY26" fmla="*/ 14189 h 421380"/>
                <a:gd name="connsiteX27" fmla="*/ 848126 w 892684"/>
                <a:gd name="connsiteY27" fmla="*/ 553 h 421380"/>
                <a:gd name="connsiteX28" fmla="*/ 845150 w 892684"/>
                <a:gd name="connsiteY28" fmla="*/ 0 h 421380"/>
                <a:gd name="connsiteX29" fmla="*/ 844668 w 892684"/>
                <a:gd name="connsiteY29" fmla="*/ 1034 h 421380"/>
                <a:gd name="connsiteX30" fmla="*/ 846077 w 892684"/>
                <a:gd name="connsiteY30" fmla="*/ 3066 h 421380"/>
                <a:gd name="connsiteX31" fmla="*/ 854258 w 892684"/>
                <a:gd name="connsiteY31" fmla="*/ 11158 h 421380"/>
                <a:gd name="connsiteX32" fmla="*/ 856059 w 892684"/>
                <a:gd name="connsiteY32" fmla="*/ 24723 h 421380"/>
                <a:gd name="connsiteX33" fmla="*/ 838911 w 892684"/>
                <a:gd name="connsiteY33" fmla="*/ 42976 h 421380"/>
                <a:gd name="connsiteX34" fmla="*/ 662124 w 892684"/>
                <a:gd name="connsiteY34" fmla="*/ 168392 h 421380"/>
                <a:gd name="connsiteX35" fmla="*/ 470470 w 892684"/>
                <a:gd name="connsiteY35" fmla="*/ 302506 h 42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92684" h="421380">
                  <a:moveTo>
                    <a:pt x="470470" y="302506"/>
                  </a:moveTo>
                  <a:cubicBezTo>
                    <a:pt x="430935" y="330278"/>
                    <a:pt x="391702" y="358477"/>
                    <a:pt x="352327" y="386479"/>
                  </a:cubicBezTo>
                  <a:cubicBezTo>
                    <a:pt x="345963" y="391007"/>
                    <a:pt x="339101" y="394946"/>
                    <a:pt x="331151" y="394661"/>
                  </a:cubicBezTo>
                  <a:cubicBezTo>
                    <a:pt x="316214" y="394144"/>
                    <a:pt x="301241" y="393431"/>
                    <a:pt x="286410" y="391756"/>
                  </a:cubicBezTo>
                  <a:cubicBezTo>
                    <a:pt x="271010" y="390027"/>
                    <a:pt x="255805" y="386693"/>
                    <a:pt x="240440" y="384697"/>
                  </a:cubicBezTo>
                  <a:cubicBezTo>
                    <a:pt x="219674" y="382005"/>
                    <a:pt x="198712" y="380704"/>
                    <a:pt x="178071" y="377407"/>
                  </a:cubicBezTo>
                  <a:cubicBezTo>
                    <a:pt x="126895" y="369243"/>
                    <a:pt x="75863" y="360241"/>
                    <a:pt x="24759" y="351685"/>
                  </a:cubicBezTo>
                  <a:cubicBezTo>
                    <a:pt x="16559" y="350313"/>
                    <a:pt x="8253" y="349600"/>
                    <a:pt x="0" y="348584"/>
                  </a:cubicBezTo>
                  <a:cubicBezTo>
                    <a:pt x="285" y="349332"/>
                    <a:pt x="660" y="349511"/>
                    <a:pt x="1052" y="349600"/>
                  </a:cubicBezTo>
                  <a:cubicBezTo>
                    <a:pt x="26078" y="355018"/>
                    <a:pt x="51068" y="360651"/>
                    <a:pt x="76166" y="365785"/>
                  </a:cubicBezTo>
                  <a:cubicBezTo>
                    <a:pt x="110176" y="372754"/>
                    <a:pt x="144275" y="379385"/>
                    <a:pt x="178338" y="386069"/>
                  </a:cubicBezTo>
                  <a:cubicBezTo>
                    <a:pt x="212829" y="392825"/>
                    <a:pt x="247356" y="399474"/>
                    <a:pt x="281865" y="406122"/>
                  </a:cubicBezTo>
                  <a:cubicBezTo>
                    <a:pt x="293986" y="408457"/>
                    <a:pt x="305768" y="411541"/>
                    <a:pt x="315340" y="420044"/>
                  </a:cubicBezTo>
                  <a:cubicBezTo>
                    <a:pt x="315911" y="420543"/>
                    <a:pt x="316445" y="420988"/>
                    <a:pt x="316962" y="421381"/>
                  </a:cubicBezTo>
                  <a:lnTo>
                    <a:pt x="404304" y="375161"/>
                  </a:lnTo>
                  <a:cubicBezTo>
                    <a:pt x="405035" y="374180"/>
                    <a:pt x="406194" y="373467"/>
                    <a:pt x="407281" y="372790"/>
                  </a:cubicBezTo>
                  <a:cubicBezTo>
                    <a:pt x="411773" y="370027"/>
                    <a:pt x="416336" y="367371"/>
                    <a:pt x="420810" y="364590"/>
                  </a:cubicBezTo>
                  <a:cubicBezTo>
                    <a:pt x="456121" y="342594"/>
                    <a:pt x="492056" y="321543"/>
                    <a:pt x="526565" y="298353"/>
                  </a:cubicBezTo>
                  <a:cubicBezTo>
                    <a:pt x="585940" y="258461"/>
                    <a:pt x="644406" y="217214"/>
                    <a:pt x="703299" y="176591"/>
                  </a:cubicBezTo>
                  <a:cubicBezTo>
                    <a:pt x="714654" y="168766"/>
                    <a:pt x="725687" y="160584"/>
                    <a:pt x="735794" y="151298"/>
                  </a:cubicBezTo>
                  <a:lnTo>
                    <a:pt x="671803" y="198409"/>
                  </a:lnTo>
                  <a:lnTo>
                    <a:pt x="735794" y="151298"/>
                  </a:lnTo>
                  <a:lnTo>
                    <a:pt x="729431" y="148677"/>
                  </a:lnTo>
                  <a:lnTo>
                    <a:pt x="817610" y="81834"/>
                  </a:lnTo>
                  <a:lnTo>
                    <a:pt x="829909" y="82119"/>
                  </a:lnTo>
                  <a:cubicBezTo>
                    <a:pt x="849570" y="67949"/>
                    <a:pt x="868786" y="53225"/>
                    <a:pt x="886807" y="36915"/>
                  </a:cubicBezTo>
                  <a:cubicBezTo>
                    <a:pt x="895808" y="28769"/>
                    <a:pt x="894382" y="18841"/>
                    <a:pt x="883135" y="14189"/>
                  </a:cubicBezTo>
                  <a:cubicBezTo>
                    <a:pt x="871566" y="9394"/>
                    <a:pt x="859802" y="5062"/>
                    <a:pt x="848126" y="553"/>
                  </a:cubicBezTo>
                  <a:cubicBezTo>
                    <a:pt x="847200" y="196"/>
                    <a:pt x="846148" y="178"/>
                    <a:pt x="845150" y="0"/>
                  </a:cubicBezTo>
                  <a:cubicBezTo>
                    <a:pt x="844989" y="339"/>
                    <a:pt x="844829" y="695"/>
                    <a:pt x="844668" y="1034"/>
                  </a:cubicBezTo>
                  <a:cubicBezTo>
                    <a:pt x="845132" y="1711"/>
                    <a:pt x="845506" y="2495"/>
                    <a:pt x="846077" y="3066"/>
                  </a:cubicBezTo>
                  <a:cubicBezTo>
                    <a:pt x="848768" y="5793"/>
                    <a:pt x="851460" y="8556"/>
                    <a:pt x="854258" y="11158"/>
                  </a:cubicBezTo>
                  <a:cubicBezTo>
                    <a:pt x="858893" y="15472"/>
                    <a:pt x="859962" y="19946"/>
                    <a:pt x="856059" y="24723"/>
                  </a:cubicBezTo>
                  <a:cubicBezTo>
                    <a:pt x="850782" y="31194"/>
                    <a:pt x="845577" y="38199"/>
                    <a:pt x="838911" y="42976"/>
                  </a:cubicBezTo>
                  <a:cubicBezTo>
                    <a:pt x="780178" y="85043"/>
                    <a:pt x="721213" y="126824"/>
                    <a:pt x="662124" y="168392"/>
                  </a:cubicBezTo>
                  <a:cubicBezTo>
                    <a:pt x="598328" y="213275"/>
                    <a:pt x="534248" y="257694"/>
                    <a:pt x="470470" y="302506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4B6A6AB-589C-4EF2-99F1-72B730A5F77A}"/>
                </a:ext>
              </a:extLst>
            </p:cNvPr>
            <p:cNvSpPr/>
            <p:nvPr/>
          </p:nvSpPr>
          <p:spPr>
            <a:xfrm>
              <a:off x="3680962" y="4858563"/>
              <a:ext cx="87341" cy="48830"/>
            </a:xfrm>
            <a:custGeom>
              <a:avLst/>
              <a:gdLst>
                <a:gd name="connsiteX0" fmla="*/ 14420 w 87341"/>
                <a:gd name="connsiteY0" fmla="*/ 44936 h 48830"/>
                <a:gd name="connsiteX1" fmla="*/ 25953 w 87341"/>
                <a:gd name="connsiteY1" fmla="*/ 36951 h 48830"/>
                <a:gd name="connsiteX2" fmla="*/ 62262 w 87341"/>
                <a:gd name="connsiteY2" fmla="*/ 18805 h 48830"/>
                <a:gd name="connsiteX3" fmla="*/ 87342 w 87341"/>
                <a:gd name="connsiteY3" fmla="*/ 0 h 48830"/>
                <a:gd name="connsiteX4" fmla="*/ 0 w 87341"/>
                <a:gd name="connsiteY4" fmla="*/ 46220 h 48830"/>
                <a:gd name="connsiteX5" fmla="*/ 14420 w 87341"/>
                <a:gd name="connsiteY5" fmla="*/ 44936 h 4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41" h="48830">
                  <a:moveTo>
                    <a:pt x="14420" y="44936"/>
                  </a:moveTo>
                  <a:cubicBezTo>
                    <a:pt x="18039" y="41995"/>
                    <a:pt x="21835" y="39108"/>
                    <a:pt x="25953" y="36951"/>
                  </a:cubicBezTo>
                  <a:cubicBezTo>
                    <a:pt x="37949" y="30694"/>
                    <a:pt x="50177" y="24883"/>
                    <a:pt x="62262" y="18805"/>
                  </a:cubicBezTo>
                  <a:cubicBezTo>
                    <a:pt x="71745" y="14046"/>
                    <a:pt x="80818" y="8734"/>
                    <a:pt x="87342" y="0"/>
                  </a:cubicBezTo>
                  <a:lnTo>
                    <a:pt x="0" y="46220"/>
                  </a:lnTo>
                  <a:cubicBezTo>
                    <a:pt x="5098" y="50141"/>
                    <a:pt x="8699" y="49589"/>
                    <a:pt x="14420" y="44936"/>
                  </a:cubicBezTo>
                  <a:close/>
                </a:path>
              </a:pathLst>
            </a:custGeom>
            <a:solidFill>
              <a:srgbClr val="000000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F020FB6-ACC4-491A-AB5E-DCEA8049FE6E}"/>
                </a:ext>
              </a:extLst>
            </p:cNvPr>
            <p:cNvSpPr/>
            <p:nvPr/>
          </p:nvSpPr>
          <p:spPr>
            <a:xfrm>
              <a:off x="2680887" y="4468004"/>
              <a:ext cx="981537" cy="380576"/>
            </a:xfrm>
            <a:custGeom>
              <a:avLst/>
              <a:gdLst>
                <a:gd name="connsiteX0" fmla="*/ 574933 w 981537"/>
                <a:gd name="connsiteY0" fmla="*/ 128711 h 380576"/>
                <a:gd name="connsiteX1" fmla="*/ 526200 w 981537"/>
                <a:gd name="connsiteY1" fmla="*/ 139531 h 380576"/>
                <a:gd name="connsiteX2" fmla="*/ 396756 w 981537"/>
                <a:gd name="connsiteY2" fmla="*/ 164343 h 380576"/>
                <a:gd name="connsiteX3" fmla="*/ 330786 w 981537"/>
                <a:gd name="connsiteY3" fmla="*/ 151402 h 380576"/>
                <a:gd name="connsiteX4" fmla="*/ 271304 w 981537"/>
                <a:gd name="connsiteY4" fmla="*/ 115948 h 380576"/>
                <a:gd name="connsiteX5" fmla="*/ 139649 w 981537"/>
                <a:gd name="connsiteY5" fmla="*/ 40567 h 380576"/>
                <a:gd name="connsiteX6" fmla="*/ 70221 w 981537"/>
                <a:gd name="connsiteY6" fmla="*/ 3705 h 380576"/>
                <a:gd name="connsiteX7" fmla="*/ 42361 w 981537"/>
                <a:gd name="connsiteY7" fmla="*/ 5648 h 380576"/>
                <a:gd name="connsiteX8" fmla="*/ 24198 w 981537"/>
                <a:gd name="connsiteY8" fmla="*/ 22991 h 380576"/>
                <a:gd name="connsiteX9" fmla="*/ 294 w 981537"/>
                <a:gd name="connsiteY9" fmla="*/ 92491 h 380576"/>
                <a:gd name="connsiteX10" fmla="*/ 12166 w 981537"/>
                <a:gd name="connsiteY10" fmla="*/ 168407 h 380576"/>
                <a:gd name="connsiteX11" fmla="*/ 26158 w 981537"/>
                <a:gd name="connsiteY11" fmla="*/ 184075 h 380576"/>
                <a:gd name="connsiteX12" fmla="*/ 72824 w 981537"/>
                <a:gd name="connsiteY12" fmla="*/ 198923 h 380576"/>
                <a:gd name="connsiteX13" fmla="*/ 208186 w 981537"/>
                <a:gd name="connsiteY13" fmla="*/ 231204 h 380576"/>
                <a:gd name="connsiteX14" fmla="*/ 387772 w 981537"/>
                <a:gd name="connsiteY14" fmla="*/ 274857 h 380576"/>
                <a:gd name="connsiteX15" fmla="*/ 606109 w 981537"/>
                <a:gd name="connsiteY15" fmla="*/ 323466 h 380576"/>
                <a:gd name="connsiteX16" fmla="*/ 724057 w 981537"/>
                <a:gd name="connsiteY16" fmla="*/ 345301 h 380576"/>
                <a:gd name="connsiteX17" fmla="*/ 823715 w 981537"/>
                <a:gd name="connsiteY17" fmla="*/ 360524 h 380576"/>
                <a:gd name="connsiteX18" fmla="*/ 882003 w 981537"/>
                <a:gd name="connsiteY18" fmla="*/ 369205 h 380576"/>
                <a:gd name="connsiteX19" fmla="*/ 957188 w 981537"/>
                <a:gd name="connsiteY19" fmla="*/ 377564 h 380576"/>
                <a:gd name="connsiteX20" fmla="*/ 981537 w 981537"/>
                <a:gd name="connsiteY20" fmla="*/ 380577 h 380576"/>
                <a:gd name="connsiteX21" fmla="*/ 979380 w 981537"/>
                <a:gd name="connsiteY21" fmla="*/ 375835 h 380576"/>
                <a:gd name="connsiteX22" fmla="*/ 963694 w 981537"/>
                <a:gd name="connsiteY22" fmla="*/ 337975 h 380576"/>
                <a:gd name="connsiteX23" fmla="*/ 957723 w 981537"/>
                <a:gd name="connsiteY23" fmla="*/ 291167 h 380576"/>
                <a:gd name="connsiteX24" fmla="*/ 961965 w 981537"/>
                <a:gd name="connsiteY24" fmla="*/ 228673 h 380576"/>
                <a:gd name="connsiteX25" fmla="*/ 967135 w 981537"/>
                <a:gd name="connsiteY25" fmla="*/ 209333 h 380576"/>
                <a:gd name="connsiteX26" fmla="*/ 959345 w 981537"/>
                <a:gd name="connsiteY26" fmla="*/ 199458 h 380576"/>
                <a:gd name="connsiteX27" fmla="*/ 947082 w 981537"/>
                <a:gd name="connsiteY27" fmla="*/ 197907 h 380576"/>
                <a:gd name="connsiteX28" fmla="*/ 816710 w 981537"/>
                <a:gd name="connsiteY28" fmla="*/ 168692 h 380576"/>
                <a:gd name="connsiteX29" fmla="*/ 694111 w 981537"/>
                <a:gd name="connsiteY29" fmla="*/ 146162 h 380576"/>
                <a:gd name="connsiteX30" fmla="*/ 593115 w 981537"/>
                <a:gd name="connsiteY30" fmla="*/ 128925 h 380576"/>
                <a:gd name="connsiteX31" fmla="*/ 574933 w 981537"/>
                <a:gd name="connsiteY31" fmla="*/ 128711 h 38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81537" h="380576">
                  <a:moveTo>
                    <a:pt x="574933" y="128711"/>
                  </a:moveTo>
                  <a:cubicBezTo>
                    <a:pt x="558588" y="131830"/>
                    <a:pt x="542385" y="135645"/>
                    <a:pt x="526200" y="139531"/>
                  </a:cubicBezTo>
                  <a:cubicBezTo>
                    <a:pt x="483420" y="149780"/>
                    <a:pt x="440783" y="160635"/>
                    <a:pt x="396756" y="164343"/>
                  </a:cubicBezTo>
                  <a:cubicBezTo>
                    <a:pt x="373548" y="166304"/>
                    <a:pt x="351231" y="163576"/>
                    <a:pt x="330786" y="151402"/>
                  </a:cubicBezTo>
                  <a:cubicBezTo>
                    <a:pt x="310947" y="139602"/>
                    <a:pt x="291286" y="127499"/>
                    <a:pt x="271304" y="115948"/>
                  </a:cubicBezTo>
                  <a:cubicBezTo>
                    <a:pt x="227526" y="90637"/>
                    <a:pt x="183730" y="65343"/>
                    <a:pt x="139649" y="40567"/>
                  </a:cubicBezTo>
                  <a:cubicBezTo>
                    <a:pt x="116816" y="27733"/>
                    <a:pt x="93323" y="16058"/>
                    <a:pt x="70221" y="3705"/>
                  </a:cubicBezTo>
                  <a:cubicBezTo>
                    <a:pt x="60400" y="-1553"/>
                    <a:pt x="50971" y="-1482"/>
                    <a:pt x="42361" y="5648"/>
                  </a:cubicBezTo>
                  <a:cubicBezTo>
                    <a:pt x="35926" y="10978"/>
                    <a:pt x="29474" y="16575"/>
                    <a:pt x="24198" y="22991"/>
                  </a:cubicBezTo>
                  <a:cubicBezTo>
                    <a:pt x="7656" y="43080"/>
                    <a:pt x="1881" y="67197"/>
                    <a:pt x="294" y="92491"/>
                  </a:cubicBezTo>
                  <a:cubicBezTo>
                    <a:pt x="-1346" y="118622"/>
                    <a:pt x="4038" y="143720"/>
                    <a:pt x="12166" y="168407"/>
                  </a:cubicBezTo>
                  <a:cubicBezTo>
                    <a:pt x="14626" y="175894"/>
                    <a:pt x="19331" y="180475"/>
                    <a:pt x="26158" y="184075"/>
                  </a:cubicBezTo>
                  <a:cubicBezTo>
                    <a:pt x="40882" y="191829"/>
                    <a:pt x="56942" y="195091"/>
                    <a:pt x="72824" y="198923"/>
                  </a:cubicBezTo>
                  <a:cubicBezTo>
                    <a:pt x="117903" y="209832"/>
                    <a:pt x="163089" y="220313"/>
                    <a:pt x="208186" y="231204"/>
                  </a:cubicBezTo>
                  <a:cubicBezTo>
                    <a:pt x="268060" y="245678"/>
                    <a:pt x="327756" y="260954"/>
                    <a:pt x="387772" y="274857"/>
                  </a:cubicBezTo>
                  <a:cubicBezTo>
                    <a:pt x="460408" y="291684"/>
                    <a:pt x="533188" y="307905"/>
                    <a:pt x="606109" y="323466"/>
                  </a:cubicBezTo>
                  <a:cubicBezTo>
                    <a:pt x="645199" y="331808"/>
                    <a:pt x="684646" y="338581"/>
                    <a:pt x="724057" y="345301"/>
                  </a:cubicBezTo>
                  <a:cubicBezTo>
                    <a:pt x="757175" y="350952"/>
                    <a:pt x="790490" y="355497"/>
                    <a:pt x="823715" y="360524"/>
                  </a:cubicBezTo>
                  <a:cubicBezTo>
                    <a:pt x="843145" y="363465"/>
                    <a:pt x="862520" y="366762"/>
                    <a:pt x="882003" y="369205"/>
                  </a:cubicBezTo>
                  <a:cubicBezTo>
                    <a:pt x="907011" y="372342"/>
                    <a:pt x="932127" y="374766"/>
                    <a:pt x="957188" y="377564"/>
                  </a:cubicBezTo>
                  <a:cubicBezTo>
                    <a:pt x="965085" y="378438"/>
                    <a:pt x="972946" y="379507"/>
                    <a:pt x="981537" y="380577"/>
                  </a:cubicBezTo>
                  <a:cubicBezTo>
                    <a:pt x="980628" y="378580"/>
                    <a:pt x="979969" y="377226"/>
                    <a:pt x="979380" y="375835"/>
                  </a:cubicBezTo>
                  <a:cubicBezTo>
                    <a:pt x="974122" y="363233"/>
                    <a:pt x="968596" y="350720"/>
                    <a:pt x="963694" y="337975"/>
                  </a:cubicBezTo>
                  <a:cubicBezTo>
                    <a:pt x="957919" y="322913"/>
                    <a:pt x="958080" y="306978"/>
                    <a:pt x="957723" y="291167"/>
                  </a:cubicBezTo>
                  <a:cubicBezTo>
                    <a:pt x="957260" y="270205"/>
                    <a:pt x="956903" y="249243"/>
                    <a:pt x="961965" y="228673"/>
                  </a:cubicBezTo>
                  <a:cubicBezTo>
                    <a:pt x="963552" y="222185"/>
                    <a:pt x="965833" y="215857"/>
                    <a:pt x="967135" y="209333"/>
                  </a:cubicBezTo>
                  <a:cubicBezTo>
                    <a:pt x="968436" y="202809"/>
                    <a:pt x="966030" y="200189"/>
                    <a:pt x="959345" y="199458"/>
                  </a:cubicBezTo>
                  <a:cubicBezTo>
                    <a:pt x="955245" y="199012"/>
                    <a:pt x="951092" y="198816"/>
                    <a:pt x="947082" y="197907"/>
                  </a:cubicBezTo>
                  <a:cubicBezTo>
                    <a:pt x="903625" y="188175"/>
                    <a:pt x="860328" y="177658"/>
                    <a:pt x="816710" y="168692"/>
                  </a:cubicBezTo>
                  <a:cubicBezTo>
                    <a:pt x="776016" y="160315"/>
                    <a:pt x="735037" y="153327"/>
                    <a:pt x="694111" y="146162"/>
                  </a:cubicBezTo>
                  <a:cubicBezTo>
                    <a:pt x="660475" y="140279"/>
                    <a:pt x="626358" y="137249"/>
                    <a:pt x="593115" y="128925"/>
                  </a:cubicBezTo>
                  <a:cubicBezTo>
                    <a:pt x="587340" y="127481"/>
                    <a:pt x="580780" y="127606"/>
                    <a:pt x="574933" y="12871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B4F20AF-0F23-495E-9A4A-EFF6BCA3B725}"/>
                </a:ext>
              </a:extLst>
            </p:cNvPr>
            <p:cNvSpPr/>
            <p:nvPr/>
          </p:nvSpPr>
          <p:spPr>
            <a:xfrm>
              <a:off x="2580524" y="4037112"/>
              <a:ext cx="1479662" cy="324769"/>
            </a:xfrm>
            <a:custGeom>
              <a:avLst/>
              <a:gdLst>
                <a:gd name="connsiteX0" fmla="*/ 28520 w 1479662"/>
                <a:gd name="connsiteY0" fmla="*/ 41612 h 324769"/>
                <a:gd name="connsiteX1" fmla="*/ 175486 w 1479662"/>
                <a:gd name="connsiteY1" fmla="*/ 120220 h 324769"/>
                <a:gd name="connsiteX2" fmla="*/ 496263 w 1479662"/>
                <a:gd name="connsiteY2" fmla="*/ 296080 h 324769"/>
                <a:gd name="connsiteX3" fmla="*/ 518669 w 1479662"/>
                <a:gd name="connsiteY3" fmla="*/ 320340 h 324769"/>
                <a:gd name="connsiteX4" fmla="*/ 525674 w 1479662"/>
                <a:gd name="connsiteY4" fmla="*/ 324725 h 324769"/>
                <a:gd name="connsiteX5" fmla="*/ 565566 w 1479662"/>
                <a:gd name="connsiteY5" fmla="*/ 320304 h 324769"/>
                <a:gd name="connsiteX6" fmla="*/ 607793 w 1479662"/>
                <a:gd name="connsiteY6" fmla="*/ 311641 h 324769"/>
                <a:gd name="connsiteX7" fmla="*/ 657578 w 1479662"/>
                <a:gd name="connsiteY7" fmla="*/ 303834 h 324769"/>
                <a:gd name="connsiteX8" fmla="*/ 719502 w 1479662"/>
                <a:gd name="connsiteY8" fmla="*/ 293264 h 324769"/>
                <a:gd name="connsiteX9" fmla="*/ 764349 w 1479662"/>
                <a:gd name="connsiteY9" fmla="*/ 285456 h 324769"/>
                <a:gd name="connsiteX10" fmla="*/ 824508 w 1479662"/>
                <a:gd name="connsiteY10" fmla="*/ 274922 h 324769"/>
                <a:gd name="connsiteX11" fmla="*/ 911565 w 1479662"/>
                <a:gd name="connsiteY11" fmla="*/ 262159 h 324769"/>
                <a:gd name="connsiteX12" fmla="*/ 996911 w 1479662"/>
                <a:gd name="connsiteY12" fmla="*/ 245743 h 324769"/>
                <a:gd name="connsiteX13" fmla="*/ 997321 w 1479662"/>
                <a:gd name="connsiteY13" fmla="*/ 245671 h 324769"/>
                <a:gd name="connsiteX14" fmla="*/ 1009157 w 1479662"/>
                <a:gd name="connsiteY14" fmla="*/ 243889 h 324769"/>
                <a:gd name="connsiteX15" fmla="*/ 1051491 w 1479662"/>
                <a:gd name="connsiteY15" fmla="*/ 234798 h 324769"/>
                <a:gd name="connsiteX16" fmla="*/ 1054004 w 1479662"/>
                <a:gd name="connsiteY16" fmla="*/ 234406 h 324769"/>
                <a:gd name="connsiteX17" fmla="*/ 1144341 w 1479662"/>
                <a:gd name="connsiteY17" fmla="*/ 218221 h 324769"/>
                <a:gd name="connsiteX18" fmla="*/ 1207369 w 1479662"/>
                <a:gd name="connsiteY18" fmla="*/ 207241 h 324769"/>
                <a:gd name="connsiteX19" fmla="*/ 1297902 w 1479662"/>
                <a:gd name="connsiteY19" fmla="*/ 189701 h 324769"/>
                <a:gd name="connsiteX20" fmla="*/ 1325869 w 1479662"/>
                <a:gd name="connsiteY20" fmla="*/ 183997 h 324769"/>
                <a:gd name="connsiteX21" fmla="*/ 1357901 w 1479662"/>
                <a:gd name="connsiteY21" fmla="*/ 176867 h 324769"/>
                <a:gd name="connsiteX22" fmla="*/ 1367259 w 1479662"/>
                <a:gd name="connsiteY22" fmla="*/ 176190 h 324769"/>
                <a:gd name="connsiteX23" fmla="*/ 1383355 w 1479662"/>
                <a:gd name="connsiteY23" fmla="*/ 173124 h 324769"/>
                <a:gd name="connsiteX24" fmla="*/ 1386171 w 1479662"/>
                <a:gd name="connsiteY24" fmla="*/ 171395 h 324769"/>
                <a:gd name="connsiteX25" fmla="*/ 1410502 w 1479662"/>
                <a:gd name="connsiteY25" fmla="*/ 167010 h 324769"/>
                <a:gd name="connsiteX26" fmla="*/ 1420252 w 1479662"/>
                <a:gd name="connsiteY26" fmla="*/ 165655 h 324769"/>
                <a:gd name="connsiteX27" fmla="*/ 1421874 w 1479662"/>
                <a:gd name="connsiteY27" fmla="*/ 165085 h 324769"/>
                <a:gd name="connsiteX28" fmla="*/ 1460519 w 1479662"/>
                <a:gd name="connsiteY28" fmla="*/ 160540 h 324769"/>
                <a:gd name="connsiteX29" fmla="*/ 1476615 w 1479662"/>
                <a:gd name="connsiteY29" fmla="*/ 159310 h 324769"/>
                <a:gd name="connsiteX30" fmla="*/ 1479663 w 1479662"/>
                <a:gd name="connsiteY30" fmla="*/ 157385 h 324769"/>
                <a:gd name="connsiteX31" fmla="*/ 1477114 w 1479662"/>
                <a:gd name="connsiteY31" fmla="*/ 154265 h 324769"/>
                <a:gd name="connsiteX32" fmla="*/ 1475206 w 1479662"/>
                <a:gd name="connsiteY32" fmla="*/ 153356 h 324769"/>
                <a:gd name="connsiteX33" fmla="*/ 1386777 w 1479662"/>
                <a:gd name="connsiteY33" fmla="*/ 104213 h 324769"/>
                <a:gd name="connsiteX34" fmla="*/ 1383355 w 1479662"/>
                <a:gd name="connsiteY34" fmla="*/ 101343 h 324769"/>
                <a:gd name="connsiteX35" fmla="*/ 1366439 w 1479662"/>
                <a:gd name="connsiteY35" fmla="*/ 98990 h 324769"/>
                <a:gd name="connsiteX36" fmla="*/ 1364817 w 1479662"/>
                <a:gd name="connsiteY36" fmla="*/ 99507 h 324769"/>
                <a:gd name="connsiteX37" fmla="*/ 1279721 w 1479662"/>
                <a:gd name="connsiteY37" fmla="*/ 121539 h 324769"/>
                <a:gd name="connsiteX38" fmla="*/ 1088388 w 1479662"/>
                <a:gd name="connsiteY38" fmla="*/ 163659 h 324769"/>
                <a:gd name="connsiteX39" fmla="*/ 1007766 w 1479662"/>
                <a:gd name="connsiteY39" fmla="*/ 178436 h 324769"/>
                <a:gd name="connsiteX40" fmla="*/ 948124 w 1479662"/>
                <a:gd name="connsiteY40" fmla="*/ 186760 h 324769"/>
                <a:gd name="connsiteX41" fmla="*/ 914239 w 1479662"/>
                <a:gd name="connsiteY41" fmla="*/ 193462 h 324769"/>
                <a:gd name="connsiteX42" fmla="*/ 864953 w 1479662"/>
                <a:gd name="connsiteY42" fmla="*/ 200717 h 324769"/>
                <a:gd name="connsiteX43" fmla="*/ 806862 w 1479662"/>
                <a:gd name="connsiteY43" fmla="*/ 207080 h 324769"/>
                <a:gd name="connsiteX44" fmla="*/ 751783 w 1479662"/>
                <a:gd name="connsiteY44" fmla="*/ 209558 h 324769"/>
                <a:gd name="connsiteX45" fmla="*/ 719823 w 1479662"/>
                <a:gd name="connsiteY45" fmla="*/ 209166 h 324769"/>
                <a:gd name="connsiteX46" fmla="*/ 659361 w 1479662"/>
                <a:gd name="connsiteY46" fmla="*/ 194353 h 324769"/>
                <a:gd name="connsiteX47" fmla="*/ 625422 w 1479662"/>
                <a:gd name="connsiteY47" fmla="*/ 184978 h 324769"/>
                <a:gd name="connsiteX48" fmla="*/ 459597 w 1479662"/>
                <a:gd name="connsiteY48" fmla="*/ 135834 h 324769"/>
                <a:gd name="connsiteX49" fmla="*/ 459615 w 1479662"/>
                <a:gd name="connsiteY49" fmla="*/ 135852 h 324769"/>
                <a:gd name="connsiteX50" fmla="*/ 436371 w 1479662"/>
                <a:gd name="connsiteY50" fmla="*/ 127742 h 324769"/>
                <a:gd name="connsiteX51" fmla="*/ 344288 w 1479662"/>
                <a:gd name="connsiteY51" fmla="*/ 98955 h 324769"/>
                <a:gd name="connsiteX52" fmla="*/ 220227 w 1479662"/>
                <a:gd name="connsiteY52" fmla="*/ 45034 h 324769"/>
                <a:gd name="connsiteX53" fmla="*/ 161654 w 1479662"/>
                <a:gd name="connsiteY53" fmla="*/ 5463 h 324769"/>
                <a:gd name="connsiteX54" fmla="*/ 141316 w 1479662"/>
                <a:gd name="connsiteY54" fmla="*/ 579 h 324769"/>
                <a:gd name="connsiteX55" fmla="*/ 25650 w 1479662"/>
                <a:gd name="connsiteY55" fmla="*/ 20810 h 324769"/>
                <a:gd name="connsiteX56" fmla="*/ 178 w 1479662"/>
                <a:gd name="connsiteY56" fmla="*/ 25266 h 324769"/>
                <a:gd name="connsiteX57" fmla="*/ 0 w 1479662"/>
                <a:gd name="connsiteY57" fmla="*/ 26425 h 324769"/>
                <a:gd name="connsiteX58" fmla="*/ 3458 w 1479662"/>
                <a:gd name="connsiteY58" fmla="*/ 28742 h 324769"/>
                <a:gd name="connsiteX59" fmla="*/ 28520 w 1479662"/>
                <a:gd name="connsiteY59" fmla="*/ 41612 h 32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479662" h="324769">
                  <a:moveTo>
                    <a:pt x="28520" y="41612"/>
                  </a:moveTo>
                  <a:cubicBezTo>
                    <a:pt x="77538" y="67761"/>
                    <a:pt x="126717" y="93607"/>
                    <a:pt x="175486" y="120220"/>
                  </a:cubicBezTo>
                  <a:cubicBezTo>
                    <a:pt x="282525" y="178632"/>
                    <a:pt x="389331" y="237472"/>
                    <a:pt x="496263" y="296080"/>
                  </a:cubicBezTo>
                  <a:cubicBezTo>
                    <a:pt x="506512" y="301695"/>
                    <a:pt x="514373" y="309360"/>
                    <a:pt x="518669" y="320340"/>
                  </a:cubicBezTo>
                  <a:cubicBezTo>
                    <a:pt x="519970" y="323655"/>
                    <a:pt x="522448" y="325046"/>
                    <a:pt x="525674" y="324725"/>
                  </a:cubicBezTo>
                  <a:cubicBezTo>
                    <a:pt x="538989" y="323406"/>
                    <a:pt x="552376" y="322443"/>
                    <a:pt x="565566" y="320304"/>
                  </a:cubicBezTo>
                  <a:cubicBezTo>
                    <a:pt x="579737" y="318005"/>
                    <a:pt x="593640" y="314155"/>
                    <a:pt x="607793" y="311641"/>
                  </a:cubicBezTo>
                  <a:cubicBezTo>
                    <a:pt x="624335" y="308700"/>
                    <a:pt x="641037" y="306704"/>
                    <a:pt x="657578" y="303834"/>
                  </a:cubicBezTo>
                  <a:cubicBezTo>
                    <a:pt x="662569" y="302961"/>
                    <a:pt x="691570" y="298059"/>
                    <a:pt x="719502" y="293264"/>
                  </a:cubicBezTo>
                  <a:cubicBezTo>
                    <a:pt x="734493" y="290893"/>
                    <a:pt x="749412" y="288148"/>
                    <a:pt x="764349" y="285456"/>
                  </a:cubicBezTo>
                  <a:cubicBezTo>
                    <a:pt x="784385" y="281856"/>
                    <a:pt x="804402" y="278041"/>
                    <a:pt x="824508" y="274922"/>
                  </a:cubicBezTo>
                  <a:cubicBezTo>
                    <a:pt x="853492" y="270430"/>
                    <a:pt x="882653" y="267043"/>
                    <a:pt x="911565" y="262159"/>
                  </a:cubicBezTo>
                  <a:cubicBezTo>
                    <a:pt x="940121" y="257347"/>
                    <a:pt x="968462" y="251233"/>
                    <a:pt x="996911" y="245743"/>
                  </a:cubicBezTo>
                  <a:cubicBezTo>
                    <a:pt x="994611" y="246206"/>
                    <a:pt x="996234" y="245885"/>
                    <a:pt x="997321" y="245671"/>
                  </a:cubicBezTo>
                  <a:cubicBezTo>
                    <a:pt x="1001242" y="244923"/>
                    <a:pt x="1005199" y="244370"/>
                    <a:pt x="1009157" y="243889"/>
                  </a:cubicBezTo>
                  <a:cubicBezTo>
                    <a:pt x="1023541" y="242071"/>
                    <a:pt x="1038175" y="241554"/>
                    <a:pt x="1051491" y="234798"/>
                  </a:cubicBezTo>
                  <a:cubicBezTo>
                    <a:pt x="1052275" y="234638"/>
                    <a:pt x="1053166" y="234549"/>
                    <a:pt x="1054004" y="234406"/>
                  </a:cubicBezTo>
                  <a:cubicBezTo>
                    <a:pt x="1084128" y="229023"/>
                    <a:pt x="1114270" y="223782"/>
                    <a:pt x="1144341" y="218221"/>
                  </a:cubicBezTo>
                  <a:cubicBezTo>
                    <a:pt x="1165321" y="214353"/>
                    <a:pt x="1186211" y="210289"/>
                    <a:pt x="1207369" y="207241"/>
                  </a:cubicBezTo>
                  <a:cubicBezTo>
                    <a:pt x="1237761" y="202892"/>
                    <a:pt x="1267742" y="195690"/>
                    <a:pt x="1297902" y="189701"/>
                  </a:cubicBezTo>
                  <a:cubicBezTo>
                    <a:pt x="1307242" y="187847"/>
                    <a:pt x="1316814" y="186796"/>
                    <a:pt x="1325869" y="183997"/>
                  </a:cubicBezTo>
                  <a:cubicBezTo>
                    <a:pt x="1329898" y="182749"/>
                    <a:pt x="1342215" y="180022"/>
                    <a:pt x="1357901" y="176867"/>
                  </a:cubicBezTo>
                  <a:cubicBezTo>
                    <a:pt x="1361002" y="176529"/>
                    <a:pt x="1364104" y="176279"/>
                    <a:pt x="1367259" y="176190"/>
                  </a:cubicBezTo>
                  <a:cubicBezTo>
                    <a:pt x="1372713" y="176029"/>
                    <a:pt x="1378346" y="176582"/>
                    <a:pt x="1383355" y="173124"/>
                  </a:cubicBezTo>
                  <a:cubicBezTo>
                    <a:pt x="1384281" y="172482"/>
                    <a:pt x="1385226" y="171912"/>
                    <a:pt x="1386171" y="171395"/>
                  </a:cubicBezTo>
                  <a:cubicBezTo>
                    <a:pt x="1394299" y="169880"/>
                    <a:pt x="1402570" y="168383"/>
                    <a:pt x="1410502" y="167010"/>
                  </a:cubicBezTo>
                  <a:cubicBezTo>
                    <a:pt x="1413728" y="167242"/>
                    <a:pt x="1417240" y="166796"/>
                    <a:pt x="1420252" y="165655"/>
                  </a:cubicBezTo>
                  <a:cubicBezTo>
                    <a:pt x="1420787" y="165459"/>
                    <a:pt x="1421340" y="165281"/>
                    <a:pt x="1421874" y="165085"/>
                  </a:cubicBezTo>
                  <a:cubicBezTo>
                    <a:pt x="1440573" y="162037"/>
                    <a:pt x="1455831" y="160023"/>
                    <a:pt x="1460519" y="160540"/>
                  </a:cubicBezTo>
                  <a:cubicBezTo>
                    <a:pt x="1465777" y="161128"/>
                    <a:pt x="1471267" y="159916"/>
                    <a:pt x="1476615" y="159310"/>
                  </a:cubicBezTo>
                  <a:cubicBezTo>
                    <a:pt x="1477684" y="159185"/>
                    <a:pt x="1478646" y="158062"/>
                    <a:pt x="1479663" y="157385"/>
                  </a:cubicBezTo>
                  <a:cubicBezTo>
                    <a:pt x="1478825" y="156333"/>
                    <a:pt x="1478058" y="155210"/>
                    <a:pt x="1477114" y="154265"/>
                  </a:cubicBezTo>
                  <a:cubicBezTo>
                    <a:pt x="1476650" y="153802"/>
                    <a:pt x="1475848" y="153659"/>
                    <a:pt x="1475206" y="153356"/>
                  </a:cubicBezTo>
                  <a:cubicBezTo>
                    <a:pt x="1450982" y="141948"/>
                    <a:pt x="1388114" y="105336"/>
                    <a:pt x="1386777" y="104213"/>
                  </a:cubicBezTo>
                  <a:cubicBezTo>
                    <a:pt x="1385494" y="103143"/>
                    <a:pt x="1384388" y="102181"/>
                    <a:pt x="1383355" y="101343"/>
                  </a:cubicBezTo>
                  <a:cubicBezTo>
                    <a:pt x="1379219" y="95675"/>
                    <a:pt x="1374745" y="95675"/>
                    <a:pt x="1366439" y="98990"/>
                  </a:cubicBezTo>
                  <a:cubicBezTo>
                    <a:pt x="1365904" y="99204"/>
                    <a:pt x="1365369" y="99365"/>
                    <a:pt x="1364817" y="99507"/>
                  </a:cubicBezTo>
                  <a:cubicBezTo>
                    <a:pt x="1336457" y="106904"/>
                    <a:pt x="1308276" y="115033"/>
                    <a:pt x="1279721" y="121539"/>
                  </a:cubicBezTo>
                  <a:cubicBezTo>
                    <a:pt x="1216050" y="136048"/>
                    <a:pt x="1152255" y="150023"/>
                    <a:pt x="1088388" y="163659"/>
                  </a:cubicBezTo>
                  <a:cubicBezTo>
                    <a:pt x="1061669" y="169363"/>
                    <a:pt x="1034717" y="173962"/>
                    <a:pt x="1007766" y="178436"/>
                  </a:cubicBezTo>
                  <a:cubicBezTo>
                    <a:pt x="987963" y="181716"/>
                    <a:pt x="967963" y="183694"/>
                    <a:pt x="948124" y="186760"/>
                  </a:cubicBezTo>
                  <a:cubicBezTo>
                    <a:pt x="936752" y="188525"/>
                    <a:pt x="925629" y="192001"/>
                    <a:pt x="914239" y="193462"/>
                  </a:cubicBezTo>
                  <a:cubicBezTo>
                    <a:pt x="897769" y="195583"/>
                    <a:pt x="881352" y="197027"/>
                    <a:pt x="864953" y="200717"/>
                  </a:cubicBezTo>
                  <a:cubicBezTo>
                    <a:pt x="846059" y="204977"/>
                    <a:pt x="826309" y="205619"/>
                    <a:pt x="806862" y="207080"/>
                  </a:cubicBezTo>
                  <a:cubicBezTo>
                    <a:pt x="788538" y="208453"/>
                    <a:pt x="770143" y="208988"/>
                    <a:pt x="751783" y="209558"/>
                  </a:cubicBezTo>
                  <a:cubicBezTo>
                    <a:pt x="741124" y="209879"/>
                    <a:pt x="730143" y="211091"/>
                    <a:pt x="719823" y="209166"/>
                  </a:cubicBezTo>
                  <a:cubicBezTo>
                    <a:pt x="699449" y="205351"/>
                    <a:pt x="679039" y="200753"/>
                    <a:pt x="659361" y="194353"/>
                  </a:cubicBezTo>
                  <a:cubicBezTo>
                    <a:pt x="648113" y="190699"/>
                    <a:pt x="636866" y="187420"/>
                    <a:pt x="625422" y="184978"/>
                  </a:cubicBezTo>
                  <a:lnTo>
                    <a:pt x="459597" y="135834"/>
                  </a:lnTo>
                  <a:lnTo>
                    <a:pt x="459615" y="135852"/>
                  </a:lnTo>
                  <a:cubicBezTo>
                    <a:pt x="451897" y="133054"/>
                    <a:pt x="444161" y="130291"/>
                    <a:pt x="436371" y="127742"/>
                  </a:cubicBezTo>
                  <a:cubicBezTo>
                    <a:pt x="405819" y="117724"/>
                    <a:pt x="374840" y="109008"/>
                    <a:pt x="344288" y="98955"/>
                  </a:cubicBezTo>
                  <a:cubicBezTo>
                    <a:pt x="301312" y="84802"/>
                    <a:pt x="260368" y="65854"/>
                    <a:pt x="220227" y="45034"/>
                  </a:cubicBezTo>
                  <a:cubicBezTo>
                    <a:pt x="199104" y="34090"/>
                    <a:pt x="178944" y="21987"/>
                    <a:pt x="161654" y="5463"/>
                  </a:cubicBezTo>
                  <a:cubicBezTo>
                    <a:pt x="155861" y="-81"/>
                    <a:pt x="148838" y="-740"/>
                    <a:pt x="141316" y="579"/>
                  </a:cubicBezTo>
                  <a:cubicBezTo>
                    <a:pt x="102761" y="7352"/>
                    <a:pt x="64205" y="14072"/>
                    <a:pt x="25650" y="20810"/>
                  </a:cubicBezTo>
                  <a:cubicBezTo>
                    <a:pt x="17165" y="22290"/>
                    <a:pt x="8663" y="23787"/>
                    <a:pt x="178" y="25266"/>
                  </a:cubicBezTo>
                  <a:cubicBezTo>
                    <a:pt x="125" y="25659"/>
                    <a:pt x="53" y="26051"/>
                    <a:pt x="0" y="26425"/>
                  </a:cubicBezTo>
                  <a:cubicBezTo>
                    <a:pt x="1159" y="27209"/>
                    <a:pt x="2228" y="28101"/>
                    <a:pt x="3458" y="28742"/>
                  </a:cubicBezTo>
                  <a:cubicBezTo>
                    <a:pt x="11782" y="33056"/>
                    <a:pt x="20231" y="37191"/>
                    <a:pt x="28520" y="41612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5BAA41C-A76F-458C-A2D3-1942EF62D9D5}"/>
                </a:ext>
              </a:extLst>
            </p:cNvPr>
            <p:cNvSpPr/>
            <p:nvPr/>
          </p:nvSpPr>
          <p:spPr>
            <a:xfrm>
              <a:off x="3070019" y="4230768"/>
              <a:ext cx="933768" cy="304080"/>
            </a:xfrm>
            <a:custGeom>
              <a:avLst/>
              <a:gdLst>
                <a:gd name="connsiteX0" fmla="*/ 917673 w 933768"/>
                <a:gd name="connsiteY0" fmla="*/ 28931 h 304080"/>
                <a:gd name="connsiteX1" fmla="*/ 933769 w 933768"/>
                <a:gd name="connsiteY1" fmla="*/ 162 h 304080"/>
                <a:gd name="connsiteX2" fmla="*/ 932094 w 933768"/>
                <a:gd name="connsiteY2" fmla="*/ 19 h 304080"/>
                <a:gd name="connsiteX3" fmla="*/ 845981 w 933768"/>
                <a:gd name="connsiteY3" fmla="*/ 15634 h 304080"/>
                <a:gd name="connsiteX4" fmla="*/ 664221 w 933768"/>
                <a:gd name="connsiteY4" fmla="*/ 49323 h 304080"/>
                <a:gd name="connsiteX5" fmla="*/ 483263 w 933768"/>
                <a:gd name="connsiteY5" fmla="*/ 80338 h 304080"/>
                <a:gd name="connsiteX6" fmla="*/ 338257 w 933768"/>
                <a:gd name="connsiteY6" fmla="*/ 106274 h 304080"/>
                <a:gd name="connsiteX7" fmla="*/ 196870 w 933768"/>
                <a:gd name="connsiteY7" fmla="*/ 130712 h 304080"/>
                <a:gd name="connsiteX8" fmla="*/ 53683 w 933768"/>
                <a:gd name="connsiteY8" fmla="*/ 154846 h 304080"/>
                <a:gd name="connsiteX9" fmla="*/ 6910 w 933768"/>
                <a:gd name="connsiteY9" fmla="*/ 196468 h 304080"/>
                <a:gd name="connsiteX10" fmla="*/ 12 w 933768"/>
                <a:gd name="connsiteY10" fmla="*/ 243668 h 304080"/>
                <a:gd name="connsiteX11" fmla="*/ 5520 w 933768"/>
                <a:gd name="connsiteY11" fmla="*/ 290637 h 304080"/>
                <a:gd name="connsiteX12" fmla="*/ 25484 w 933768"/>
                <a:gd name="connsiteY12" fmla="*/ 303631 h 304080"/>
                <a:gd name="connsiteX13" fmla="*/ 47925 w 933768"/>
                <a:gd name="connsiteY13" fmla="*/ 298480 h 304080"/>
                <a:gd name="connsiteX14" fmla="*/ 147174 w 933768"/>
                <a:gd name="connsiteY14" fmla="*/ 281011 h 304080"/>
                <a:gd name="connsiteX15" fmla="*/ 266708 w 933768"/>
                <a:gd name="connsiteY15" fmla="*/ 258320 h 304080"/>
                <a:gd name="connsiteX16" fmla="*/ 451873 w 933768"/>
                <a:gd name="connsiteY16" fmla="*/ 222100 h 304080"/>
                <a:gd name="connsiteX17" fmla="*/ 627912 w 933768"/>
                <a:gd name="connsiteY17" fmla="*/ 188054 h 304080"/>
                <a:gd name="connsiteX18" fmla="*/ 771652 w 933768"/>
                <a:gd name="connsiteY18" fmla="*/ 160105 h 304080"/>
                <a:gd name="connsiteX19" fmla="*/ 906497 w 933768"/>
                <a:gd name="connsiteY19" fmla="*/ 133243 h 304080"/>
                <a:gd name="connsiteX20" fmla="*/ 930792 w 933768"/>
                <a:gd name="connsiteY20" fmla="*/ 128448 h 304080"/>
                <a:gd name="connsiteX21" fmla="*/ 927209 w 933768"/>
                <a:gd name="connsiteY21" fmla="*/ 124437 h 304080"/>
                <a:gd name="connsiteX22" fmla="*/ 908048 w 933768"/>
                <a:gd name="connsiteY22" fmla="*/ 98270 h 304080"/>
                <a:gd name="connsiteX23" fmla="*/ 902665 w 933768"/>
                <a:gd name="connsiteY23" fmla="*/ 69127 h 304080"/>
                <a:gd name="connsiteX24" fmla="*/ 917673 w 933768"/>
                <a:gd name="connsiteY24" fmla="*/ 28931 h 30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3768" h="304080">
                  <a:moveTo>
                    <a:pt x="917673" y="28931"/>
                  </a:moveTo>
                  <a:cubicBezTo>
                    <a:pt x="922878" y="19342"/>
                    <a:pt x="928315" y="9877"/>
                    <a:pt x="933769" y="162"/>
                  </a:cubicBezTo>
                  <a:cubicBezTo>
                    <a:pt x="932931" y="91"/>
                    <a:pt x="932486" y="-52"/>
                    <a:pt x="932094" y="19"/>
                  </a:cubicBezTo>
                  <a:cubicBezTo>
                    <a:pt x="903378" y="5206"/>
                    <a:pt x="874662" y="10322"/>
                    <a:pt x="845981" y="15634"/>
                  </a:cubicBezTo>
                  <a:cubicBezTo>
                    <a:pt x="785395" y="26846"/>
                    <a:pt x="724879" y="38503"/>
                    <a:pt x="664221" y="49323"/>
                  </a:cubicBezTo>
                  <a:cubicBezTo>
                    <a:pt x="603973" y="60072"/>
                    <a:pt x="543546" y="69840"/>
                    <a:pt x="483263" y="80338"/>
                  </a:cubicBezTo>
                  <a:cubicBezTo>
                    <a:pt x="434886" y="88770"/>
                    <a:pt x="386616" y="97753"/>
                    <a:pt x="338257" y="106274"/>
                  </a:cubicBezTo>
                  <a:cubicBezTo>
                    <a:pt x="291146" y="114580"/>
                    <a:pt x="244017" y="122673"/>
                    <a:pt x="196870" y="130712"/>
                  </a:cubicBezTo>
                  <a:cubicBezTo>
                    <a:pt x="149153" y="138840"/>
                    <a:pt x="101382" y="146665"/>
                    <a:pt x="53683" y="154846"/>
                  </a:cubicBezTo>
                  <a:cubicBezTo>
                    <a:pt x="29601" y="158982"/>
                    <a:pt x="13398" y="172190"/>
                    <a:pt x="6910" y="196468"/>
                  </a:cubicBezTo>
                  <a:cubicBezTo>
                    <a:pt x="2757" y="211975"/>
                    <a:pt x="190" y="227643"/>
                    <a:pt x="12" y="243668"/>
                  </a:cubicBezTo>
                  <a:cubicBezTo>
                    <a:pt x="-166" y="259550"/>
                    <a:pt x="1670" y="275218"/>
                    <a:pt x="5520" y="290637"/>
                  </a:cubicBezTo>
                  <a:cubicBezTo>
                    <a:pt x="8140" y="301118"/>
                    <a:pt x="14807" y="305592"/>
                    <a:pt x="25484" y="303631"/>
                  </a:cubicBezTo>
                  <a:cubicBezTo>
                    <a:pt x="33024" y="302241"/>
                    <a:pt x="40385" y="299834"/>
                    <a:pt x="47925" y="298480"/>
                  </a:cubicBezTo>
                  <a:cubicBezTo>
                    <a:pt x="80990" y="292562"/>
                    <a:pt x="114145" y="287089"/>
                    <a:pt x="147174" y="281011"/>
                  </a:cubicBezTo>
                  <a:cubicBezTo>
                    <a:pt x="187066" y="273685"/>
                    <a:pt x="226887" y="266056"/>
                    <a:pt x="266708" y="258320"/>
                  </a:cubicBezTo>
                  <a:cubicBezTo>
                    <a:pt x="328453" y="246342"/>
                    <a:pt x="390145" y="234114"/>
                    <a:pt x="451873" y="222100"/>
                  </a:cubicBezTo>
                  <a:cubicBezTo>
                    <a:pt x="510535" y="210674"/>
                    <a:pt x="569232" y="199409"/>
                    <a:pt x="627912" y="188054"/>
                  </a:cubicBezTo>
                  <a:cubicBezTo>
                    <a:pt x="675825" y="178768"/>
                    <a:pt x="723756" y="169534"/>
                    <a:pt x="771652" y="160105"/>
                  </a:cubicBezTo>
                  <a:cubicBezTo>
                    <a:pt x="816624" y="151264"/>
                    <a:pt x="861543" y="142191"/>
                    <a:pt x="906497" y="133243"/>
                  </a:cubicBezTo>
                  <a:cubicBezTo>
                    <a:pt x="914376" y="131674"/>
                    <a:pt x="922254" y="130141"/>
                    <a:pt x="930792" y="128448"/>
                  </a:cubicBezTo>
                  <a:cubicBezTo>
                    <a:pt x="929259" y="126737"/>
                    <a:pt x="928119" y="125667"/>
                    <a:pt x="927209" y="124437"/>
                  </a:cubicBezTo>
                  <a:cubicBezTo>
                    <a:pt x="920757" y="115756"/>
                    <a:pt x="913948" y="107308"/>
                    <a:pt x="908048" y="98270"/>
                  </a:cubicBezTo>
                  <a:cubicBezTo>
                    <a:pt x="902326" y="89500"/>
                    <a:pt x="901060" y="79590"/>
                    <a:pt x="902665" y="69127"/>
                  </a:cubicBezTo>
                  <a:cubicBezTo>
                    <a:pt x="904911" y="54653"/>
                    <a:pt x="910775" y="41605"/>
                    <a:pt x="917673" y="2893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CDBAB60D-CB35-42F9-9A9A-7DA763D23C2C}"/>
                </a:ext>
              </a:extLst>
            </p:cNvPr>
            <p:cNvSpPr/>
            <p:nvPr/>
          </p:nvSpPr>
          <p:spPr>
            <a:xfrm>
              <a:off x="3662915" y="4342960"/>
              <a:ext cx="525201" cy="503023"/>
            </a:xfrm>
            <a:custGeom>
              <a:avLst/>
              <a:gdLst>
                <a:gd name="connsiteX0" fmla="*/ 386648 w 525201"/>
                <a:gd name="connsiteY0" fmla="*/ 89731 h 503023"/>
                <a:gd name="connsiteX1" fmla="*/ 376630 w 525201"/>
                <a:gd name="connsiteY1" fmla="*/ 90693 h 503023"/>
                <a:gd name="connsiteX2" fmla="*/ 344563 w 525201"/>
                <a:gd name="connsiteY2" fmla="*/ 106700 h 503023"/>
                <a:gd name="connsiteX3" fmla="*/ 34963 w 525201"/>
                <a:gd name="connsiteY3" fmla="*/ 304164 h 503023"/>
                <a:gd name="connsiteX4" fmla="*/ 10649 w 525201"/>
                <a:gd name="connsiteY4" fmla="*/ 338851 h 503023"/>
                <a:gd name="connsiteX5" fmla="*/ 3163 w 525201"/>
                <a:gd name="connsiteY5" fmla="*/ 370865 h 503023"/>
                <a:gd name="connsiteX6" fmla="*/ 721 w 525201"/>
                <a:gd name="connsiteY6" fmla="*/ 401684 h 503023"/>
                <a:gd name="connsiteX7" fmla="*/ 2200 w 525201"/>
                <a:gd name="connsiteY7" fmla="*/ 419990 h 503023"/>
                <a:gd name="connsiteX8" fmla="*/ 28064 w 525201"/>
                <a:gd name="connsiteY8" fmla="*/ 495639 h 503023"/>
                <a:gd name="connsiteX9" fmla="*/ 48403 w 525201"/>
                <a:gd name="connsiteY9" fmla="*/ 499382 h 503023"/>
                <a:gd name="connsiteX10" fmla="*/ 70470 w 525201"/>
                <a:gd name="connsiteY10" fmla="*/ 483946 h 503023"/>
                <a:gd name="connsiteX11" fmla="*/ 289823 w 525201"/>
                <a:gd name="connsiteY11" fmla="*/ 330652 h 503023"/>
                <a:gd name="connsiteX12" fmla="*/ 518570 w 525201"/>
                <a:gd name="connsiteY12" fmla="*/ 166877 h 503023"/>
                <a:gd name="connsiteX13" fmla="*/ 521458 w 525201"/>
                <a:gd name="connsiteY13" fmla="*/ 152528 h 503023"/>
                <a:gd name="connsiteX14" fmla="*/ 510246 w 525201"/>
                <a:gd name="connsiteY14" fmla="*/ 113901 h 503023"/>
                <a:gd name="connsiteX15" fmla="*/ 509800 w 525201"/>
                <a:gd name="connsiteY15" fmla="*/ 104953 h 503023"/>
                <a:gd name="connsiteX16" fmla="*/ 509354 w 525201"/>
                <a:gd name="connsiteY16" fmla="*/ 51264 h 503023"/>
                <a:gd name="connsiteX17" fmla="*/ 516573 w 525201"/>
                <a:gd name="connsiteY17" fmla="*/ 4421 h 503023"/>
                <a:gd name="connsiteX18" fmla="*/ 516092 w 525201"/>
                <a:gd name="connsiteY18" fmla="*/ 0 h 503023"/>
                <a:gd name="connsiteX19" fmla="*/ 511422 w 525201"/>
                <a:gd name="connsiteY19" fmla="*/ 1052 h 503023"/>
                <a:gd name="connsiteX20" fmla="*/ 499729 w 525201"/>
                <a:gd name="connsiteY20" fmla="*/ 8146 h 503023"/>
                <a:gd name="connsiteX21" fmla="*/ 445720 w 525201"/>
                <a:gd name="connsiteY21" fmla="*/ 41906 h 503023"/>
                <a:gd name="connsiteX22" fmla="*/ 442012 w 525201"/>
                <a:gd name="connsiteY22" fmla="*/ 50017 h 503023"/>
                <a:gd name="connsiteX23" fmla="*/ 437324 w 525201"/>
                <a:gd name="connsiteY23" fmla="*/ 69107 h 503023"/>
                <a:gd name="connsiteX24" fmla="*/ 386648 w 525201"/>
                <a:gd name="connsiteY24" fmla="*/ 89731 h 50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25201" h="503023">
                  <a:moveTo>
                    <a:pt x="386648" y="89731"/>
                  </a:moveTo>
                  <a:cubicBezTo>
                    <a:pt x="383279" y="89998"/>
                    <a:pt x="379518" y="89392"/>
                    <a:pt x="376630" y="90693"/>
                  </a:cubicBezTo>
                  <a:cubicBezTo>
                    <a:pt x="365757" y="95648"/>
                    <a:pt x="354599" y="100336"/>
                    <a:pt x="344563" y="106700"/>
                  </a:cubicBezTo>
                  <a:cubicBezTo>
                    <a:pt x="241250" y="172331"/>
                    <a:pt x="138133" y="238283"/>
                    <a:pt x="34963" y="304164"/>
                  </a:cubicBezTo>
                  <a:cubicBezTo>
                    <a:pt x="22129" y="312364"/>
                    <a:pt x="13787" y="323700"/>
                    <a:pt x="10649" y="338851"/>
                  </a:cubicBezTo>
                  <a:cubicBezTo>
                    <a:pt x="8421" y="349582"/>
                    <a:pt x="5765" y="360223"/>
                    <a:pt x="3163" y="370865"/>
                  </a:cubicBezTo>
                  <a:cubicBezTo>
                    <a:pt x="685" y="381007"/>
                    <a:pt x="-1044" y="391132"/>
                    <a:pt x="721" y="401684"/>
                  </a:cubicBezTo>
                  <a:cubicBezTo>
                    <a:pt x="1719" y="407709"/>
                    <a:pt x="2004" y="413876"/>
                    <a:pt x="2200" y="419990"/>
                  </a:cubicBezTo>
                  <a:cubicBezTo>
                    <a:pt x="3109" y="447868"/>
                    <a:pt x="11772" y="473055"/>
                    <a:pt x="28064" y="495639"/>
                  </a:cubicBezTo>
                  <a:cubicBezTo>
                    <a:pt x="34178" y="504124"/>
                    <a:pt x="39722" y="505193"/>
                    <a:pt x="48403" y="499382"/>
                  </a:cubicBezTo>
                  <a:cubicBezTo>
                    <a:pt x="55853" y="494391"/>
                    <a:pt x="63108" y="489080"/>
                    <a:pt x="70470" y="483946"/>
                  </a:cubicBezTo>
                  <a:cubicBezTo>
                    <a:pt x="143605" y="432878"/>
                    <a:pt x="217008" y="382184"/>
                    <a:pt x="289823" y="330652"/>
                  </a:cubicBezTo>
                  <a:cubicBezTo>
                    <a:pt x="366363" y="276482"/>
                    <a:pt x="442351" y="221510"/>
                    <a:pt x="518570" y="166877"/>
                  </a:cubicBezTo>
                  <a:cubicBezTo>
                    <a:pt x="526805" y="160959"/>
                    <a:pt x="526894" y="160852"/>
                    <a:pt x="521458" y="152528"/>
                  </a:cubicBezTo>
                  <a:cubicBezTo>
                    <a:pt x="513793" y="140763"/>
                    <a:pt x="509051" y="128232"/>
                    <a:pt x="510246" y="113901"/>
                  </a:cubicBezTo>
                  <a:cubicBezTo>
                    <a:pt x="510495" y="110960"/>
                    <a:pt x="510139" y="107930"/>
                    <a:pt x="509800" y="104953"/>
                  </a:cubicBezTo>
                  <a:cubicBezTo>
                    <a:pt x="507750" y="87075"/>
                    <a:pt x="506502" y="69196"/>
                    <a:pt x="509354" y="51264"/>
                  </a:cubicBezTo>
                  <a:cubicBezTo>
                    <a:pt x="511850" y="35668"/>
                    <a:pt x="514238" y="20053"/>
                    <a:pt x="516573" y="4421"/>
                  </a:cubicBezTo>
                  <a:cubicBezTo>
                    <a:pt x="516787" y="2995"/>
                    <a:pt x="516270" y="1462"/>
                    <a:pt x="516092" y="0"/>
                  </a:cubicBezTo>
                  <a:cubicBezTo>
                    <a:pt x="514524" y="321"/>
                    <a:pt x="512759" y="303"/>
                    <a:pt x="511422" y="1052"/>
                  </a:cubicBezTo>
                  <a:cubicBezTo>
                    <a:pt x="507429" y="3262"/>
                    <a:pt x="503597" y="5740"/>
                    <a:pt x="499729" y="8146"/>
                  </a:cubicBezTo>
                  <a:cubicBezTo>
                    <a:pt x="481726" y="19376"/>
                    <a:pt x="463687" y="30605"/>
                    <a:pt x="445720" y="41906"/>
                  </a:cubicBezTo>
                  <a:cubicBezTo>
                    <a:pt x="440925" y="44937"/>
                    <a:pt x="439926" y="46576"/>
                    <a:pt x="442012" y="50017"/>
                  </a:cubicBezTo>
                  <a:cubicBezTo>
                    <a:pt x="445613" y="57771"/>
                    <a:pt x="440212" y="65685"/>
                    <a:pt x="437324" y="69107"/>
                  </a:cubicBezTo>
                  <a:cubicBezTo>
                    <a:pt x="424062" y="83937"/>
                    <a:pt x="407040" y="90657"/>
                    <a:pt x="386648" y="8973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4293E07-E156-4D32-A82F-8A18DDFE906B}"/>
                </a:ext>
              </a:extLst>
            </p:cNvPr>
            <p:cNvSpPr/>
            <p:nvPr/>
          </p:nvSpPr>
          <p:spPr>
            <a:xfrm>
              <a:off x="2759147" y="3796476"/>
              <a:ext cx="636723" cy="384353"/>
            </a:xfrm>
            <a:custGeom>
              <a:avLst/>
              <a:gdLst>
                <a:gd name="connsiteX0" fmla="*/ 622428 w 636723"/>
                <a:gd name="connsiteY0" fmla="*/ 213747 h 384353"/>
                <a:gd name="connsiteX1" fmla="*/ 335429 w 636723"/>
                <a:gd name="connsiteY1" fmla="*/ 104801 h 384353"/>
                <a:gd name="connsiteX2" fmla="*/ 102226 w 636723"/>
                <a:gd name="connsiteY2" fmla="*/ 20329 h 384353"/>
                <a:gd name="connsiteX3" fmla="*/ 44937 w 636723"/>
                <a:gd name="connsiteY3" fmla="*/ 633 h 384353"/>
                <a:gd name="connsiteX4" fmla="*/ 38680 w 636723"/>
                <a:gd name="connsiteY4" fmla="*/ 116 h 384353"/>
                <a:gd name="connsiteX5" fmla="*/ 20142 w 636723"/>
                <a:gd name="connsiteY5" fmla="*/ 12575 h 384353"/>
                <a:gd name="connsiteX6" fmla="*/ 0 w 636723"/>
                <a:gd name="connsiteY6" fmla="*/ 74285 h 384353"/>
                <a:gd name="connsiteX7" fmla="*/ 3779 w 636723"/>
                <a:gd name="connsiteY7" fmla="*/ 106495 h 384353"/>
                <a:gd name="connsiteX8" fmla="*/ 21782 w 636723"/>
                <a:gd name="connsiteY8" fmla="*/ 188151 h 384353"/>
                <a:gd name="connsiteX9" fmla="*/ 44776 w 636723"/>
                <a:gd name="connsiteY9" fmla="*/ 213676 h 384353"/>
                <a:gd name="connsiteX10" fmla="*/ 160745 w 636723"/>
                <a:gd name="connsiteY10" fmla="*/ 258309 h 384353"/>
                <a:gd name="connsiteX11" fmla="*/ 432931 w 636723"/>
                <a:gd name="connsiteY11" fmla="*/ 342532 h 384353"/>
                <a:gd name="connsiteX12" fmla="*/ 576742 w 636723"/>
                <a:gd name="connsiteY12" fmla="*/ 374118 h 384353"/>
                <a:gd name="connsiteX13" fmla="*/ 627401 w 636723"/>
                <a:gd name="connsiteY13" fmla="*/ 384224 h 384353"/>
                <a:gd name="connsiteX14" fmla="*/ 636723 w 636723"/>
                <a:gd name="connsiteY14" fmla="*/ 383048 h 384353"/>
                <a:gd name="connsiteX15" fmla="*/ 635386 w 636723"/>
                <a:gd name="connsiteY15" fmla="*/ 374938 h 384353"/>
                <a:gd name="connsiteX16" fmla="*/ 630449 w 636723"/>
                <a:gd name="connsiteY16" fmla="*/ 356079 h 384353"/>
                <a:gd name="connsiteX17" fmla="*/ 628078 w 636723"/>
                <a:gd name="connsiteY17" fmla="*/ 319413 h 384353"/>
                <a:gd name="connsiteX18" fmla="*/ 632802 w 636723"/>
                <a:gd name="connsiteY18" fmla="*/ 233123 h 384353"/>
                <a:gd name="connsiteX19" fmla="*/ 622428 w 636723"/>
                <a:gd name="connsiteY19" fmla="*/ 213747 h 38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6723" h="384353">
                  <a:moveTo>
                    <a:pt x="622428" y="213747"/>
                  </a:moveTo>
                  <a:cubicBezTo>
                    <a:pt x="527956" y="174283"/>
                    <a:pt x="431719" y="139489"/>
                    <a:pt x="335429" y="104801"/>
                  </a:cubicBezTo>
                  <a:cubicBezTo>
                    <a:pt x="257641" y="76781"/>
                    <a:pt x="179978" y="48403"/>
                    <a:pt x="102226" y="20329"/>
                  </a:cubicBezTo>
                  <a:cubicBezTo>
                    <a:pt x="83242" y="13467"/>
                    <a:pt x="64063" y="7103"/>
                    <a:pt x="44937" y="633"/>
                  </a:cubicBezTo>
                  <a:cubicBezTo>
                    <a:pt x="43011" y="-27"/>
                    <a:pt x="40730" y="-116"/>
                    <a:pt x="38680" y="116"/>
                  </a:cubicBezTo>
                  <a:cubicBezTo>
                    <a:pt x="30374" y="1025"/>
                    <a:pt x="24777" y="6123"/>
                    <a:pt x="20142" y="12575"/>
                  </a:cubicBezTo>
                  <a:cubicBezTo>
                    <a:pt x="6916" y="31006"/>
                    <a:pt x="588" y="51594"/>
                    <a:pt x="0" y="74285"/>
                  </a:cubicBezTo>
                  <a:cubicBezTo>
                    <a:pt x="1212" y="85034"/>
                    <a:pt x="1622" y="95942"/>
                    <a:pt x="3779" y="106495"/>
                  </a:cubicBezTo>
                  <a:cubicBezTo>
                    <a:pt x="9358" y="133802"/>
                    <a:pt x="15597" y="160968"/>
                    <a:pt x="21782" y="188151"/>
                  </a:cubicBezTo>
                  <a:cubicBezTo>
                    <a:pt x="24670" y="200824"/>
                    <a:pt x="32762" y="209041"/>
                    <a:pt x="44776" y="213676"/>
                  </a:cubicBezTo>
                  <a:cubicBezTo>
                    <a:pt x="83438" y="228542"/>
                    <a:pt x="122011" y="243622"/>
                    <a:pt x="160745" y="258309"/>
                  </a:cubicBezTo>
                  <a:cubicBezTo>
                    <a:pt x="249709" y="292052"/>
                    <a:pt x="340420" y="320340"/>
                    <a:pt x="432931" y="342532"/>
                  </a:cubicBezTo>
                  <a:cubicBezTo>
                    <a:pt x="480648" y="353976"/>
                    <a:pt x="528776" y="363744"/>
                    <a:pt x="576742" y="374118"/>
                  </a:cubicBezTo>
                  <a:cubicBezTo>
                    <a:pt x="593569" y="377754"/>
                    <a:pt x="610467" y="381105"/>
                    <a:pt x="627401" y="384224"/>
                  </a:cubicBezTo>
                  <a:cubicBezTo>
                    <a:pt x="630342" y="384759"/>
                    <a:pt x="633604" y="383494"/>
                    <a:pt x="636723" y="383048"/>
                  </a:cubicBezTo>
                  <a:cubicBezTo>
                    <a:pt x="636295" y="380339"/>
                    <a:pt x="636064" y="377576"/>
                    <a:pt x="635386" y="374938"/>
                  </a:cubicBezTo>
                  <a:cubicBezTo>
                    <a:pt x="633782" y="368628"/>
                    <a:pt x="631162" y="362478"/>
                    <a:pt x="630449" y="356079"/>
                  </a:cubicBezTo>
                  <a:cubicBezTo>
                    <a:pt x="629094" y="343922"/>
                    <a:pt x="628809" y="331641"/>
                    <a:pt x="628078" y="319413"/>
                  </a:cubicBezTo>
                  <a:cubicBezTo>
                    <a:pt x="626331" y="290465"/>
                    <a:pt x="625725" y="261643"/>
                    <a:pt x="632802" y="233123"/>
                  </a:cubicBezTo>
                  <a:cubicBezTo>
                    <a:pt x="635850" y="220841"/>
                    <a:pt x="634210" y="218667"/>
                    <a:pt x="622428" y="21374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D18D4A2-99F9-49BD-AE37-9B43A89E8A4A}"/>
                </a:ext>
              </a:extLst>
            </p:cNvPr>
            <p:cNvSpPr/>
            <p:nvPr/>
          </p:nvSpPr>
          <p:spPr>
            <a:xfrm>
              <a:off x="3411308" y="3865984"/>
              <a:ext cx="730819" cy="315804"/>
            </a:xfrm>
            <a:custGeom>
              <a:avLst/>
              <a:gdLst>
                <a:gd name="connsiteX0" fmla="*/ 730820 w 730819"/>
                <a:gd name="connsiteY0" fmla="*/ 0 h 315804"/>
                <a:gd name="connsiteX1" fmla="*/ 723975 w 730819"/>
                <a:gd name="connsiteY1" fmla="*/ 642 h 315804"/>
                <a:gd name="connsiteX2" fmla="*/ 685491 w 730819"/>
                <a:gd name="connsiteY2" fmla="*/ 6096 h 315804"/>
                <a:gd name="connsiteX3" fmla="*/ 583105 w 730819"/>
                <a:gd name="connsiteY3" fmla="*/ 22923 h 315804"/>
                <a:gd name="connsiteX4" fmla="*/ 354661 w 730819"/>
                <a:gd name="connsiteY4" fmla="*/ 73153 h 315804"/>
                <a:gd name="connsiteX5" fmla="*/ 139015 w 730819"/>
                <a:gd name="connsiteY5" fmla="*/ 120015 h 315804"/>
                <a:gd name="connsiteX6" fmla="*/ 25346 w 730819"/>
                <a:gd name="connsiteY6" fmla="*/ 145701 h 315804"/>
                <a:gd name="connsiteX7" fmla="*/ 12779 w 730819"/>
                <a:gd name="connsiteY7" fmla="*/ 155629 h 315804"/>
                <a:gd name="connsiteX8" fmla="*/ 6523 w 730819"/>
                <a:gd name="connsiteY8" fmla="*/ 174203 h 315804"/>
                <a:gd name="connsiteX9" fmla="*/ 587 w 730819"/>
                <a:gd name="connsiteY9" fmla="*/ 257071 h 315804"/>
                <a:gd name="connsiteX10" fmla="*/ 10908 w 730819"/>
                <a:gd name="connsiteY10" fmla="*/ 303594 h 315804"/>
                <a:gd name="connsiteX11" fmla="*/ 29392 w 730819"/>
                <a:gd name="connsiteY11" fmla="*/ 315643 h 315804"/>
                <a:gd name="connsiteX12" fmla="*/ 44935 w 730819"/>
                <a:gd name="connsiteY12" fmla="*/ 312827 h 315804"/>
                <a:gd name="connsiteX13" fmla="*/ 212097 w 730819"/>
                <a:gd name="connsiteY13" fmla="*/ 272347 h 315804"/>
                <a:gd name="connsiteX14" fmla="*/ 389206 w 730819"/>
                <a:gd name="connsiteY14" fmla="*/ 231153 h 315804"/>
                <a:gd name="connsiteX15" fmla="*/ 535298 w 730819"/>
                <a:gd name="connsiteY15" fmla="*/ 196199 h 315804"/>
                <a:gd name="connsiteX16" fmla="*/ 709769 w 730819"/>
                <a:gd name="connsiteY16" fmla="*/ 155059 h 315804"/>
                <a:gd name="connsiteX17" fmla="*/ 721069 w 730819"/>
                <a:gd name="connsiteY17" fmla="*/ 137323 h 315804"/>
                <a:gd name="connsiteX18" fmla="*/ 713815 w 730819"/>
                <a:gd name="connsiteY18" fmla="*/ 82440 h 315804"/>
                <a:gd name="connsiteX19" fmla="*/ 713227 w 730819"/>
                <a:gd name="connsiteY19" fmla="*/ 64526 h 315804"/>
                <a:gd name="connsiteX20" fmla="*/ 722442 w 730819"/>
                <a:gd name="connsiteY20" fmla="*/ 19126 h 315804"/>
                <a:gd name="connsiteX21" fmla="*/ 730820 w 730819"/>
                <a:gd name="connsiteY21" fmla="*/ 0 h 31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30819" h="315804">
                  <a:moveTo>
                    <a:pt x="730820" y="0"/>
                  </a:moveTo>
                  <a:cubicBezTo>
                    <a:pt x="727896" y="267"/>
                    <a:pt x="725918" y="374"/>
                    <a:pt x="723975" y="642"/>
                  </a:cubicBezTo>
                  <a:cubicBezTo>
                    <a:pt x="711141" y="2424"/>
                    <a:pt x="698289" y="4064"/>
                    <a:pt x="685491" y="6096"/>
                  </a:cubicBezTo>
                  <a:cubicBezTo>
                    <a:pt x="651338" y="11533"/>
                    <a:pt x="616936" y="15828"/>
                    <a:pt x="583105" y="22923"/>
                  </a:cubicBezTo>
                  <a:cubicBezTo>
                    <a:pt x="506796" y="38930"/>
                    <a:pt x="430827" y="56451"/>
                    <a:pt x="354661" y="73153"/>
                  </a:cubicBezTo>
                  <a:cubicBezTo>
                    <a:pt x="282809" y="88893"/>
                    <a:pt x="210867" y="104258"/>
                    <a:pt x="139015" y="120015"/>
                  </a:cubicBezTo>
                  <a:cubicBezTo>
                    <a:pt x="101066" y="128339"/>
                    <a:pt x="63242" y="137127"/>
                    <a:pt x="25346" y="145701"/>
                  </a:cubicBezTo>
                  <a:cubicBezTo>
                    <a:pt x="19571" y="147002"/>
                    <a:pt x="15007" y="150103"/>
                    <a:pt x="12779" y="155629"/>
                  </a:cubicBezTo>
                  <a:cubicBezTo>
                    <a:pt x="10337" y="161690"/>
                    <a:pt x="7931" y="167857"/>
                    <a:pt x="6523" y="174203"/>
                  </a:cubicBezTo>
                  <a:cubicBezTo>
                    <a:pt x="516" y="201510"/>
                    <a:pt x="-999" y="229193"/>
                    <a:pt x="587" y="257071"/>
                  </a:cubicBezTo>
                  <a:cubicBezTo>
                    <a:pt x="1514" y="273149"/>
                    <a:pt x="5507" y="288532"/>
                    <a:pt x="10908" y="303594"/>
                  </a:cubicBezTo>
                  <a:cubicBezTo>
                    <a:pt x="13956" y="312096"/>
                    <a:pt x="21175" y="316748"/>
                    <a:pt x="29392" y="315643"/>
                  </a:cubicBezTo>
                  <a:cubicBezTo>
                    <a:pt x="34597" y="314930"/>
                    <a:pt x="39820" y="314057"/>
                    <a:pt x="44935" y="312827"/>
                  </a:cubicBezTo>
                  <a:cubicBezTo>
                    <a:pt x="100656" y="299369"/>
                    <a:pt x="156305" y="285573"/>
                    <a:pt x="212097" y="272347"/>
                  </a:cubicBezTo>
                  <a:cubicBezTo>
                    <a:pt x="271080" y="258372"/>
                    <a:pt x="330205" y="245057"/>
                    <a:pt x="389206" y="231153"/>
                  </a:cubicBezTo>
                  <a:cubicBezTo>
                    <a:pt x="437939" y="219674"/>
                    <a:pt x="486440" y="207143"/>
                    <a:pt x="535298" y="196199"/>
                  </a:cubicBezTo>
                  <a:cubicBezTo>
                    <a:pt x="593604" y="183133"/>
                    <a:pt x="651945" y="170174"/>
                    <a:pt x="709769" y="155059"/>
                  </a:cubicBezTo>
                  <a:cubicBezTo>
                    <a:pt x="723333" y="151512"/>
                    <a:pt x="723921" y="150870"/>
                    <a:pt x="721069" y="137323"/>
                  </a:cubicBezTo>
                  <a:cubicBezTo>
                    <a:pt x="717255" y="119213"/>
                    <a:pt x="712870" y="101210"/>
                    <a:pt x="713815" y="82440"/>
                  </a:cubicBezTo>
                  <a:cubicBezTo>
                    <a:pt x="714118" y="76487"/>
                    <a:pt x="713672" y="70480"/>
                    <a:pt x="713227" y="64526"/>
                  </a:cubicBezTo>
                  <a:cubicBezTo>
                    <a:pt x="712014" y="48502"/>
                    <a:pt x="714688" y="33386"/>
                    <a:pt x="722442" y="19126"/>
                  </a:cubicBezTo>
                  <a:cubicBezTo>
                    <a:pt x="725579" y="13297"/>
                    <a:pt x="727807" y="6934"/>
                    <a:pt x="730820" y="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981CE9B-D85B-45C4-9F0F-340DA2ADAF96}"/>
                </a:ext>
              </a:extLst>
            </p:cNvPr>
            <p:cNvSpPr/>
            <p:nvPr/>
          </p:nvSpPr>
          <p:spPr>
            <a:xfrm>
              <a:off x="3336228" y="4578071"/>
              <a:ext cx="317657" cy="64011"/>
            </a:xfrm>
            <a:custGeom>
              <a:avLst/>
              <a:gdLst>
                <a:gd name="connsiteX0" fmla="*/ 295055 w 317657"/>
                <a:gd name="connsiteY0" fmla="*/ 62155 h 64011"/>
                <a:gd name="connsiteX1" fmla="*/ 315287 w 317657"/>
                <a:gd name="connsiteY1" fmla="*/ 64009 h 64011"/>
                <a:gd name="connsiteX2" fmla="*/ 317657 w 317657"/>
                <a:gd name="connsiteY2" fmla="*/ 62761 h 64011"/>
                <a:gd name="connsiteX3" fmla="*/ 316053 w 317657"/>
                <a:gd name="connsiteY3" fmla="*/ 60212 h 64011"/>
                <a:gd name="connsiteX4" fmla="*/ 310028 w 317657"/>
                <a:gd name="connsiteY4" fmla="*/ 58180 h 64011"/>
                <a:gd name="connsiteX5" fmla="*/ 204523 w 317657"/>
                <a:gd name="connsiteY5" fmla="*/ 35240 h 64011"/>
                <a:gd name="connsiteX6" fmla="*/ 145754 w 317657"/>
                <a:gd name="connsiteY6" fmla="*/ 22923 h 64011"/>
                <a:gd name="connsiteX7" fmla="*/ 81210 w 317657"/>
                <a:gd name="connsiteY7" fmla="*/ 8681 h 64011"/>
                <a:gd name="connsiteX8" fmla="*/ 17967 w 317657"/>
                <a:gd name="connsiteY8" fmla="*/ 125 h 64011"/>
                <a:gd name="connsiteX9" fmla="*/ 303 w 317657"/>
                <a:gd name="connsiteY9" fmla="*/ 1889 h 64011"/>
                <a:gd name="connsiteX10" fmla="*/ 0 w 317657"/>
                <a:gd name="connsiteY10" fmla="*/ 3886 h 64011"/>
                <a:gd name="connsiteX11" fmla="*/ 5847 w 317657"/>
                <a:gd name="connsiteY11" fmla="*/ 6613 h 64011"/>
                <a:gd name="connsiteX12" fmla="*/ 72458 w 317657"/>
                <a:gd name="connsiteY12" fmla="*/ 19518 h 64011"/>
                <a:gd name="connsiteX13" fmla="*/ 295055 w 317657"/>
                <a:gd name="connsiteY13" fmla="*/ 62155 h 6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657" h="64011">
                  <a:moveTo>
                    <a:pt x="295055" y="62155"/>
                  </a:moveTo>
                  <a:cubicBezTo>
                    <a:pt x="301686" y="63421"/>
                    <a:pt x="308531" y="63510"/>
                    <a:pt x="315287" y="64009"/>
                  </a:cubicBezTo>
                  <a:cubicBezTo>
                    <a:pt x="316035" y="64063"/>
                    <a:pt x="316855" y="63207"/>
                    <a:pt x="317657" y="62761"/>
                  </a:cubicBezTo>
                  <a:cubicBezTo>
                    <a:pt x="317141" y="61888"/>
                    <a:pt x="316820" y="60587"/>
                    <a:pt x="316053" y="60212"/>
                  </a:cubicBezTo>
                  <a:cubicBezTo>
                    <a:pt x="314164" y="59303"/>
                    <a:pt x="312096" y="58626"/>
                    <a:pt x="310028" y="58180"/>
                  </a:cubicBezTo>
                  <a:cubicBezTo>
                    <a:pt x="274878" y="50498"/>
                    <a:pt x="239709" y="42815"/>
                    <a:pt x="204523" y="35240"/>
                  </a:cubicBezTo>
                  <a:cubicBezTo>
                    <a:pt x="184951" y="31033"/>
                    <a:pt x="165326" y="27129"/>
                    <a:pt x="145754" y="22923"/>
                  </a:cubicBezTo>
                  <a:cubicBezTo>
                    <a:pt x="124204" y="18306"/>
                    <a:pt x="102600" y="13921"/>
                    <a:pt x="81210" y="8681"/>
                  </a:cubicBezTo>
                  <a:cubicBezTo>
                    <a:pt x="60391" y="3583"/>
                    <a:pt x="39553" y="-802"/>
                    <a:pt x="17967" y="125"/>
                  </a:cubicBezTo>
                  <a:cubicBezTo>
                    <a:pt x="12067" y="374"/>
                    <a:pt x="6185" y="1283"/>
                    <a:pt x="303" y="1889"/>
                  </a:cubicBezTo>
                  <a:cubicBezTo>
                    <a:pt x="196" y="2549"/>
                    <a:pt x="107" y="3226"/>
                    <a:pt x="0" y="3886"/>
                  </a:cubicBezTo>
                  <a:cubicBezTo>
                    <a:pt x="1943" y="4812"/>
                    <a:pt x="3797" y="6203"/>
                    <a:pt x="5847" y="6613"/>
                  </a:cubicBezTo>
                  <a:cubicBezTo>
                    <a:pt x="28039" y="10998"/>
                    <a:pt x="50248" y="15258"/>
                    <a:pt x="72458" y="19518"/>
                  </a:cubicBezTo>
                  <a:cubicBezTo>
                    <a:pt x="146663" y="33760"/>
                    <a:pt x="220833" y="48056"/>
                    <a:pt x="295055" y="6215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E15420AD-630C-48C7-99D8-270FCA5B570C}"/>
                </a:ext>
              </a:extLst>
            </p:cNvPr>
            <p:cNvSpPr/>
            <p:nvPr/>
          </p:nvSpPr>
          <p:spPr>
            <a:xfrm>
              <a:off x="2851694" y="3630844"/>
              <a:ext cx="1347811" cy="340950"/>
            </a:xfrm>
            <a:custGeom>
              <a:avLst/>
              <a:gdLst>
                <a:gd name="connsiteX0" fmla="*/ 159907 w 1347811"/>
                <a:gd name="connsiteY0" fmla="*/ 171041 h 340950"/>
                <a:gd name="connsiteX1" fmla="*/ 358316 w 1347811"/>
                <a:gd name="connsiteY1" fmla="*/ 251075 h 340950"/>
                <a:gd name="connsiteX2" fmla="*/ 494730 w 1347811"/>
                <a:gd name="connsiteY2" fmla="*/ 307883 h 340950"/>
                <a:gd name="connsiteX3" fmla="*/ 558543 w 1347811"/>
                <a:gd name="connsiteY3" fmla="*/ 337508 h 340950"/>
                <a:gd name="connsiteX4" fmla="*/ 571965 w 1347811"/>
                <a:gd name="connsiteY4" fmla="*/ 340912 h 340950"/>
                <a:gd name="connsiteX5" fmla="*/ 627205 w 1347811"/>
                <a:gd name="connsiteY5" fmla="*/ 335547 h 340950"/>
                <a:gd name="connsiteX6" fmla="*/ 688148 w 1347811"/>
                <a:gd name="connsiteY6" fmla="*/ 320895 h 340950"/>
                <a:gd name="connsiteX7" fmla="*/ 823332 w 1347811"/>
                <a:gd name="connsiteY7" fmla="*/ 287919 h 340950"/>
                <a:gd name="connsiteX8" fmla="*/ 1003346 w 1347811"/>
                <a:gd name="connsiteY8" fmla="*/ 248080 h 340950"/>
                <a:gd name="connsiteX9" fmla="*/ 1091900 w 1347811"/>
                <a:gd name="connsiteY9" fmla="*/ 229382 h 340950"/>
                <a:gd name="connsiteX10" fmla="*/ 1201558 w 1347811"/>
                <a:gd name="connsiteY10" fmla="*/ 203910 h 340950"/>
                <a:gd name="connsiteX11" fmla="*/ 1327991 w 1347811"/>
                <a:gd name="connsiteY11" fmla="*/ 178812 h 340950"/>
                <a:gd name="connsiteX12" fmla="*/ 1347812 w 1347811"/>
                <a:gd name="connsiteY12" fmla="*/ 174445 h 340950"/>
                <a:gd name="connsiteX13" fmla="*/ 1342144 w 1347811"/>
                <a:gd name="connsiteY13" fmla="*/ 171896 h 340950"/>
                <a:gd name="connsiteX14" fmla="*/ 1256798 w 1347811"/>
                <a:gd name="connsiteY14" fmla="*/ 138029 h 340950"/>
                <a:gd name="connsiteX15" fmla="*/ 1093771 w 1347811"/>
                <a:gd name="connsiteY15" fmla="*/ 77924 h 340950"/>
                <a:gd name="connsiteX16" fmla="*/ 867163 w 1347811"/>
                <a:gd name="connsiteY16" fmla="*/ 10403 h 340950"/>
                <a:gd name="connsiteX17" fmla="*/ 821068 w 1347811"/>
                <a:gd name="connsiteY17" fmla="*/ 47 h 340950"/>
                <a:gd name="connsiteX18" fmla="*/ 780624 w 1347811"/>
                <a:gd name="connsiteY18" fmla="*/ 2203 h 340950"/>
                <a:gd name="connsiteX19" fmla="*/ 690447 w 1347811"/>
                <a:gd name="connsiteY19" fmla="*/ 11223 h 340950"/>
                <a:gd name="connsiteX20" fmla="*/ 624192 w 1347811"/>
                <a:gd name="connsiteY20" fmla="*/ 18567 h 340950"/>
                <a:gd name="connsiteX21" fmla="*/ 569024 w 1347811"/>
                <a:gd name="connsiteY21" fmla="*/ 24805 h 340950"/>
                <a:gd name="connsiteX22" fmla="*/ 471950 w 1347811"/>
                <a:gd name="connsiteY22" fmla="*/ 36427 h 340950"/>
                <a:gd name="connsiteX23" fmla="*/ 399296 w 1347811"/>
                <a:gd name="connsiteY23" fmla="*/ 47193 h 340950"/>
                <a:gd name="connsiteX24" fmla="*/ 318923 w 1347811"/>
                <a:gd name="connsiteY24" fmla="*/ 58191 h 340950"/>
                <a:gd name="connsiteX25" fmla="*/ 244700 w 1347811"/>
                <a:gd name="connsiteY25" fmla="*/ 70098 h 340950"/>
                <a:gd name="connsiteX26" fmla="*/ 146360 w 1347811"/>
                <a:gd name="connsiteY26" fmla="*/ 85214 h 340950"/>
                <a:gd name="connsiteX27" fmla="*/ 19304 w 1347811"/>
                <a:gd name="connsiteY27" fmla="*/ 107139 h 340950"/>
                <a:gd name="connsiteX28" fmla="*/ 0 w 1347811"/>
                <a:gd name="connsiteY28" fmla="*/ 114126 h 340950"/>
                <a:gd name="connsiteX29" fmla="*/ 9911 w 1347811"/>
                <a:gd name="connsiteY29" fmla="*/ 118974 h 340950"/>
                <a:gd name="connsiteX30" fmla="*/ 159907 w 1347811"/>
                <a:gd name="connsiteY30" fmla="*/ 171041 h 34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347811" h="340950">
                  <a:moveTo>
                    <a:pt x="159907" y="171041"/>
                  </a:moveTo>
                  <a:cubicBezTo>
                    <a:pt x="226519" y="196495"/>
                    <a:pt x="292310" y="224070"/>
                    <a:pt x="358316" y="251075"/>
                  </a:cubicBezTo>
                  <a:cubicBezTo>
                    <a:pt x="403912" y="269737"/>
                    <a:pt x="449187" y="289113"/>
                    <a:pt x="494730" y="307883"/>
                  </a:cubicBezTo>
                  <a:cubicBezTo>
                    <a:pt x="516441" y="316831"/>
                    <a:pt x="538561" y="324763"/>
                    <a:pt x="558543" y="337508"/>
                  </a:cubicBezTo>
                  <a:cubicBezTo>
                    <a:pt x="562269" y="339896"/>
                    <a:pt x="567545" y="341197"/>
                    <a:pt x="571965" y="340912"/>
                  </a:cubicBezTo>
                  <a:cubicBezTo>
                    <a:pt x="590432" y="339664"/>
                    <a:pt x="609041" y="338773"/>
                    <a:pt x="627205" y="335547"/>
                  </a:cubicBezTo>
                  <a:cubicBezTo>
                    <a:pt x="647739" y="331893"/>
                    <a:pt x="667845" y="325868"/>
                    <a:pt x="688148" y="320895"/>
                  </a:cubicBezTo>
                  <a:cubicBezTo>
                    <a:pt x="733192" y="309843"/>
                    <a:pt x="778128" y="298311"/>
                    <a:pt x="823332" y="287919"/>
                  </a:cubicBezTo>
                  <a:cubicBezTo>
                    <a:pt x="883224" y="274158"/>
                    <a:pt x="943294" y="261163"/>
                    <a:pt x="1003346" y="248080"/>
                  </a:cubicBezTo>
                  <a:cubicBezTo>
                    <a:pt x="1032828" y="241663"/>
                    <a:pt x="1062631" y="236636"/>
                    <a:pt x="1091900" y="229382"/>
                  </a:cubicBezTo>
                  <a:cubicBezTo>
                    <a:pt x="1128334" y="220362"/>
                    <a:pt x="1164340" y="210006"/>
                    <a:pt x="1201558" y="203910"/>
                  </a:cubicBezTo>
                  <a:cubicBezTo>
                    <a:pt x="1243928" y="196958"/>
                    <a:pt x="1285870" y="187315"/>
                    <a:pt x="1327991" y="178812"/>
                  </a:cubicBezTo>
                  <a:cubicBezTo>
                    <a:pt x="1334229" y="177547"/>
                    <a:pt x="1340432" y="176067"/>
                    <a:pt x="1347812" y="174445"/>
                  </a:cubicBezTo>
                  <a:cubicBezTo>
                    <a:pt x="1345174" y="173251"/>
                    <a:pt x="1343694" y="172502"/>
                    <a:pt x="1342144" y="171896"/>
                  </a:cubicBezTo>
                  <a:cubicBezTo>
                    <a:pt x="1313695" y="160595"/>
                    <a:pt x="1285264" y="149259"/>
                    <a:pt x="1256798" y="138029"/>
                  </a:cubicBezTo>
                  <a:cubicBezTo>
                    <a:pt x="1202913" y="116764"/>
                    <a:pt x="1149314" y="94679"/>
                    <a:pt x="1093771" y="77924"/>
                  </a:cubicBezTo>
                  <a:cubicBezTo>
                    <a:pt x="1018319" y="55143"/>
                    <a:pt x="942705" y="32880"/>
                    <a:pt x="867163" y="10403"/>
                  </a:cubicBezTo>
                  <a:cubicBezTo>
                    <a:pt x="852030" y="5893"/>
                    <a:pt x="836968" y="403"/>
                    <a:pt x="821068" y="47"/>
                  </a:cubicBezTo>
                  <a:cubicBezTo>
                    <a:pt x="807610" y="-256"/>
                    <a:pt x="794063" y="973"/>
                    <a:pt x="780624" y="2203"/>
                  </a:cubicBezTo>
                  <a:cubicBezTo>
                    <a:pt x="750553" y="4966"/>
                    <a:pt x="720500" y="8086"/>
                    <a:pt x="690447" y="11223"/>
                  </a:cubicBezTo>
                  <a:cubicBezTo>
                    <a:pt x="668345" y="13522"/>
                    <a:pt x="646277" y="16071"/>
                    <a:pt x="624192" y="18567"/>
                  </a:cubicBezTo>
                  <a:cubicBezTo>
                    <a:pt x="605797" y="20652"/>
                    <a:pt x="587473" y="23647"/>
                    <a:pt x="569024" y="24805"/>
                  </a:cubicBezTo>
                  <a:cubicBezTo>
                    <a:pt x="536422" y="26855"/>
                    <a:pt x="504124" y="30794"/>
                    <a:pt x="471950" y="36427"/>
                  </a:cubicBezTo>
                  <a:cubicBezTo>
                    <a:pt x="447851" y="40652"/>
                    <a:pt x="423537" y="43789"/>
                    <a:pt x="399296" y="47193"/>
                  </a:cubicBezTo>
                  <a:cubicBezTo>
                    <a:pt x="372523" y="50954"/>
                    <a:pt x="345660" y="54234"/>
                    <a:pt x="318923" y="58191"/>
                  </a:cubicBezTo>
                  <a:cubicBezTo>
                    <a:pt x="294146" y="61845"/>
                    <a:pt x="269459" y="66248"/>
                    <a:pt x="244700" y="70098"/>
                  </a:cubicBezTo>
                  <a:cubicBezTo>
                    <a:pt x="211938" y="75214"/>
                    <a:pt x="179087" y="79831"/>
                    <a:pt x="146360" y="85214"/>
                  </a:cubicBezTo>
                  <a:cubicBezTo>
                    <a:pt x="103955" y="92201"/>
                    <a:pt x="61638" y="99706"/>
                    <a:pt x="19304" y="107139"/>
                  </a:cubicBezTo>
                  <a:cubicBezTo>
                    <a:pt x="12852" y="108261"/>
                    <a:pt x="5722" y="107780"/>
                    <a:pt x="0" y="114126"/>
                  </a:cubicBezTo>
                  <a:cubicBezTo>
                    <a:pt x="3618" y="115926"/>
                    <a:pt x="6631" y="117851"/>
                    <a:pt x="9911" y="118974"/>
                  </a:cubicBezTo>
                  <a:cubicBezTo>
                    <a:pt x="59963" y="136282"/>
                    <a:pt x="110514" y="152164"/>
                    <a:pt x="159907" y="171041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6F69DEA-568A-4DA3-A8C1-7E6FFF96AA27}"/>
                </a:ext>
              </a:extLst>
            </p:cNvPr>
            <p:cNvSpPr/>
            <p:nvPr/>
          </p:nvSpPr>
          <p:spPr>
            <a:xfrm>
              <a:off x="3427313" y="4446665"/>
              <a:ext cx="535923" cy="179797"/>
            </a:xfrm>
            <a:custGeom>
              <a:avLst/>
              <a:gdLst>
                <a:gd name="connsiteX0" fmla="*/ 252383 w 535923"/>
                <a:gd name="connsiteY0" fmla="*/ 179015 h 179797"/>
                <a:gd name="connsiteX1" fmla="*/ 298888 w 535923"/>
                <a:gd name="connsiteY1" fmla="*/ 148089 h 179797"/>
                <a:gd name="connsiteX2" fmla="*/ 315394 w 535923"/>
                <a:gd name="connsiteY2" fmla="*/ 134025 h 179797"/>
                <a:gd name="connsiteX3" fmla="*/ 366070 w 535923"/>
                <a:gd name="connsiteY3" fmla="*/ 103028 h 179797"/>
                <a:gd name="connsiteX4" fmla="*/ 423145 w 535923"/>
                <a:gd name="connsiteY4" fmla="*/ 66986 h 179797"/>
                <a:gd name="connsiteX5" fmla="*/ 455533 w 535923"/>
                <a:gd name="connsiteY5" fmla="*/ 49732 h 179797"/>
                <a:gd name="connsiteX6" fmla="*/ 498081 w 535923"/>
                <a:gd name="connsiteY6" fmla="*/ 22727 h 179797"/>
                <a:gd name="connsiteX7" fmla="*/ 531717 w 535923"/>
                <a:gd name="connsiteY7" fmla="*/ 4082 h 179797"/>
                <a:gd name="connsiteX8" fmla="*/ 535923 w 535923"/>
                <a:gd name="connsiteY8" fmla="*/ 1497 h 179797"/>
                <a:gd name="connsiteX9" fmla="*/ 535585 w 535923"/>
                <a:gd name="connsiteY9" fmla="*/ 0 h 179797"/>
                <a:gd name="connsiteX10" fmla="*/ 527706 w 535923"/>
                <a:gd name="connsiteY10" fmla="*/ 660 h 179797"/>
                <a:gd name="connsiteX11" fmla="*/ 406336 w 535923"/>
                <a:gd name="connsiteY11" fmla="*/ 34188 h 179797"/>
                <a:gd name="connsiteX12" fmla="*/ 308442 w 535923"/>
                <a:gd name="connsiteY12" fmla="*/ 59535 h 179797"/>
                <a:gd name="connsiteX13" fmla="*/ 255056 w 535923"/>
                <a:gd name="connsiteY13" fmla="*/ 68590 h 179797"/>
                <a:gd name="connsiteX14" fmla="*/ 167590 w 535923"/>
                <a:gd name="connsiteY14" fmla="*/ 86166 h 179797"/>
                <a:gd name="connsiteX15" fmla="*/ 59500 w 535923"/>
                <a:gd name="connsiteY15" fmla="*/ 108768 h 179797"/>
                <a:gd name="connsiteX16" fmla="*/ 0 w 535923"/>
                <a:gd name="connsiteY16" fmla="*/ 127092 h 179797"/>
                <a:gd name="connsiteX17" fmla="*/ 71 w 535923"/>
                <a:gd name="connsiteY17" fmla="*/ 127965 h 179797"/>
                <a:gd name="connsiteX18" fmla="*/ 2870 w 535923"/>
                <a:gd name="connsiteY18" fmla="*/ 128767 h 179797"/>
                <a:gd name="connsiteX19" fmla="*/ 98358 w 535923"/>
                <a:gd name="connsiteY19" fmla="*/ 149747 h 179797"/>
                <a:gd name="connsiteX20" fmla="*/ 247160 w 535923"/>
                <a:gd name="connsiteY20" fmla="*/ 179728 h 179797"/>
                <a:gd name="connsiteX21" fmla="*/ 252383 w 535923"/>
                <a:gd name="connsiteY21" fmla="*/ 179015 h 17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5923" h="179797">
                  <a:moveTo>
                    <a:pt x="252383" y="179015"/>
                  </a:moveTo>
                  <a:cubicBezTo>
                    <a:pt x="269085" y="170531"/>
                    <a:pt x="284806" y="160531"/>
                    <a:pt x="298888" y="148089"/>
                  </a:cubicBezTo>
                  <a:cubicBezTo>
                    <a:pt x="304307" y="143294"/>
                    <a:pt x="309351" y="137876"/>
                    <a:pt x="315394" y="134025"/>
                  </a:cubicBezTo>
                  <a:cubicBezTo>
                    <a:pt x="332060" y="123348"/>
                    <a:pt x="349261" y="113491"/>
                    <a:pt x="366070" y="103028"/>
                  </a:cubicBezTo>
                  <a:cubicBezTo>
                    <a:pt x="385178" y="91139"/>
                    <a:pt x="403912" y="78643"/>
                    <a:pt x="423145" y="66986"/>
                  </a:cubicBezTo>
                  <a:cubicBezTo>
                    <a:pt x="433591" y="60658"/>
                    <a:pt x="445034" y="55988"/>
                    <a:pt x="455533" y="49732"/>
                  </a:cubicBezTo>
                  <a:cubicBezTo>
                    <a:pt x="469953" y="41122"/>
                    <a:pt x="483714" y="31425"/>
                    <a:pt x="498081" y="22727"/>
                  </a:cubicBezTo>
                  <a:cubicBezTo>
                    <a:pt x="509043" y="16096"/>
                    <a:pt x="520487" y="10285"/>
                    <a:pt x="531717" y="4082"/>
                  </a:cubicBezTo>
                  <a:cubicBezTo>
                    <a:pt x="533160" y="3280"/>
                    <a:pt x="534515" y="2353"/>
                    <a:pt x="535923" y="1497"/>
                  </a:cubicBezTo>
                  <a:cubicBezTo>
                    <a:pt x="535816" y="998"/>
                    <a:pt x="535692" y="499"/>
                    <a:pt x="535585" y="0"/>
                  </a:cubicBezTo>
                  <a:cubicBezTo>
                    <a:pt x="532947" y="196"/>
                    <a:pt x="530202" y="-18"/>
                    <a:pt x="527706" y="660"/>
                  </a:cubicBezTo>
                  <a:cubicBezTo>
                    <a:pt x="487226" y="11782"/>
                    <a:pt x="446852" y="23226"/>
                    <a:pt x="406336" y="34188"/>
                  </a:cubicBezTo>
                  <a:cubicBezTo>
                    <a:pt x="373806" y="42994"/>
                    <a:pt x="341240" y="51781"/>
                    <a:pt x="308442" y="59535"/>
                  </a:cubicBezTo>
                  <a:cubicBezTo>
                    <a:pt x="290920" y="63671"/>
                    <a:pt x="272792" y="65204"/>
                    <a:pt x="255056" y="68590"/>
                  </a:cubicBezTo>
                  <a:cubicBezTo>
                    <a:pt x="225841" y="74169"/>
                    <a:pt x="196787" y="80462"/>
                    <a:pt x="167590" y="86166"/>
                  </a:cubicBezTo>
                  <a:cubicBezTo>
                    <a:pt x="131459" y="93242"/>
                    <a:pt x="95541" y="101299"/>
                    <a:pt x="59500" y="108768"/>
                  </a:cubicBezTo>
                  <a:cubicBezTo>
                    <a:pt x="39268" y="112956"/>
                    <a:pt x="19821" y="120871"/>
                    <a:pt x="0" y="127092"/>
                  </a:cubicBezTo>
                  <a:cubicBezTo>
                    <a:pt x="18" y="127377"/>
                    <a:pt x="54" y="127680"/>
                    <a:pt x="71" y="127965"/>
                  </a:cubicBezTo>
                  <a:cubicBezTo>
                    <a:pt x="998" y="128232"/>
                    <a:pt x="1925" y="128571"/>
                    <a:pt x="2870" y="128767"/>
                  </a:cubicBezTo>
                  <a:cubicBezTo>
                    <a:pt x="34687" y="135808"/>
                    <a:pt x="66398" y="143366"/>
                    <a:pt x="98358" y="149747"/>
                  </a:cubicBezTo>
                  <a:cubicBezTo>
                    <a:pt x="147982" y="159658"/>
                    <a:pt x="196519" y="174916"/>
                    <a:pt x="247160" y="179728"/>
                  </a:cubicBezTo>
                  <a:cubicBezTo>
                    <a:pt x="248853" y="179907"/>
                    <a:pt x="250885" y="179764"/>
                    <a:pt x="252383" y="179015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C324DBD-A8E8-4755-9B62-7FBD017B6921}"/>
                </a:ext>
              </a:extLst>
            </p:cNvPr>
            <p:cNvSpPr/>
            <p:nvPr/>
          </p:nvSpPr>
          <p:spPr>
            <a:xfrm>
              <a:off x="3364017" y="4483367"/>
              <a:ext cx="892684" cy="423993"/>
            </a:xfrm>
            <a:custGeom>
              <a:avLst/>
              <a:gdLst>
                <a:gd name="connsiteX0" fmla="*/ 470470 w 892684"/>
                <a:gd name="connsiteY0" fmla="*/ 302524 h 423993"/>
                <a:gd name="connsiteX1" fmla="*/ 352327 w 892684"/>
                <a:gd name="connsiteY1" fmla="*/ 386497 h 423993"/>
                <a:gd name="connsiteX2" fmla="*/ 331151 w 892684"/>
                <a:gd name="connsiteY2" fmla="*/ 394679 h 423993"/>
                <a:gd name="connsiteX3" fmla="*/ 286410 w 892684"/>
                <a:gd name="connsiteY3" fmla="*/ 391773 h 423993"/>
                <a:gd name="connsiteX4" fmla="*/ 240440 w 892684"/>
                <a:gd name="connsiteY4" fmla="*/ 384715 h 423993"/>
                <a:gd name="connsiteX5" fmla="*/ 178071 w 892684"/>
                <a:gd name="connsiteY5" fmla="*/ 377424 h 423993"/>
                <a:gd name="connsiteX6" fmla="*/ 24759 w 892684"/>
                <a:gd name="connsiteY6" fmla="*/ 351703 h 423993"/>
                <a:gd name="connsiteX7" fmla="*/ 0 w 892684"/>
                <a:gd name="connsiteY7" fmla="*/ 348602 h 423993"/>
                <a:gd name="connsiteX8" fmla="*/ 1052 w 892684"/>
                <a:gd name="connsiteY8" fmla="*/ 349617 h 423993"/>
                <a:gd name="connsiteX9" fmla="*/ 76166 w 892684"/>
                <a:gd name="connsiteY9" fmla="*/ 365803 h 423993"/>
                <a:gd name="connsiteX10" fmla="*/ 178338 w 892684"/>
                <a:gd name="connsiteY10" fmla="*/ 386087 h 423993"/>
                <a:gd name="connsiteX11" fmla="*/ 281865 w 892684"/>
                <a:gd name="connsiteY11" fmla="*/ 406140 h 423993"/>
                <a:gd name="connsiteX12" fmla="*/ 315340 w 892684"/>
                <a:gd name="connsiteY12" fmla="*/ 420062 h 423993"/>
                <a:gd name="connsiteX13" fmla="*/ 316962 w 892684"/>
                <a:gd name="connsiteY13" fmla="*/ 421398 h 423993"/>
                <a:gd name="connsiteX14" fmla="*/ 331383 w 892684"/>
                <a:gd name="connsiteY14" fmla="*/ 420097 h 423993"/>
                <a:gd name="connsiteX15" fmla="*/ 342915 w 892684"/>
                <a:gd name="connsiteY15" fmla="*/ 412112 h 423993"/>
                <a:gd name="connsiteX16" fmla="*/ 379225 w 892684"/>
                <a:gd name="connsiteY16" fmla="*/ 393966 h 423993"/>
                <a:gd name="connsiteX17" fmla="*/ 404304 w 892684"/>
                <a:gd name="connsiteY17" fmla="*/ 375161 h 423993"/>
                <a:gd name="connsiteX18" fmla="*/ 407281 w 892684"/>
                <a:gd name="connsiteY18" fmla="*/ 372790 h 423993"/>
                <a:gd name="connsiteX19" fmla="*/ 420810 w 892684"/>
                <a:gd name="connsiteY19" fmla="*/ 364590 h 423993"/>
                <a:gd name="connsiteX20" fmla="*/ 526565 w 892684"/>
                <a:gd name="connsiteY20" fmla="*/ 298353 h 423993"/>
                <a:gd name="connsiteX21" fmla="*/ 703299 w 892684"/>
                <a:gd name="connsiteY21" fmla="*/ 176591 h 423993"/>
                <a:gd name="connsiteX22" fmla="*/ 735794 w 892684"/>
                <a:gd name="connsiteY22" fmla="*/ 151298 h 423993"/>
                <a:gd name="connsiteX23" fmla="*/ 829927 w 892684"/>
                <a:gd name="connsiteY23" fmla="*/ 82119 h 423993"/>
                <a:gd name="connsiteX24" fmla="*/ 829909 w 892684"/>
                <a:gd name="connsiteY24" fmla="*/ 82119 h 423993"/>
                <a:gd name="connsiteX25" fmla="*/ 886807 w 892684"/>
                <a:gd name="connsiteY25" fmla="*/ 36915 h 423993"/>
                <a:gd name="connsiteX26" fmla="*/ 883135 w 892684"/>
                <a:gd name="connsiteY26" fmla="*/ 14189 h 423993"/>
                <a:gd name="connsiteX27" fmla="*/ 848126 w 892684"/>
                <a:gd name="connsiteY27" fmla="*/ 553 h 423993"/>
                <a:gd name="connsiteX28" fmla="*/ 845150 w 892684"/>
                <a:gd name="connsiteY28" fmla="*/ 0 h 423993"/>
                <a:gd name="connsiteX29" fmla="*/ 844668 w 892684"/>
                <a:gd name="connsiteY29" fmla="*/ 1034 h 423993"/>
                <a:gd name="connsiteX30" fmla="*/ 846077 w 892684"/>
                <a:gd name="connsiteY30" fmla="*/ 3066 h 423993"/>
                <a:gd name="connsiteX31" fmla="*/ 854258 w 892684"/>
                <a:gd name="connsiteY31" fmla="*/ 11158 h 423993"/>
                <a:gd name="connsiteX32" fmla="*/ 856059 w 892684"/>
                <a:gd name="connsiteY32" fmla="*/ 24723 h 423993"/>
                <a:gd name="connsiteX33" fmla="*/ 838911 w 892684"/>
                <a:gd name="connsiteY33" fmla="*/ 42976 h 423993"/>
                <a:gd name="connsiteX34" fmla="*/ 662124 w 892684"/>
                <a:gd name="connsiteY34" fmla="*/ 168392 h 423993"/>
                <a:gd name="connsiteX35" fmla="*/ 470470 w 892684"/>
                <a:gd name="connsiteY35" fmla="*/ 302524 h 42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92684" h="423993">
                  <a:moveTo>
                    <a:pt x="470470" y="302524"/>
                  </a:moveTo>
                  <a:cubicBezTo>
                    <a:pt x="430935" y="330295"/>
                    <a:pt x="391702" y="358494"/>
                    <a:pt x="352327" y="386497"/>
                  </a:cubicBezTo>
                  <a:cubicBezTo>
                    <a:pt x="345963" y="391025"/>
                    <a:pt x="339101" y="394964"/>
                    <a:pt x="331151" y="394679"/>
                  </a:cubicBezTo>
                  <a:cubicBezTo>
                    <a:pt x="316214" y="394162"/>
                    <a:pt x="301241" y="393449"/>
                    <a:pt x="286410" y="391773"/>
                  </a:cubicBezTo>
                  <a:cubicBezTo>
                    <a:pt x="271010" y="390044"/>
                    <a:pt x="255805" y="386711"/>
                    <a:pt x="240440" y="384715"/>
                  </a:cubicBezTo>
                  <a:cubicBezTo>
                    <a:pt x="219674" y="382023"/>
                    <a:pt x="198712" y="380722"/>
                    <a:pt x="178071" y="377424"/>
                  </a:cubicBezTo>
                  <a:cubicBezTo>
                    <a:pt x="126895" y="369261"/>
                    <a:pt x="75863" y="360259"/>
                    <a:pt x="24759" y="351703"/>
                  </a:cubicBezTo>
                  <a:cubicBezTo>
                    <a:pt x="16559" y="350331"/>
                    <a:pt x="8253" y="349617"/>
                    <a:pt x="0" y="348602"/>
                  </a:cubicBezTo>
                  <a:cubicBezTo>
                    <a:pt x="285" y="349350"/>
                    <a:pt x="660" y="349528"/>
                    <a:pt x="1052" y="349617"/>
                  </a:cubicBezTo>
                  <a:cubicBezTo>
                    <a:pt x="26078" y="355036"/>
                    <a:pt x="51068" y="360669"/>
                    <a:pt x="76166" y="365803"/>
                  </a:cubicBezTo>
                  <a:cubicBezTo>
                    <a:pt x="110176" y="372772"/>
                    <a:pt x="144275" y="379403"/>
                    <a:pt x="178338" y="386087"/>
                  </a:cubicBezTo>
                  <a:cubicBezTo>
                    <a:pt x="212829" y="392843"/>
                    <a:pt x="247356" y="399492"/>
                    <a:pt x="281865" y="406140"/>
                  </a:cubicBezTo>
                  <a:cubicBezTo>
                    <a:pt x="293986" y="408475"/>
                    <a:pt x="305768" y="411559"/>
                    <a:pt x="315340" y="420062"/>
                  </a:cubicBezTo>
                  <a:cubicBezTo>
                    <a:pt x="315911" y="420561"/>
                    <a:pt x="316445" y="421006"/>
                    <a:pt x="316962" y="421398"/>
                  </a:cubicBezTo>
                  <a:cubicBezTo>
                    <a:pt x="322060" y="425302"/>
                    <a:pt x="325661" y="424749"/>
                    <a:pt x="331383" y="420097"/>
                  </a:cubicBezTo>
                  <a:cubicBezTo>
                    <a:pt x="335001" y="417156"/>
                    <a:pt x="338798" y="414268"/>
                    <a:pt x="342915" y="412112"/>
                  </a:cubicBezTo>
                  <a:cubicBezTo>
                    <a:pt x="354912" y="405855"/>
                    <a:pt x="367139" y="400044"/>
                    <a:pt x="379225" y="393966"/>
                  </a:cubicBezTo>
                  <a:cubicBezTo>
                    <a:pt x="388708" y="389207"/>
                    <a:pt x="397780" y="383895"/>
                    <a:pt x="404304" y="375161"/>
                  </a:cubicBezTo>
                  <a:cubicBezTo>
                    <a:pt x="405035" y="374180"/>
                    <a:pt x="406194" y="373467"/>
                    <a:pt x="407281" y="372790"/>
                  </a:cubicBezTo>
                  <a:cubicBezTo>
                    <a:pt x="411773" y="370027"/>
                    <a:pt x="416336" y="367371"/>
                    <a:pt x="420810" y="364590"/>
                  </a:cubicBezTo>
                  <a:cubicBezTo>
                    <a:pt x="456121" y="342594"/>
                    <a:pt x="492056" y="321543"/>
                    <a:pt x="526565" y="298353"/>
                  </a:cubicBezTo>
                  <a:cubicBezTo>
                    <a:pt x="585940" y="258461"/>
                    <a:pt x="644406" y="217214"/>
                    <a:pt x="703299" y="176591"/>
                  </a:cubicBezTo>
                  <a:cubicBezTo>
                    <a:pt x="714654" y="168766"/>
                    <a:pt x="725687" y="160584"/>
                    <a:pt x="735794" y="151298"/>
                  </a:cubicBezTo>
                  <a:lnTo>
                    <a:pt x="829927" y="82119"/>
                  </a:lnTo>
                  <a:lnTo>
                    <a:pt x="829909" y="82119"/>
                  </a:lnTo>
                  <a:cubicBezTo>
                    <a:pt x="849570" y="67949"/>
                    <a:pt x="868786" y="53225"/>
                    <a:pt x="886807" y="36915"/>
                  </a:cubicBezTo>
                  <a:cubicBezTo>
                    <a:pt x="895808" y="28769"/>
                    <a:pt x="894382" y="18841"/>
                    <a:pt x="883135" y="14189"/>
                  </a:cubicBezTo>
                  <a:cubicBezTo>
                    <a:pt x="871566" y="9394"/>
                    <a:pt x="859802" y="5062"/>
                    <a:pt x="848126" y="553"/>
                  </a:cubicBezTo>
                  <a:cubicBezTo>
                    <a:pt x="847200" y="196"/>
                    <a:pt x="846148" y="178"/>
                    <a:pt x="845150" y="0"/>
                  </a:cubicBezTo>
                  <a:cubicBezTo>
                    <a:pt x="844989" y="339"/>
                    <a:pt x="844829" y="695"/>
                    <a:pt x="844668" y="1034"/>
                  </a:cubicBezTo>
                  <a:cubicBezTo>
                    <a:pt x="845132" y="1711"/>
                    <a:pt x="845506" y="2495"/>
                    <a:pt x="846077" y="3066"/>
                  </a:cubicBezTo>
                  <a:cubicBezTo>
                    <a:pt x="848768" y="5793"/>
                    <a:pt x="851460" y="8556"/>
                    <a:pt x="854258" y="11158"/>
                  </a:cubicBezTo>
                  <a:cubicBezTo>
                    <a:pt x="858893" y="15472"/>
                    <a:pt x="859962" y="19946"/>
                    <a:pt x="856059" y="24723"/>
                  </a:cubicBezTo>
                  <a:cubicBezTo>
                    <a:pt x="850782" y="31194"/>
                    <a:pt x="845577" y="38199"/>
                    <a:pt x="838911" y="42976"/>
                  </a:cubicBezTo>
                  <a:cubicBezTo>
                    <a:pt x="780178" y="85043"/>
                    <a:pt x="721213" y="126824"/>
                    <a:pt x="662124" y="168392"/>
                  </a:cubicBezTo>
                  <a:cubicBezTo>
                    <a:pt x="598328" y="213293"/>
                    <a:pt x="534248" y="257712"/>
                    <a:pt x="470470" y="302524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6C61BC52-3C94-40BD-9DF6-C7C40D797D2F}"/>
                </a:ext>
              </a:extLst>
            </p:cNvPr>
            <p:cNvSpPr/>
            <p:nvPr/>
          </p:nvSpPr>
          <p:spPr>
            <a:xfrm>
              <a:off x="2628355" y="4448840"/>
              <a:ext cx="1042136" cy="468483"/>
            </a:xfrm>
            <a:custGeom>
              <a:avLst/>
              <a:gdLst>
                <a:gd name="connsiteX0" fmla="*/ 1026956 w 1042136"/>
                <a:gd name="connsiteY0" fmla="*/ 451843 h 468483"/>
                <a:gd name="connsiteX1" fmla="*/ 1013374 w 1042136"/>
                <a:gd name="connsiteY1" fmla="*/ 450346 h 468483"/>
                <a:gd name="connsiteX2" fmla="*/ 949240 w 1042136"/>
                <a:gd name="connsiteY2" fmla="*/ 438047 h 468483"/>
                <a:gd name="connsiteX3" fmla="*/ 777853 w 1042136"/>
                <a:gd name="connsiteY3" fmla="*/ 402540 h 468483"/>
                <a:gd name="connsiteX4" fmla="*/ 656252 w 1042136"/>
                <a:gd name="connsiteY4" fmla="*/ 377139 h 468483"/>
                <a:gd name="connsiteX5" fmla="*/ 559998 w 1042136"/>
                <a:gd name="connsiteY5" fmla="*/ 357799 h 468483"/>
                <a:gd name="connsiteX6" fmla="*/ 453048 w 1042136"/>
                <a:gd name="connsiteY6" fmla="*/ 335536 h 468483"/>
                <a:gd name="connsiteX7" fmla="*/ 444528 w 1042136"/>
                <a:gd name="connsiteY7" fmla="*/ 330723 h 468483"/>
                <a:gd name="connsiteX8" fmla="*/ 440571 w 1042136"/>
                <a:gd name="connsiteY8" fmla="*/ 328495 h 468483"/>
                <a:gd name="connsiteX9" fmla="*/ 409128 w 1042136"/>
                <a:gd name="connsiteY9" fmla="*/ 316338 h 468483"/>
                <a:gd name="connsiteX10" fmla="*/ 395082 w 1042136"/>
                <a:gd name="connsiteY10" fmla="*/ 310135 h 468483"/>
                <a:gd name="connsiteX11" fmla="*/ 380216 w 1042136"/>
                <a:gd name="connsiteY11" fmla="*/ 306446 h 468483"/>
                <a:gd name="connsiteX12" fmla="*/ 291822 w 1042136"/>
                <a:gd name="connsiteY12" fmla="*/ 285234 h 468483"/>
                <a:gd name="connsiteX13" fmla="*/ 100080 w 1042136"/>
                <a:gd name="connsiteY13" fmla="*/ 239246 h 468483"/>
                <a:gd name="connsiteX14" fmla="*/ 55731 w 1042136"/>
                <a:gd name="connsiteY14" fmla="*/ 228355 h 468483"/>
                <a:gd name="connsiteX15" fmla="*/ 38281 w 1042136"/>
                <a:gd name="connsiteY15" fmla="*/ 211546 h 468483"/>
                <a:gd name="connsiteX16" fmla="*/ 28691 w 1042136"/>
                <a:gd name="connsiteY16" fmla="*/ 145915 h 468483"/>
                <a:gd name="connsiteX17" fmla="*/ 30295 w 1042136"/>
                <a:gd name="connsiteY17" fmla="*/ 75043 h 468483"/>
                <a:gd name="connsiteX18" fmla="*/ 31846 w 1042136"/>
                <a:gd name="connsiteY18" fmla="*/ 69802 h 468483"/>
                <a:gd name="connsiteX19" fmla="*/ 44359 w 1042136"/>
                <a:gd name="connsiteY19" fmla="*/ 44527 h 468483"/>
                <a:gd name="connsiteX20" fmla="*/ 74786 w 1042136"/>
                <a:gd name="connsiteY20" fmla="*/ 6417 h 468483"/>
                <a:gd name="connsiteX21" fmla="*/ 79260 w 1042136"/>
                <a:gd name="connsiteY21" fmla="*/ 1426 h 468483"/>
                <a:gd name="connsiteX22" fmla="*/ 78298 w 1042136"/>
                <a:gd name="connsiteY22" fmla="*/ 0 h 468483"/>
                <a:gd name="connsiteX23" fmla="*/ 67567 w 1042136"/>
                <a:gd name="connsiteY23" fmla="*/ 5936 h 468483"/>
                <a:gd name="connsiteX24" fmla="*/ 58476 w 1042136"/>
                <a:gd name="connsiteY24" fmla="*/ 13690 h 468483"/>
                <a:gd name="connsiteX25" fmla="*/ 18121 w 1042136"/>
                <a:gd name="connsiteY25" fmla="*/ 61906 h 468483"/>
                <a:gd name="connsiteX26" fmla="*/ 2310 w 1042136"/>
                <a:gd name="connsiteY26" fmla="*/ 156538 h 468483"/>
                <a:gd name="connsiteX27" fmla="*/ 35660 w 1042136"/>
                <a:gd name="connsiteY27" fmla="*/ 224059 h 468483"/>
                <a:gd name="connsiteX28" fmla="*/ 78618 w 1042136"/>
                <a:gd name="connsiteY28" fmla="*/ 253577 h 468483"/>
                <a:gd name="connsiteX29" fmla="*/ 119099 w 1042136"/>
                <a:gd name="connsiteY29" fmla="*/ 265698 h 468483"/>
                <a:gd name="connsiteX30" fmla="*/ 260379 w 1042136"/>
                <a:gd name="connsiteY30" fmla="*/ 305608 h 468483"/>
                <a:gd name="connsiteX31" fmla="*/ 373977 w 1042136"/>
                <a:gd name="connsiteY31" fmla="*/ 331543 h 468483"/>
                <a:gd name="connsiteX32" fmla="*/ 578678 w 1042136"/>
                <a:gd name="connsiteY32" fmla="*/ 378423 h 468483"/>
                <a:gd name="connsiteX33" fmla="*/ 722828 w 1042136"/>
                <a:gd name="connsiteY33" fmla="*/ 410614 h 468483"/>
                <a:gd name="connsiteX34" fmla="*/ 829332 w 1042136"/>
                <a:gd name="connsiteY34" fmla="*/ 433074 h 468483"/>
                <a:gd name="connsiteX35" fmla="*/ 897298 w 1042136"/>
                <a:gd name="connsiteY35" fmla="*/ 443394 h 468483"/>
                <a:gd name="connsiteX36" fmla="*/ 1016475 w 1042136"/>
                <a:gd name="connsiteY36" fmla="*/ 465729 h 468483"/>
                <a:gd name="connsiteX37" fmla="*/ 1035869 w 1042136"/>
                <a:gd name="connsiteY37" fmla="*/ 468474 h 468483"/>
                <a:gd name="connsiteX38" fmla="*/ 1040735 w 1042136"/>
                <a:gd name="connsiteY38" fmla="*/ 459116 h 468483"/>
                <a:gd name="connsiteX39" fmla="*/ 1026956 w 1042136"/>
                <a:gd name="connsiteY39" fmla="*/ 451843 h 46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42136" h="468483">
                  <a:moveTo>
                    <a:pt x="1026956" y="451843"/>
                  </a:moveTo>
                  <a:cubicBezTo>
                    <a:pt x="1022411" y="451451"/>
                    <a:pt x="1017848" y="451184"/>
                    <a:pt x="1013374" y="450346"/>
                  </a:cubicBezTo>
                  <a:cubicBezTo>
                    <a:pt x="991966" y="446353"/>
                    <a:pt x="970558" y="442414"/>
                    <a:pt x="949240" y="438047"/>
                  </a:cubicBezTo>
                  <a:cubicBezTo>
                    <a:pt x="892093" y="426336"/>
                    <a:pt x="834982" y="414429"/>
                    <a:pt x="777853" y="402540"/>
                  </a:cubicBezTo>
                  <a:cubicBezTo>
                    <a:pt x="737320" y="394108"/>
                    <a:pt x="696822" y="385481"/>
                    <a:pt x="656252" y="377139"/>
                  </a:cubicBezTo>
                  <a:cubicBezTo>
                    <a:pt x="624203" y="370544"/>
                    <a:pt x="592047" y="364359"/>
                    <a:pt x="559998" y="357799"/>
                  </a:cubicBezTo>
                  <a:cubicBezTo>
                    <a:pt x="524330" y="350491"/>
                    <a:pt x="489233" y="340438"/>
                    <a:pt x="453048" y="335536"/>
                  </a:cubicBezTo>
                  <a:cubicBezTo>
                    <a:pt x="449590" y="335072"/>
                    <a:pt x="446025" y="335072"/>
                    <a:pt x="444528" y="330723"/>
                  </a:cubicBezTo>
                  <a:cubicBezTo>
                    <a:pt x="444154" y="329654"/>
                    <a:pt x="441997" y="329065"/>
                    <a:pt x="440571" y="328495"/>
                  </a:cubicBezTo>
                  <a:cubicBezTo>
                    <a:pt x="430090" y="324413"/>
                    <a:pt x="419555" y="320492"/>
                    <a:pt x="409128" y="316338"/>
                  </a:cubicBezTo>
                  <a:cubicBezTo>
                    <a:pt x="404368" y="314449"/>
                    <a:pt x="399912" y="311793"/>
                    <a:pt x="395082" y="310135"/>
                  </a:cubicBezTo>
                  <a:cubicBezTo>
                    <a:pt x="390269" y="308478"/>
                    <a:pt x="385189" y="307640"/>
                    <a:pt x="380216" y="306446"/>
                  </a:cubicBezTo>
                  <a:cubicBezTo>
                    <a:pt x="350751" y="299369"/>
                    <a:pt x="321287" y="292310"/>
                    <a:pt x="291822" y="285234"/>
                  </a:cubicBezTo>
                  <a:cubicBezTo>
                    <a:pt x="227902" y="269905"/>
                    <a:pt x="164000" y="254593"/>
                    <a:pt x="100080" y="239246"/>
                  </a:cubicBezTo>
                  <a:cubicBezTo>
                    <a:pt x="85285" y="235699"/>
                    <a:pt x="70455" y="232241"/>
                    <a:pt x="55731" y="228355"/>
                  </a:cubicBezTo>
                  <a:cubicBezTo>
                    <a:pt x="46979" y="226055"/>
                    <a:pt x="40134" y="221100"/>
                    <a:pt x="38281" y="211546"/>
                  </a:cubicBezTo>
                  <a:cubicBezTo>
                    <a:pt x="34056" y="189817"/>
                    <a:pt x="30438" y="168035"/>
                    <a:pt x="28691" y="145915"/>
                  </a:cubicBezTo>
                  <a:cubicBezTo>
                    <a:pt x="26819" y="122190"/>
                    <a:pt x="28548" y="98643"/>
                    <a:pt x="30295" y="75043"/>
                  </a:cubicBezTo>
                  <a:cubicBezTo>
                    <a:pt x="30420" y="73260"/>
                    <a:pt x="31062" y="71424"/>
                    <a:pt x="31846" y="69802"/>
                  </a:cubicBezTo>
                  <a:cubicBezTo>
                    <a:pt x="35946" y="61335"/>
                    <a:pt x="40063" y="52886"/>
                    <a:pt x="44359" y="44527"/>
                  </a:cubicBezTo>
                  <a:cubicBezTo>
                    <a:pt x="51952" y="29821"/>
                    <a:pt x="61471" y="16613"/>
                    <a:pt x="74786" y="6417"/>
                  </a:cubicBezTo>
                  <a:cubicBezTo>
                    <a:pt x="76533" y="5080"/>
                    <a:pt x="77781" y="3102"/>
                    <a:pt x="79260" y="1426"/>
                  </a:cubicBezTo>
                  <a:cubicBezTo>
                    <a:pt x="78939" y="945"/>
                    <a:pt x="78618" y="481"/>
                    <a:pt x="78298" y="0"/>
                  </a:cubicBezTo>
                  <a:cubicBezTo>
                    <a:pt x="74697" y="1961"/>
                    <a:pt x="70918" y="3636"/>
                    <a:pt x="67567" y="5936"/>
                  </a:cubicBezTo>
                  <a:cubicBezTo>
                    <a:pt x="64305" y="8182"/>
                    <a:pt x="61471" y="11069"/>
                    <a:pt x="58476" y="13690"/>
                  </a:cubicBezTo>
                  <a:cubicBezTo>
                    <a:pt x="42541" y="27682"/>
                    <a:pt x="28014" y="42797"/>
                    <a:pt x="18121" y="61906"/>
                  </a:cubicBezTo>
                  <a:cubicBezTo>
                    <a:pt x="2631" y="91798"/>
                    <a:pt x="-3857" y="123134"/>
                    <a:pt x="2310" y="156538"/>
                  </a:cubicBezTo>
                  <a:cubicBezTo>
                    <a:pt x="7034" y="182153"/>
                    <a:pt x="19974" y="203828"/>
                    <a:pt x="35660" y="224059"/>
                  </a:cubicBezTo>
                  <a:cubicBezTo>
                    <a:pt x="46801" y="238444"/>
                    <a:pt x="61114" y="248354"/>
                    <a:pt x="78618" y="253577"/>
                  </a:cubicBezTo>
                  <a:cubicBezTo>
                    <a:pt x="92112" y="257605"/>
                    <a:pt x="105552" y="261830"/>
                    <a:pt x="119099" y="265698"/>
                  </a:cubicBezTo>
                  <a:cubicBezTo>
                    <a:pt x="166156" y="279138"/>
                    <a:pt x="213036" y="293255"/>
                    <a:pt x="260379" y="305608"/>
                  </a:cubicBezTo>
                  <a:cubicBezTo>
                    <a:pt x="297936" y="315394"/>
                    <a:pt x="336099" y="322898"/>
                    <a:pt x="373977" y="331543"/>
                  </a:cubicBezTo>
                  <a:cubicBezTo>
                    <a:pt x="442228" y="347122"/>
                    <a:pt x="510427" y="362915"/>
                    <a:pt x="578678" y="378423"/>
                  </a:cubicBezTo>
                  <a:cubicBezTo>
                    <a:pt x="626681" y="389331"/>
                    <a:pt x="674736" y="400080"/>
                    <a:pt x="722828" y="410614"/>
                  </a:cubicBezTo>
                  <a:cubicBezTo>
                    <a:pt x="758264" y="418386"/>
                    <a:pt x="793700" y="426229"/>
                    <a:pt x="829332" y="433074"/>
                  </a:cubicBezTo>
                  <a:cubicBezTo>
                    <a:pt x="851809" y="437387"/>
                    <a:pt x="874750" y="439401"/>
                    <a:pt x="897298" y="443394"/>
                  </a:cubicBezTo>
                  <a:cubicBezTo>
                    <a:pt x="937101" y="450453"/>
                    <a:pt x="976744" y="458296"/>
                    <a:pt x="1016475" y="465729"/>
                  </a:cubicBezTo>
                  <a:cubicBezTo>
                    <a:pt x="1022892" y="466923"/>
                    <a:pt x="1029381" y="468189"/>
                    <a:pt x="1035869" y="468474"/>
                  </a:cubicBezTo>
                  <a:cubicBezTo>
                    <a:pt x="1041644" y="468723"/>
                    <a:pt x="1043819" y="464018"/>
                    <a:pt x="1040735" y="459116"/>
                  </a:cubicBezTo>
                  <a:cubicBezTo>
                    <a:pt x="1037562" y="454107"/>
                    <a:pt x="1032625" y="452325"/>
                    <a:pt x="1026956" y="45184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D1D4B68-B1D4-47F2-873F-78C226D2E2F2}"/>
                </a:ext>
              </a:extLst>
            </p:cNvPr>
            <p:cNvSpPr/>
            <p:nvPr/>
          </p:nvSpPr>
          <p:spPr>
            <a:xfrm>
              <a:off x="2498190" y="4071101"/>
              <a:ext cx="582870" cy="534314"/>
            </a:xfrm>
            <a:custGeom>
              <a:avLst/>
              <a:gdLst>
                <a:gd name="connsiteX0" fmla="*/ 538081 w 582870"/>
                <a:gd name="connsiteY0" fmla="*/ 530410 h 534314"/>
                <a:gd name="connsiteX1" fmla="*/ 549311 w 582870"/>
                <a:gd name="connsiteY1" fmla="*/ 534260 h 534314"/>
                <a:gd name="connsiteX2" fmla="*/ 552109 w 582870"/>
                <a:gd name="connsiteY2" fmla="*/ 533351 h 534314"/>
                <a:gd name="connsiteX3" fmla="*/ 551396 w 582870"/>
                <a:gd name="connsiteY3" fmla="*/ 530891 h 534314"/>
                <a:gd name="connsiteX4" fmla="*/ 543678 w 582870"/>
                <a:gd name="connsiteY4" fmla="*/ 524296 h 534314"/>
                <a:gd name="connsiteX5" fmla="*/ 486674 w 582870"/>
                <a:gd name="connsiteY5" fmla="*/ 492246 h 534314"/>
                <a:gd name="connsiteX6" fmla="*/ 178535 w 582870"/>
                <a:gd name="connsiteY6" fmla="*/ 321805 h 534314"/>
                <a:gd name="connsiteX7" fmla="*/ 66309 w 582870"/>
                <a:gd name="connsiteY7" fmla="*/ 260701 h 534314"/>
                <a:gd name="connsiteX8" fmla="*/ 40624 w 582870"/>
                <a:gd name="connsiteY8" fmla="*/ 236816 h 534314"/>
                <a:gd name="connsiteX9" fmla="*/ 10286 w 582870"/>
                <a:gd name="connsiteY9" fmla="*/ 125802 h 534314"/>
                <a:gd name="connsiteX10" fmla="*/ 27718 w 582870"/>
                <a:gd name="connsiteY10" fmla="*/ 43950 h 534314"/>
                <a:gd name="connsiteX11" fmla="*/ 52370 w 582870"/>
                <a:gd name="connsiteY11" fmla="*/ 23772 h 534314"/>
                <a:gd name="connsiteX12" fmla="*/ 66398 w 582870"/>
                <a:gd name="connsiteY12" fmla="*/ 22400 h 534314"/>
                <a:gd name="connsiteX13" fmla="*/ 102886 w 582870"/>
                <a:gd name="connsiteY13" fmla="*/ 30617 h 534314"/>
                <a:gd name="connsiteX14" fmla="*/ 123527 w 582870"/>
                <a:gd name="connsiteY14" fmla="*/ 43522 h 534314"/>
                <a:gd name="connsiteX15" fmla="*/ 287588 w 582870"/>
                <a:gd name="connsiteY15" fmla="*/ 128102 h 534314"/>
                <a:gd name="connsiteX16" fmla="*/ 470738 w 582870"/>
                <a:gd name="connsiteY16" fmla="*/ 225978 h 534314"/>
                <a:gd name="connsiteX17" fmla="*/ 571752 w 582870"/>
                <a:gd name="connsiteY17" fmla="*/ 284355 h 534314"/>
                <a:gd name="connsiteX18" fmla="*/ 579666 w 582870"/>
                <a:gd name="connsiteY18" fmla="*/ 287224 h 534314"/>
                <a:gd name="connsiteX19" fmla="*/ 582287 w 582870"/>
                <a:gd name="connsiteY19" fmla="*/ 283178 h 534314"/>
                <a:gd name="connsiteX20" fmla="*/ 575905 w 582870"/>
                <a:gd name="connsiteY20" fmla="*/ 276530 h 534314"/>
                <a:gd name="connsiteX21" fmla="*/ 420383 w 582870"/>
                <a:gd name="connsiteY21" fmla="*/ 188635 h 534314"/>
                <a:gd name="connsiteX22" fmla="*/ 174239 w 582870"/>
                <a:gd name="connsiteY22" fmla="*/ 56267 h 534314"/>
                <a:gd name="connsiteX23" fmla="*/ 74188 w 582870"/>
                <a:gd name="connsiteY23" fmla="*/ 3256 h 534314"/>
                <a:gd name="connsiteX24" fmla="*/ 52495 w 582870"/>
                <a:gd name="connsiteY24" fmla="*/ 475 h 534314"/>
                <a:gd name="connsiteX25" fmla="*/ 42192 w 582870"/>
                <a:gd name="connsiteY25" fmla="*/ 8193 h 534314"/>
                <a:gd name="connsiteX26" fmla="*/ 40606 w 582870"/>
                <a:gd name="connsiteY26" fmla="*/ 9620 h 534314"/>
                <a:gd name="connsiteX27" fmla="*/ 12193 w 582870"/>
                <a:gd name="connsiteY27" fmla="*/ 51045 h 534314"/>
                <a:gd name="connsiteX28" fmla="*/ 1 w 582870"/>
                <a:gd name="connsiteY28" fmla="*/ 136372 h 534314"/>
                <a:gd name="connsiteX29" fmla="*/ 4225 w 582870"/>
                <a:gd name="connsiteY29" fmla="*/ 171077 h 534314"/>
                <a:gd name="connsiteX30" fmla="*/ 9270 w 582870"/>
                <a:gd name="connsiteY30" fmla="*/ 187280 h 534314"/>
                <a:gd name="connsiteX31" fmla="*/ 72709 w 582870"/>
                <a:gd name="connsiteY31" fmla="*/ 275175 h 534314"/>
                <a:gd name="connsiteX32" fmla="*/ 101068 w 582870"/>
                <a:gd name="connsiteY32" fmla="*/ 289132 h 534314"/>
                <a:gd name="connsiteX33" fmla="*/ 224719 w 582870"/>
                <a:gd name="connsiteY33" fmla="*/ 356973 h 534314"/>
                <a:gd name="connsiteX34" fmla="*/ 538081 w 582870"/>
                <a:gd name="connsiteY34" fmla="*/ 530410 h 53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82870" h="534314">
                  <a:moveTo>
                    <a:pt x="538081" y="530410"/>
                  </a:moveTo>
                  <a:cubicBezTo>
                    <a:pt x="541503" y="532299"/>
                    <a:pt x="545514" y="533155"/>
                    <a:pt x="549311" y="534260"/>
                  </a:cubicBezTo>
                  <a:cubicBezTo>
                    <a:pt x="550131" y="534492"/>
                    <a:pt x="551414" y="533957"/>
                    <a:pt x="552109" y="533351"/>
                  </a:cubicBezTo>
                  <a:cubicBezTo>
                    <a:pt x="552394" y="533083"/>
                    <a:pt x="551967" y="531426"/>
                    <a:pt x="551396" y="530891"/>
                  </a:cubicBezTo>
                  <a:cubicBezTo>
                    <a:pt x="548936" y="528574"/>
                    <a:pt x="546583" y="525935"/>
                    <a:pt x="543678" y="524296"/>
                  </a:cubicBezTo>
                  <a:cubicBezTo>
                    <a:pt x="524748" y="513476"/>
                    <a:pt x="505747" y="502799"/>
                    <a:pt x="486674" y="492246"/>
                  </a:cubicBezTo>
                  <a:cubicBezTo>
                    <a:pt x="383985" y="435403"/>
                    <a:pt x="281295" y="378524"/>
                    <a:pt x="178535" y="321805"/>
                  </a:cubicBezTo>
                  <a:cubicBezTo>
                    <a:pt x="141245" y="301235"/>
                    <a:pt x="103670" y="281164"/>
                    <a:pt x="66309" y="260701"/>
                  </a:cubicBezTo>
                  <a:cubicBezTo>
                    <a:pt x="55793" y="254944"/>
                    <a:pt x="47148" y="247154"/>
                    <a:pt x="40624" y="236816"/>
                  </a:cubicBezTo>
                  <a:cubicBezTo>
                    <a:pt x="19180" y="202859"/>
                    <a:pt x="10660" y="165409"/>
                    <a:pt x="10286" y="125802"/>
                  </a:cubicBezTo>
                  <a:cubicBezTo>
                    <a:pt x="10001" y="97300"/>
                    <a:pt x="17915" y="70331"/>
                    <a:pt x="27718" y="43950"/>
                  </a:cubicBezTo>
                  <a:cubicBezTo>
                    <a:pt x="31854" y="32828"/>
                    <a:pt x="40481" y="25876"/>
                    <a:pt x="52370" y="23772"/>
                  </a:cubicBezTo>
                  <a:cubicBezTo>
                    <a:pt x="56987" y="22952"/>
                    <a:pt x="61782" y="23202"/>
                    <a:pt x="66398" y="22400"/>
                  </a:cubicBezTo>
                  <a:cubicBezTo>
                    <a:pt x="79767" y="20047"/>
                    <a:pt x="91763" y="23006"/>
                    <a:pt x="102886" y="30617"/>
                  </a:cubicBezTo>
                  <a:cubicBezTo>
                    <a:pt x="109588" y="35198"/>
                    <a:pt x="116344" y="39797"/>
                    <a:pt x="123527" y="43522"/>
                  </a:cubicBezTo>
                  <a:cubicBezTo>
                    <a:pt x="178161" y="71811"/>
                    <a:pt x="233115" y="99510"/>
                    <a:pt x="287588" y="128102"/>
                  </a:cubicBezTo>
                  <a:cubicBezTo>
                    <a:pt x="348870" y="160276"/>
                    <a:pt x="409991" y="192788"/>
                    <a:pt x="470738" y="225978"/>
                  </a:cubicBezTo>
                  <a:cubicBezTo>
                    <a:pt x="504855" y="244605"/>
                    <a:pt x="538081" y="264908"/>
                    <a:pt x="571752" y="284355"/>
                  </a:cubicBezTo>
                  <a:cubicBezTo>
                    <a:pt x="574159" y="285745"/>
                    <a:pt x="576939" y="286708"/>
                    <a:pt x="579666" y="287224"/>
                  </a:cubicBezTo>
                  <a:cubicBezTo>
                    <a:pt x="582215" y="287706"/>
                    <a:pt x="583784" y="285246"/>
                    <a:pt x="582287" y="283178"/>
                  </a:cubicBezTo>
                  <a:cubicBezTo>
                    <a:pt x="580486" y="280701"/>
                    <a:pt x="578472" y="277991"/>
                    <a:pt x="575905" y="276530"/>
                  </a:cubicBezTo>
                  <a:cubicBezTo>
                    <a:pt x="524142" y="247083"/>
                    <a:pt x="472646" y="217155"/>
                    <a:pt x="420383" y="188635"/>
                  </a:cubicBezTo>
                  <a:cubicBezTo>
                    <a:pt x="338620" y="144001"/>
                    <a:pt x="256358" y="100259"/>
                    <a:pt x="174239" y="56267"/>
                  </a:cubicBezTo>
                  <a:cubicBezTo>
                    <a:pt x="140978" y="38442"/>
                    <a:pt x="107503" y="21010"/>
                    <a:pt x="74188" y="3256"/>
                  </a:cubicBezTo>
                  <a:cubicBezTo>
                    <a:pt x="67218" y="-452"/>
                    <a:pt x="59661" y="-362"/>
                    <a:pt x="52495" y="475"/>
                  </a:cubicBezTo>
                  <a:cubicBezTo>
                    <a:pt x="48823" y="903"/>
                    <a:pt x="45615" y="5484"/>
                    <a:pt x="42192" y="8193"/>
                  </a:cubicBezTo>
                  <a:cubicBezTo>
                    <a:pt x="41640" y="8639"/>
                    <a:pt x="41123" y="9120"/>
                    <a:pt x="40606" y="9620"/>
                  </a:cubicBezTo>
                  <a:cubicBezTo>
                    <a:pt x="28146" y="21384"/>
                    <a:pt x="16631" y="34093"/>
                    <a:pt x="12193" y="51045"/>
                  </a:cubicBezTo>
                  <a:cubicBezTo>
                    <a:pt x="4885" y="78923"/>
                    <a:pt x="-71" y="107246"/>
                    <a:pt x="1" y="136372"/>
                  </a:cubicBezTo>
                  <a:cubicBezTo>
                    <a:pt x="1355" y="147959"/>
                    <a:pt x="2354" y="159580"/>
                    <a:pt x="4225" y="171077"/>
                  </a:cubicBezTo>
                  <a:cubicBezTo>
                    <a:pt x="5117" y="176603"/>
                    <a:pt x="8361" y="181755"/>
                    <a:pt x="9270" y="187280"/>
                  </a:cubicBezTo>
                  <a:cubicBezTo>
                    <a:pt x="15954" y="227101"/>
                    <a:pt x="36542" y="256744"/>
                    <a:pt x="72709" y="275175"/>
                  </a:cubicBezTo>
                  <a:cubicBezTo>
                    <a:pt x="82102" y="279952"/>
                    <a:pt x="91835" y="284105"/>
                    <a:pt x="101068" y="289132"/>
                  </a:cubicBezTo>
                  <a:cubicBezTo>
                    <a:pt x="142350" y="311609"/>
                    <a:pt x="183579" y="334211"/>
                    <a:pt x="224719" y="356973"/>
                  </a:cubicBezTo>
                  <a:cubicBezTo>
                    <a:pt x="329191" y="414762"/>
                    <a:pt x="433591" y="472657"/>
                    <a:pt x="538081" y="53041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1C25688-788F-46C9-899F-5EF0E0102E6C}"/>
                </a:ext>
              </a:extLst>
            </p:cNvPr>
            <p:cNvSpPr/>
            <p:nvPr/>
          </p:nvSpPr>
          <p:spPr>
            <a:xfrm>
              <a:off x="3999967" y="4228086"/>
              <a:ext cx="245437" cy="131624"/>
            </a:xfrm>
            <a:custGeom>
              <a:avLst/>
              <a:gdLst>
                <a:gd name="connsiteX0" fmla="*/ 245437 w 245437"/>
                <a:gd name="connsiteY0" fmla="*/ 36819 h 131624"/>
                <a:gd name="connsiteX1" fmla="*/ 221766 w 245437"/>
                <a:gd name="connsiteY1" fmla="*/ 28227 h 131624"/>
                <a:gd name="connsiteX2" fmla="*/ 158363 w 245437"/>
                <a:gd name="connsiteY2" fmla="*/ 12826 h 131624"/>
                <a:gd name="connsiteX3" fmla="*/ 101466 w 245437"/>
                <a:gd name="connsiteY3" fmla="*/ 2238 h 131624"/>
                <a:gd name="connsiteX4" fmla="*/ 69096 w 245437"/>
                <a:gd name="connsiteY4" fmla="*/ 616 h 131624"/>
                <a:gd name="connsiteX5" fmla="*/ 29631 w 245437"/>
                <a:gd name="connsiteY5" fmla="*/ 14894 h 131624"/>
                <a:gd name="connsiteX6" fmla="*/ 1415 w 245437"/>
                <a:gd name="connsiteY6" fmla="*/ 61756 h 131624"/>
                <a:gd name="connsiteX7" fmla="*/ 10167 w 245437"/>
                <a:gd name="connsiteY7" fmla="*/ 83555 h 131624"/>
                <a:gd name="connsiteX8" fmla="*/ 25104 w 245437"/>
                <a:gd name="connsiteY8" fmla="*/ 90899 h 131624"/>
                <a:gd name="connsiteX9" fmla="*/ 87562 w 245437"/>
                <a:gd name="connsiteY9" fmla="*/ 127939 h 131624"/>
                <a:gd name="connsiteX10" fmla="*/ 99737 w 245437"/>
                <a:gd name="connsiteY10" fmla="*/ 129259 h 131624"/>
                <a:gd name="connsiteX11" fmla="*/ 118899 w 245437"/>
                <a:gd name="connsiteY11" fmla="*/ 117583 h 131624"/>
                <a:gd name="connsiteX12" fmla="*/ 120752 w 245437"/>
                <a:gd name="connsiteY12" fmla="*/ 116442 h 131624"/>
                <a:gd name="connsiteX13" fmla="*/ 139433 w 245437"/>
                <a:gd name="connsiteY13" fmla="*/ 105070 h 131624"/>
                <a:gd name="connsiteX14" fmla="*/ 177507 w 245437"/>
                <a:gd name="connsiteY14" fmla="*/ 81898 h 131624"/>
                <a:gd name="connsiteX15" fmla="*/ 186776 w 245437"/>
                <a:gd name="connsiteY15" fmla="*/ 76622 h 131624"/>
                <a:gd name="connsiteX16" fmla="*/ 196187 w 245437"/>
                <a:gd name="connsiteY16" fmla="*/ 70508 h 131624"/>
                <a:gd name="connsiteX17" fmla="*/ 196668 w 245437"/>
                <a:gd name="connsiteY17" fmla="*/ 70205 h 131624"/>
                <a:gd name="connsiteX18" fmla="*/ 196651 w 245437"/>
                <a:gd name="connsiteY18" fmla="*/ 70205 h 131624"/>
                <a:gd name="connsiteX19" fmla="*/ 242728 w 245437"/>
                <a:gd name="connsiteY19" fmla="*/ 39671 h 131624"/>
                <a:gd name="connsiteX20" fmla="*/ 245437 w 245437"/>
                <a:gd name="connsiteY20" fmla="*/ 36819 h 13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5437" h="131624">
                  <a:moveTo>
                    <a:pt x="245437" y="36819"/>
                  </a:moveTo>
                  <a:cubicBezTo>
                    <a:pt x="236917" y="33681"/>
                    <a:pt x="229520" y="30223"/>
                    <a:pt x="221766" y="28227"/>
                  </a:cubicBezTo>
                  <a:cubicBezTo>
                    <a:pt x="200697" y="22808"/>
                    <a:pt x="179343" y="18495"/>
                    <a:pt x="158363" y="12826"/>
                  </a:cubicBezTo>
                  <a:cubicBezTo>
                    <a:pt x="139629" y="7764"/>
                    <a:pt x="121020" y="2737"/>
                    <a:pt x="101466" y="2238"/>
                  </a:cubicBezTo>
                  <a:cubicBezTo>
                    <a:pt x="90664" y="1953"/>
                    <a:pt x="79702" y="2274"/>
                    <a:pt x="69096" y="616"/>
                  </a:cubicBezTo>
                  <a:cubicBezTo>
                    <a:pt x="52946" y="-1915"/>
                    <a:pt x="40469" y="3450"/>
                    <a:pt x="29631" y="14894"/>
                  </a:cubicBezTo>
                  <a:cubicBezTo>
                    <a:pt x="16762" y="28477"/>
                    <a:pt x="7707" y="44323"/>
                    <a:pt x="1415" y="61756"/>
                  </a:cubicBezTo>
                  <a:cubicBezTo>
                    <a:pt x="-2097" y="71470"/>
                    <a:pt x="969" y="78564"/>
                    <a:pt x="10167" y="83555"/>
                  </a:cubicBezTo>
                  <a:cubicBezTo>
                    <a:pt x="15033" y="86194"/>
                    <a:pt x="20327" y="88101"/>
                    <a:pt x="25104" y="90899"/>
                  </a:cubicBezTo>
                  <a:cubicBezTo>
                    <a:pt x="45995" y="103145"/>
                    <a:pt x="66743" y="115605"/>
                    <a:pt x="87562" y="127939"/>
                  </a:cubicBezTo>
                  <a:cubicBezTo>
                    <a:pt x="94603" y="132111"/>
                    <a:pt x="97170" y="133002"/>
                    <a:pt x="99737" y="129259"/>
                  </a:cubicBezTo>
                  <a:lnTo>
                    <a:pt x="118899" y="117583"/>
                  </a:lnTo>
                  <a:lnTo>
                    <a:pt x="120752" y="116442"/>
                  </a:lnTo>
                  <a:lnTo>
                    <a:pt x="139433" y="105070"/>
                  </a:lnTo>
                  <a:lnTo>
                    <a:pt x="177507" y="81898"/>
                  </a:lnTo>
                  <a:cubicBezTo>
                    <a:pt x="180697" y="80294"/>
                    <a:pt x="183799" y="78547"/>
                    <a:pt x="186776" y="76622"/>
                  </a:cubicBezTo>
                  <a:cubicBezTo>
                    <a:pt x="189931" y="74607"/>
                    <a:pt x="193050" y="72558"/>
                    <a:pt x="196187" y="70508"/>
                  </a:cubicBezTo>
                  <a:lnTo>
                    <a:pt x="196668" y="70205"/>
                  </a:lnTo>
                  <a:lnTo>
                    <a:pt x="196651" y="70205"/>
                  </a:lnTo>
                  <a:cubicBezTo>
                    <a:pt x="212087" y="60151"/>
                    <a:pt x="227381" y="49866"/>
                    <a:pt x="242728" y="39671"/>
                  </a:cubicBezTo>
                  <a:cubicBezTo>
                    <a:pt x="243370" y="39261"/>
                    <a:pt x="243833" y="38548"/>
                    <a:pt x="245437" y="36819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9B178B0-5637-4A3D-AF9E-7B51C176D73F}"/>
                </a:ext>
              </a:extLst>
            </p:cNvPr>
            <p:cNvSpPr/>
            <p:nvPr/>
          </p:nvSpPr>
          <p:spPr>
            <a:xfrm>
              <a:off x="2549936" y="4300073"/>
              <a:ext cx="1524541" cy="308955"/>
            </a:xfrm>
            <a:custGeom>
              <a:avLst/>
              <a:gdLst>
                <a:gd name="connsiteX0" fmla="*/ 1512835 w 1524541"/>
                <a:gd name="connsiteY0" fmla="*/ 76397 h 308955"/>
                <a:gd name="connsiteX1" fmla="*/ 1485188 w 1524541"/>
                <a:gd name="connsiteY1" fmla="*/ 56273 h 308955"/>
                <a:gd name="connsiteX2" fmla="*/ 1476401 w 1524541"/>
                <a:gd name="connsiteY2" fmla="*/ 59838 h 308955"/>
                <a:gd name="connsiteX3" fmla="*/ 1476240 w 1524541"/>
                <a:gd name="connsiteY3" fmla="*/ 60676 h 308955"/>
                <a:gd name="connsiteX4" fmla="*/ 1454797 w 1524541"/>
                <a:gd name="connsiteY4" fmla="*/ 82725 h 308955"/>
                <a:gd name="connsiteX5" fmla="*/ 1403336 w 1524541"/>
                <a:gd name="connsiteY5" fmla="*/ 93135 h 308955"/>
                <a:gd name="connsiteX6" fmla="*/ 1210025 w 1524541"/>
                <a:gd name="connsiteY6" fmla="*/ 130122 h 308955"/>
                <a:gd name="connsiteX7" fmla="*/ 1047427 w 1524541"/>
                <a:gd name="connsiteY7" fmla="*/ 161547 h 308955"/>
                <a:gd name="connsiteX8" fmla="*/ 882297 w 1524541"/>
                <a:gd name="connsiteY8" fmla="*/ 193561 h 308955"/>
                <a:gd name="connsiteX9" fmla="*/ 701338 w 1524541"/>
                <a:gd name="connsiteY9" fmla="*/ 229121 h 308955"/>
                <a:gd name="connsiteX10" fmla="*/ 539328 w 1524541"/>
                <a:gd name="connsiteY10" fmla="*/ 261527 h 308955"/>
                <a:gd name="connsiteX11" fmla="*/ 481486 w 1524541"/>
                <a:gd name="connsiteY11" fmla="*/ 255805 h 308955"/>
                <a:gd name="connsiteX12" fmla="*/ 409901 w 1524541"/>
                <a:gd name="connsiteY12" fmla="*/ 220262 h 308955"/>
                <a:gd name="connsiteX13" fmla="*/ 256714 w 1524541"/>
                <a:gd name="connsiteY13" fmla="*/ 143580 h 308955"/>
                <a:gd name="connsiteX14" fmla="*/ 130336 w 1524541"/>
                <a:gd name="connsiteY14" fmla="*/ 77378 h 308955"/>
                <a:gd name="connsiteX15" fmla="*/ 4599 w 1524541"/>
                <a:gd name="connsiteY15" fmla="*/ 2050 h 308955"/>
                <a:gd name="connsiteX16" fmla="*/ 1194 w 1524541"/>
                <a:gd name="connsiteY16" fmla="*/ 0 h 308955"/>
                <a:gd name="connsiteX17" fmla="*/ 0 w 1524541"/>
                <a:gd name="connsiteY17" fmla="*/ 1390 h 308955"/>
                <a:gd name="connsiteX18" fmla="*/ 9109 w 1524541"/>
                <a:gd name="connsiteY18" fmla="*/ 9946 h 308955"/>
                <a:gd name="connsiteX19" fmla="*/ 41532 w 1524541"/>
                <a:gd name="connsiteY19" fmla="*/ 30641 h 308955"/>
                <a:gd name="connsiteX20" fmla="*/ 197785 w 1524541"/>
                <a:gd name="connsiteY20" fmla="*/ 118054 h 308955"/>
                <a:gd name="connsiteX21" fmla="*/ 428154 w 1524541"/>
                <a:gd name="connsiteY21" fmla="*/ 244522 h 308955"/>
                <a:gd name="connsiteX22" fmla="*/ 499881 w 1524541"/>
                <a:gd name="connsiteY22" fmla="*/ 286125 h 308955"/>
                <a:gd name="connsiteX23" fmla="*/ 514872 w 1524541"/>
                <a:gd name="connsiteY23" fmla="*/ 303950 h 308955"/>
                <a:gd name="connsiteX24" fmla="*/ 521735 w 1524541"/>
                <a:gd name="connsiteY24" fmla="*/ 308620 h 308955"/>
                <a:gd name="connsiteX25" fmla="*/ 529328 w 1524541"/>
                <a:gd name="connsiteY25" fmla="*/ 308264 h 308955"/>
                <a:gd name="connsiteX26" fmla="*/ 590093 w 1524541"/>
                <a:gd name="connsiteY26" fmla="*/ 296321 h 308955"/>
                <a:gd name="connsiteX27" fmla="*/ 742051 w 1524541"/>
                <a:gd name="connsiteY27" fmla="*/ 265965 h 308955"/>
                <a:gd name="connsiteX28" fmla="*/ 845399 w 1524541"/>
                <a:gd name="connsiteY28" fmla="*/ 245039 h 308955"/>
                <a:gd name="connsiteX29" fmla="*/ 894222 w 1524541"/>
                <a:gd name="connsiteY29" fmla="*/ 232775 h 308955"/>
                <a:gd name="connsiteX30" fmla="*/ 959300 w 1524541"/>
                <a:gd name="connsiteY30" fmla="*/ 220886 h 308955"/>
                <a:gd name="connsiteX31" fmla="*/ 1065359 w 1524541"/>
                <a:gd name="connsiteY31" fmla="*/ 198391 h 308955"/>
                <a:gd name="connsiteX32" fmla="*/ 1242966 w 1524541"/>
                <a:gd name="connsiteY32" fmla="*/ 161333 h 308955"/>
                <a:gd name="connsiteX33" fmla="*/ 1356439 w 1524541"/>
                <a:gd name="connsiteY33" fmla="*/ 138856 h 308955"/>
                <a:gd name="connsiteX34" fmla="*/ 1391857 w 1524541"/>
                <a:gd name="connsiteY34" fmla="*/ 131138 h 308955"/>
                <a:gd name="connsiteX35" fmla="*/ 1461659 w 1524541"/>
                <a:gd name="connsiteY35" fmla="*/ 116628 h 308955"/>
                <a:gd name="connsiteX36" fmla="*/ 1512603 w 1524541"/>
                <a:gd name="connsiteY36" fmla="*/ 105862 h 308955"/>
                <a:gd name="connsiteX37" fmla="*/ 1519145 w 1524541"/>
                <a:gd name="connsiteY37" fmla="*/ 81531 h 308955"/>
                <a:gd name="connsiteX38" fmla="*/ 1512835 w 1524541"/>
                <a:gd name="connsiteY38" fmla="*/ 76397 h 30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24541" h="308955">
                  <a:moveTo>
                    <a:pt x="1512835" y="76397"/>
                  </a:moveTo>
                  <a:cubicBezTo>
                    <a:pt x="1503637" y="69660"/>
                    <a:pt x="1494457" y="62904"/>
                    <a:pt x="1485188" y="56273"/>
                  </a:cubicBezTo>
                  <a:cubicBezTo>
                    <a:pt x="1479627" y="52316"/>
                    <a:pt x="1477880" y="53100"/>
                    <a:pt x="1476401" y="59838"/>
                  </a:cubicBezTo>
                  <a:cubicBezTo>
                    <a:pt x="1476347" y="60123"/>
                    <a:pt x="1476294" y="60391"/>
                    <a:pt x="1476240" y="60676"/>
                  </a:cubicBezTo>
                  <a:cubicBezTo>
                    <a:pt x="1473709" y="74116"/>
                    <a:pt x="1468183" y="79927"/>
                    <a:pt x="1454797" y="82725"/>
                  </a:cubicBezTo>
                  <a:cubicBezTo>
                    <a:pt x="1437667" y="86308"/>
                    <a:pt x="1420520" y="89837"/>
                    <a:pt x="1403336" y="93135"/>
                  </a:cubicBezTo>
                  <a:cubicBezTo>
                    <a:pt x="1338899" y="105523"/>
                    <a:pt x="1274445" y="117751"/>
                    <a:pt x="1210025" y="130122"/>
                  </a:cubicBezTo>
                  <a:cubicBezTo>
                    <a:pt x="1155820" y="140532"/>
                    <a:pt x="1101614" y="151048"/>
                    <a:pt x="1047427" y="161547"/>
                  </a:cubicBezTo>
                  <a:cubicBezTo>
                    <a:pt x="992383" y="172206"/>
                    <a:pt x="937322" y="182812"/>
                    <a:pt x="882297" y="193561"/>
                  </a:cubicBezTo>
                  <a:cubicBezTo>
                    <a:pt x="821959" y="205343"/>
                    <a:pt x="761640" y="217196"/>
                    <a:pt x="701338" y="229121"/>
                  </a:cubicBezTo>
                  <a:cubicBezTo>
                    <a:pt x="647311" y="239816"/>
                    <a:pt x="593266" y="250440"/>
                    <a:pt x="539328" y="261527"/>
                  </a:cubicBezTo>
                  <a:cubicBezTo>
                    <a:pt x="519275" y="265644"/>
                    <a:pt x="500095" y="265145"/>
                    <a:pt x="481486" y="255805"/>
                  </a:cubicBezTo>
                  <a:cubicBezTo>
                    <a:pt x="457690" y="243845"/>
                    <a:pt x="433733" y="232169"/>
                    <a:pt x="409901" y="220262"/>
                  </a:cubicBezTo>
                  <a:cubicBezTo>
                    <a:pt x="358815" y="194755"/>
                    <a:pt x="307604" y="169479"/>
                    <a:pt x="256714" y="143580"/>
                  </a:cubicBezTo>
                  <a:cubicBezTo>
                    <a:pt x="214327" y="121994"/>
                    <a:pt x="171761" y="100675"/>
                    <a:pt x="130336" y="77378"/>
                  </a:cubicBezTo>
                  <a:cubicBezTo>
                    <a:pt x="87770" y="53439"/>
                    <a:pt x="46470" y="27254"/>
                    <a:pt x="4599" y="2050"/>
                  </a:cubicBezTo>
                  <a:cubicBezTo>
                    <a:pt x="3458" y="1372"/>
                    <a:pt x="2335" y="677"/>
                    <a:pt x="1194" y="0"/>
                  </a:cubicBezTo>
                  <a:cubicBezTo>
                    <a:pt x="802" y="463"/>
                    <a:pt x="392" y="927"/>
                    <a:pt x="0" y="1390"/>
                  </a:cubicBezTo>
                  <a:cubicBezTo>
                    <a:pt x="3012" y="4278"/>
                    <a:pt x="5704" y="7647"/>
                    <a:pt x="9109" y="9946"/>
                  </a:cubicBezTo>
                  <a:cubicBezTo>
                    <a:pt x="19750" y="17094"/>
                    <a:pt x="30374" y="24349"/>
                    <a:pt x="41532" y="30641"/>
                  </a:cubicBezTo>
                  <a:cubicBezTo>
                    <a:pt x="93509" y="59963"/>
                    <a:pt x="145540" y="89214"/>
                    <a:pt x="197785" y="118054"/>
                  </a:cubicBezTo>
                  <a:cubicBezTo>
                    <a:pt x="274486" y="160388"/>
                    <a:pt x="351471" y="202188"/>
                    <a:pt x="428154" y="244522"/>
                  </a:cubicBezTo>
                  <a:cubicBezTo>
                    <a:pt x="452342" y="257873"/>
                    <a:pt x="475996" y="272222"/>
                    <a:pt x="499881" y="286125"/>
                  </a:cubicBezTo>
                  <a:cubicBezTo>
                    <a:pt x="506994" y="290261"/>
                    <a:pt x="512448" y="295590"/>
                    <a:pt x="514872" y="303950"/>
                  </a:cubicBezTo>
                  <a:cubicBezTo>
                    <a:pt x="515478" y="306054"/>
                    <a:pt x="519132" y="307818"/>
                    <a:pt x="521735" y="308620"/>
                  </a:cubicBezTo>
                  <a:cubicBezTo>
                    <a:pt x="524016" y="309333"/>
                    <a:pt x="526833" y="308763"/>
                    <a:pt x="529328" y="308264"/>
                  </a:cubicBezTo>
                  <a:cubicBezTo>
                    <a:pt x="549595" y="304342"/>
                    <a:pt x="569844" y="300350"/>
                    <a:pt x="590093" y="296321"/>
                  </a:cubicBezTo>
                  <a:cubicBezTo>
                    <a:pt x="640752" y="286232"/>
                    <a:pt x="691410" y="276108"/>
                    <a:pt x="742051" y="265965"/>
                  </a:cubicBezTo>
                  <a:cubicBezTo>
                    <a:pt x="776524" y="259067"/>
                    <a:pt x="811033" y="252365"/>
                    <a:pt x="845399" y="245039"/>
                  </a:cubicBezTo>
                  <a:cubicBezTo>
                    <a:pt x="861798" y="241545"/>
                    <a:pt x="877805" y="236180"/>
                    <a:pt x="894222" y="232775"/>
                  </a:cubicBezTo>
                  <a:cubicBezTo>
                    <a:pt x="915808" y="228283"/>
                    <a:pt x="937697" y="225271"/>
                    <a:pt x="959300" y="220886"/>
                  </a:cubicBezTo>
                  <a:cubicBezTo>
                    <a:pt x="994718" y="213703"/>
                    <a:pt x="1029994" y="205824"/>
                    <a:pt x="1065359" y="198391"/>
                  </a:cubicBezTo>
                  <a:cubicBezTo>
                    <a:pt x="1124537" y="185949"/>
                    <a:pt x="1183716" y="173490"/>
                    <a:pt x="1242966" y="161333"/>
                  </a:cubicBezTo>
                  <a:cubicBezTo>
                    <a:pt x="1280737" y="153579"/>
                    <a:pt x="1318632" y="146414"/>
                    <a:pt x="1356439" y="138856"/>
                  </a:cubicBezTo>
                  <a:cubicBezTo>
                    <a:pt x="1368293" y="136485"/>
                    <a:pt x="1380039" y="133633"/>
                    <a:pt x="1391857" y="131138"/>
                  </a:cubicBezTo>
                  <a:cubicBezTo>
                    <a:pt x="1415119" y="126254"/>
                    <a:pt x="1438398" y="121477"/>
                    <a:pt x="1461659" y="116628"/>
                  </a:cubicBezTo>
                  <a:cubicBezTo>
                    <a:pt x="1478647" y="113081"/>
                    <a:pt x="1495687" y="109766"/>
                    <a:pt x="1512603" y="105862"/>
                  </a:cubicBezTo>
                  <a:cubicBezTo>
                    <a:pt x="1525348" y="102921"/>
                    <a:pt x="1528467" y="90782"/>
                    <a:pt x="1519145" y="81531"/>
                  </a:cubicBezTo>
                  <a:cubicBezTo>
                    <a:pt x="1517237" y="79606"/>
                    <a:pt x="1515009" y="78002"/>
                    <a:pt x="1512835" y="76397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A9E86C7-CDBF-42BE-B291-92421DCFED27}"/>
                </a:ext>
              </a:extLst>
            </p:cNvPr>
            <p:cNvSpPr/>
            <p:nvPr/>
          </p:nvSpPr>
          <p:spPr>
            <a:xfrm>
              <a:off x="2542984" y="4121331"/>
              <a:ext cx="522015" cy="414512"/>
            </a:xfrm>
            <a:custGeom>
              <a:avLst/>
              <a:gdLst>
                <a:gd name="connsiteX0" fmla="*/ 504624 w 522015"/>
                <a:gd name="connsiteY0" fmla="*/ 316493 h 414512"/>
                <a:gd name="connsiteX1" fmla="*/ 518367 w 522015"/>
                <a:gd name="connsiteY1" fmla="*/ 272376 h 414512"/>
                <a:gd name="connsiteX2" fmla="*/ 514071 w 522015"/>
                <a:gd name="connsiteY2" fmla="*/ 255033 h 414512"/>
                <a:gd name="connsiteX3" fmla="*/ 513340 w 522015"/>
                <a:gd name="connsiteY3" fmla="*/ 254587 h 414512"/>
                <a:gd name="connsiteX4" fmla="*/ 360884 w 522015"/>
                <a:gd name="connsiteY4" fmla="*/ 168297 h 414512"/>
                <a:gd name="connsiteX5" fmla="*/ 186467 w 522015"/>
                <a:gd name="connsiteY5" fmla="*/ 74021 h 414512"/>
                <a:gd name="connsiteX6" fmla="*/ 44028 w 522015"/>
                <a:gd name="connsiteY6" fmla="*/ 1812 h 414512"/>
                <a:gd name="connsiteX7" fmla="*/ 27701 w 522015"/>
                <a:gd name="connsiteY7" fmla="*/ 5769 h 414512"/>
                <a:gd name="connsiteX8" fmla="*/ 8432 w 522015"/>
                <a:gd name="connsiteY8" fmla="*/ 44093 h 414512"/>
                <a:gd name="connsiteX9" fmla="*/ 11943 w 522015"/>
                <a:gd name="connsiteY9" fmla="*/ 145570 h 414512"/>
                <a:gd name="connsiteX10" fmla="*/ 24207 w 522015"/>
                <a:gd name="connsiteY10" fmla="*/ 159384 h 414512"/>
                <a:gd name="connsiteX11" fmla="*/ 82459 w 522015"/>
                <a:gd name="connsiteY11" fmla="*/ 195212 h 414512"/>
                <a:gd name="connsiteX12" fmla="*/ 254006 w 522015"/>
                <a:gd name="connsiteY12" fmla="*/ 292804 h 414512"/>
                <a:gd name="connsiteX13" fmla="*/ 401560 w 522015"/>
                <a:gd name="connsiteY13" fmla="*/ 363444 h 414512"/>
                <a:gd name="connsiteX14" fmla="*/ 511326 w 522015"/>
                <a:gd name="connsiteY14" fmla="*/ 414512 h 414512"/>
                <a:gd name="connsiteX15" fmla="*/ 510524 w 522015"/>
                <a:gd name="connsiteY15" fmla="*/ 411999 h 414512"/>
                <a:gd name="connsiteX16" fmla="*/ 501166 w 522015"/>
                <a:gd name="connsiteY16" fmla="*/ 364193 h 414512"/>
                <a:gd name="connsiteX17" fmla="*/ 504624 w 522015"/>
                <a:gd name="connsiteY17" fmla="*/ 316493 h 4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2015" h="414512">
                  <a:moveTo>
                    <a:pt x="504624" y="316493"/>
                  </a:moveTo>
                  <a:cubicBezTo>
                    <a:pt x="506353" y="301003"/>
                    <a:pt x="510238" y="285977"/>
                    <a:pt x="518367" y="272376"/>
                  </a:cubicBezTo>
                  <a:cubicBezTo>
                    <a:pt x="524035" y="262894"/>
                    <a:pt x="523465" y="260772"/>
                    <a:pt x="514071" y="255033"/>
                  </a:cubicBezTo>
                  <a:cubicBezTo>
                    <a:pt x="513821" y="254890"/>
                    <a:pt x="513590" y="254730"/>
                    <a:pt x="513340" y="254587"/>
                  </a:cubicBezTo>
                  <a:cubicBezTo>
                    <a:pt x="463644" y="223839"/>
                    <a:pt x="412291" y="196032"/>
                    <a:pt x="360884" y="168297"/>
                  </a:cubicBezTo>
                  <a:cubicBezTo>
                    <a:pt x="302721" y="136907"/>
                    <a:pt x="244737" y="105197"/>
                    <a:pt x="186467" y="74021"/>
                  </a:cubicBezTo>
                  <a:cubicBezTo>
                    <a:pt x="139534" y="48906"/>
                    <a:pt x="93671" y="21616"/>
                    <a:pt x="44028" y="1812"/>
                  </a:cubicBezTo>
                  <a:cubicBezTo>
                    <a:pt x="36257" y="-1289"/>
                    <a:pt x="32977" y="-683"/>
                    <a:pt x="27701" y="5769"/>
                  </a:cubicBezTo>
                  <a:cubicBezTo>
                    <a:pt x="18450" y="17142"/>
                    <a:pt x="12995" y="30403"/>
                    <a:pt x="8432" y="44093"/>
                  </a:cubicBezTo>
                  <a:cubicBezTo>
                    <a:pt x="-3012" y="78352"/>
                    <a:pt x="-3707" y="112238"/>
                    <a:pt x="11943" y="145570"/>
                  </a:cubicBezTo>
                  <a:cubicBezTo>
                    <a:pt x="14706" y="151435"/>
                    <a:pt x="18663" y="155998"/>
                    <a:pt x="24207" y="159384"/>
                  </a:cubicBezTo>
                  <a:cubicBezTo>
                    <a:pt x="43672" y="171238"/>
                    <a:pt x="63101" y="183181"/>
                    <a:pt x="82459" y="195212"/>
                  </a:cubicBezTo>
                  <a:cubicBezTo>
                    <a:pt x="138393" y="229935"/>
                    <a:pt x="194952" y="263607"/>
                    <a:pt x="254006" y="292804"/>
                  </a:cubicBezTo>
                  <a:cubicBezTo>
                    <a:pt x="302881" y="316974"/>
                    <a:pt x="352274" y="340129"/>
                    <a:pt x="401560" y="363444"/>
                  </a:cubicBezTo>
                  <a:cubicBezTo>
                    <a:pt x="437852" y="380609"/>
                    <a:pt x="474357" y="397329"/>
                    <a:pt x="511326" y="414512"/>
                  </a:cubicBezTo>
                  <a:cubicBezTo>
                    <a:pt x="510951" y="413300"/>
                    <a:pt x="510809" y="412605"/>
                    <a:pt x="510524" y="411999"/>
                  </a:cubicBezTo>
                  <a:cubicBezTo>
                    <a:pt x="503305" y="396866"/>
                    <a:pt x="500845" y="380645"/>
                    <a:pt x="501166" y="364193"/>
                  </a:cubicBezTo>
                  <a:cubicBezTo>
                    <a:pt x="501504" y="348257"/>
                    <a:pt x="502859" y="332322"/>
                    <a:pt x="504624" y="31649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D0B892B-3F14-4C4F-A52E-4FAC28755689}"/>
                </a:ext>
              </a:extLst>
            </p:cNvPr>
            <p:cNvSpPr/>
            <p:nvPr/>
          </p:nvSpPr>
          <p:spPr>
            <a:xfrm>
              <a:off x="2729928" y="3749878"/>
              <a:ext cx="1470593" cy="473428"/>
            </a:xfrm>
            <a:custGeom>
              <a:avLst/>
              <a:gdLst>
                <a:gd name="connsiteX0" fmla="*/ 30396 w 1470593"/>
                <a:gd name="connsiteY0" fmla="*/ 266850 h 473428"/>
                <a:gd name="connsiteX1" fmla="*/ 67846 w 1470593"/>
                <a:gd name="connsiteY1" fmla="*/ 302750 h 473428"/>
                <a:gd name="connsiteX2" fmla="*/ 218573 w 1470593"/>
                <a:gd name="connsiteY2" fmla="*/ 365048 h 473428"/>
                <a:gd name="connsiteX3" fmla="*/ 327857 w 1470593"/>
                <a:gd name="connsiteY3" fmla="*/ 402926 h 473428"/>
                <a:gd name="connsiteX4" fmla="*/ 408729 w 1470593"/>
                <a:gd name="connsiteY4" fmla="*/ 428790 h 473428"/>
                <a:gd name="connsiteX5" fmla="*/ 527478 w 1470593"/>
                <a:gd name="connsiteY5" fmla="*/ 460215 h 473428"/>
                <a:gd name="connsiteX6" fmla="*/ 595855 w 1470593"/>
                <a:gd name="connsiteY6" fmla="*/ 470625 h 473428"/>
                <a:gd name="connsiteX7" fmla="*/ 656709 w 1470593"/>
                <a:gd name="connsiteY7" fmla="*/ 472639 h 473428"/>
                <a:gd name="connsiteX8" fmla="*/ 763427 w 1470593"/>
                <a:gd name="connsiteY8" fmla="*/ 456276 h 473428"/>
                <a:gd name="connsiteX9" fmla="*/ 878914 w 1470593"/>
                <a:gd name="connsiteY9" fmla="*/ 435224 h 473428"/>
                <a:gd name="connsiteX10" fmla="*/ 954919 w 1470593"/>
                <a:gd name="connsiteY10" fmla="*/ 419378 h 473428"/>
                <a:gd name="connsiteX11" fmla="*/ 963814 w 1470593"/>
                <a:gd name="connsiteY11" fmla="*/ 415813 h 473428"/>
                <a:gd name="connsiteX12" fmla="*/ 990926 w 1470593"/>
                <a:gd name="connsiteY12" fmla="*/ 411125 h 473428"/>
                <a:gd name="connsiteX13" fmla="*/ 1016077 w 1470593"/>
                <a:gd name="connsiteY13" fmla="*/ 406312 h 473428"/>
                <a:gd name="connsiteX14" fmla="*/ 1112260 w 1470593"/>
                <a:gd name="connsiteY14" fmla="*/ 384780 h 473428"/>
                <a:gd name="connsiteX15" fmla="*/ 1161599 w 1470593"/>
                <a:gd name="connsiteY15" fmla="*/ 368399 h 473428"/>
                <a:gd name="connsiteX16" fmla="*/ 1198532 w 1470593"/>
                <a:gd name="connsiteY16" fmla="*/ 356527 h 473428"/>
                <a:gd name="connsiteX17" fmla="*/ 1239191 w 1470593"/>
                <a:gd name="connsiteY17" fmla="*/ 346706 h 473428"/>
                <a:gd name="connsiteX18" fmla="*/ 1337121 w 1470593"/>
                <a:gd name="connsiteY18" fmla="*/ 323195 h 473428"/>
                <a:gd name="connsiteX19" fmla="*/ 1377156 w 1470593"/>
                <a:gd name="connsiteY19" fmla="*/ 312963 h 473428"/>
                <a:gd name="connsiteX20" fmla="*/ 1376728 w 1470593"/>
                <a:gd name="connsiteY20" fmla="*/ 313070 h 473428"/>
                <a:gd name="connsiteX21" fmla="*/ 1445942 w 1470593"/>
                <a:gd name="connsiteY21" fmla="*/ 282429 h 473428"/>
                <a:gd name="connsiteX22" fmla="*/ 1468098 w 1470593"/>
                <a:gd name="connsiteY22" fmla="*/ 290147 h 473428"/>
                <a:gd name="connsiteX23" fmla="*/ 1470184 w 1470593"/>
                <a:gd name="connsiteY23" fmla="*/ 289755 h 473428"/>
                <a:gd name="connsiteX24" fmla="*/ 1470594 w 1470593"/>
                <a:gd name="connsiteY24" fmla="*/ 287795 h 473428"/>
                <a:gd name="connsiteX25" fmla="*/ 1434498 w 1470593"/>
                <a:gd name="connsiteY25" fmla="*/ 262858 h 473428"/>
                <a:gd name="connsiteX26" fmla="*/ 1435051 w 1470593"/>
                <a:gd name="connsiteY26" fmla="*/ 270362 h 473428"/>
                <a:gd name="connsiteX27" fmla="*/ 1421789 w 1470593"/>
                <a:gd name="connsiteY27" fmla="*/ 290076 h 473428"/>
                <a:gd name="connsiteX28" fmla="*/ 1390685 w 1470593"/>
                <a:gd name="connsiteY28" fmla="*/ 297670 h 473428"/>
                <a:gd name="connsiteX29" fmla="*/ 1043919 w 1470593"/>
                <a:gd name="connsiteY29" fmla="*/ 380092 h 473428"/>
                <a:gd name="connsiteX30" fmla="*/ 736475 w 1470593"/>
                <a:gd name="connsiteY30" fmla="*/ 450661 h 473428"/>
                <a:gd name="connsiteX31" fmla="*/ 647814 w 1470593"/>
                <a:gd name="connsiteY31" fmla="*/ 456614 h 473428"/>
                <a:gd name="connsiteX32" fmla="*/ 640756 w 1470593"/>
                <a:gd name="connsiteY32" fmla="*/ 459484 h 473428"/>
                <a:gd name="connsiteX33" fmla="*/ 634802 w 1470593"/>
                <a:gd name="connsiteY33" fmla="*/ 462817 h 473428"/>
                <a:gd name="connsiteX34" fmla="*/ 610650 w 1470593"/>
                <a:gd name="connsiteY34" fmla="*/ 462229 h 473428"/>
                <a:gd name="connsiteX35" fmla="*/ 473719 w 1470593"/>
                <a:gd name="connsiteY35" fmla="*/ 433068 h 473428"/>
                <a:gd name="connsiteX36" fmla="*/ 345005 w 1470593"/>
                <a:gd name="connsiteY36" fmla="*/ 395956 h 473428"/>
                <a:gd name="connsiteX37" fmla="*/ 132176 w 1470593"/>
                <a:gd name="connsiteY37" fmla="*/ 316796 h 473428"/>
                <a:gd name="connsiteX38" fmla="*/ 66259 w 1470593"/>
                <a:gd name="connsiteY38" fmla="*/ 287456 h 473428"/>
                <a:gd name="connsiteX39" fmla="*/ 41251 w 1470593"/>
                <a:gd name="connsiteY39" fmla="*/ 268579 h 473428"/>
                <a:gd name="connsiteX40" fmla="*/ 26795 w 1470593"/>
                <a:gd name="connsiteY40" fmla="*/ 237867 h 473428"/>
                <a:gd name="connsiteX41" fmla="*/ 7366 w 1470593"/>
                <a:gd name="connsiteY41" fmla="*/ 119741 h 473428"/>
                <a:gd name="connsiteX42" fmla="*/ 26314 w 1470593"/>
                <a:gd name="connsiteY42" fmla="*/ 47800 h 473428"/>
                <a:gd name="connsiteX43" fmla="*/ 90858 w 1470593"/>
                <a:gd name="connsiteY43" fmla="*/ 23683 h 473428"/>
                <a:gd name="connsiteX44" fmla="*/ 140447 w 1470593"/>
                <a:gd name="connsiteY44" fmla="*/ 42292 h 473428"/>
                <a:gd name="connsiteX45" fmla="*/ 329373 w 1470593"/>
                <a:gd name="connsiteY45" fmla="*/ 111221 h 473428"/>
                <a:gd name="connsiteX46" fmla="*/ 518940 w 1470593"/>
                <a:gd name="connsiteY46" fmla="*/ 182111 h 473428"/>
                <a:gd name="connsiteX47" fmla="*/ 664231 w 1470593"/>
                <a:gd name="connsiteY47" fmla="*/ 239685 h 473428"/>
                <a:gd name="connsiteX48" fmla="*/ 673536 w 1470593"/>
                <a:gd name="connsiteY48" fmla="*/ 241592 h 473428"/>
                <a:gd name="connsiteX49" fmla="*/ 674623 w 1470593"/>
                <a:gd name="connsiteY49" fmla="*/ 240363 h 473428"/>
                <a:gd name="connsiteX50" fmla="*/ 671272 w 1470593"/>
                <a:gd name="connsiteY50" fmla="*/ 231557 h 473428"/>
                <a:gd name="connsiteX51" fmla="*/ 653910 w 1470593"/>
                <a:gd name="connsiteY51" fmla="*/ 218973 h 473428"/>
                <a:gd name="connsiteX52" fmla="*/ 425395 w 1470593"/>
                <a:gd name="connsiteY52" fmla="*/ 123324 h 473428"/>
                <a:gd name="connsiteX53" fmla="*/ 259232 w 1470593"/>
                <a:gd name="connsiteY53" fmla="*/ 56998 h 473428"/>
                <a:gd name="connsiteX54" fmla="*/ 111855 w 1470593"/>
                <a:gd name="connsiteY54" fmla="*/ 3915 h 473428"/>
                <a:gd name="connsiteX55" fmla="*/ 75778 w 1470593"/>
                <a:gd name="connsiteY55" fmla="*/ 2436 h 473428"/>
                <a:gd name="connsiteX56" fmla="*/ 17865 w 1470593"/>
                <a:gd name="connsiteY56" fmla="*/ 49761 h 473428"/>
                <a:gd name="connsiteX57" fmla="*/ 129 w 1470593"/>
                <a:gd name="connsiteY57" fmla="*/ 130668 h 473428"/>
                <a:gd name="connsiteX58" fmla="*/ 7384 w 1470593"/>
                <a:gd name="connsiteY58" fmla="*/ 203715 h 473428"/>
                <a:gd name="connsiteX59" fmla="*/ 30396 w 1470593"/>
                <a:gd name="connsiteY59" fmla="*/ 266850 h 473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470593" h="473428">
                  <a:moveTo>
                    <a:pt x="30396" y="266850"/>
                  </a:moveTo>
                  <a:cubicBezTo>
                    <a:pt x="38666" y="283285"/>
                    <a:pt x="51108" y="295014"/>
                    <a:pt x="67846" y="302750"/>
                  </a:cubicBezTo>
                  <a:cubicBezTo>
                    <a:pt x="117238" y="325583"/>
                    <a:pt x="167612" y="346029"/>
                    <a:pt x="218573" y="365048"/>
                  </a:cubicBezTo>
                  <a:cubicBezTo>
                    <a:pt x="254686" y="378523"/>
                    <a:pt x="290479" y="392837"/>
                    <a:pt x="327857" y="402926"/>
                  </a:cubicBezTo>
                  <a:cubicBezTo>
                    <a:pt x="355147" y="410287"/>
                    <a:pt x="381742" y="420251"/>
                    <a:pt x="408729" y="428790"/>
                  </a:cubicBezTo>
                  <a:cubicBezTo>
                    <a:pt x="447801" y="441160"/>
                    <a:pt x="487248" y="452354"/>
                    <a:pt x="527478" y="460215"/>
                  </a:cubicBezTo>
                  <a:cubicBezTo>
                    <a:pt x="550080" y="464635"/>
                    <a:pt x="573128" y="466774"/>
                    <a:pt x="595855" y="470625"/>
                  </a:cubicBezTo>
                  <a:cubicBezTo>
                    <a:pt x="616104" y="474065"/>
                    <a:pt x="636389" y="473815"/>
                    <a:pt x="656709" y="472639"/>
                  </a:cubicBezTo>
                  <a:cubicBezTo>
                    <a:pt x="692769" y="470553"/>
                    <a:pt x="728151" y="463709"/>
                    <a:pt x="763427" y="456276"/>
                  </a:cubicBezTo>
                  <a:cubicBezTo>
                    <a:pt x="801732" y="448201"/>
                    <a:pt x="840056" y="440269"/>
                    <a:pt x="878914" y="435224"/>
                  </a:cubicBezTo>
                  <a:cubicBezTo>
                    <a:pt x="904636" y="431891"/>
                    <a:pt x="929965" y="426508"/>
                    <a:pt x="954919" y="419378"/>
                  </a:cubicBezTo>
                  <a:cubicBezTo>
                    <a:pt x="957985" y="418505"/>
                    <a:pt x="960730" y="416419"/>
                    <a:pt x="963814" y="415813"/>
                  </a:cubicBezTo>
                  <a:cubicBezTo>
                    <a:pt x="972798" y="414013"/>
                    <a:pt x="981889" y="412747"/>
                    <a:pt x="990926" y="411125"/>
                  </a:cubicBezTo>
                  <a:cubicBezTo>
                    <a:pt x="999321" y="409610"/>
                    <a:pt x="1007681" y="407845"/>
                    <a:pt x="1016077" y="406312"/>
                  </a:cubicBezTo>
                  <a:cubicBezTo>
                    <a:pt x="1048429" y="400412"/>
                    <a:pt x="1080870" y="394833"/>
                    <a:pt x="1112260" y="384780"/>
                  </a:cubicBezTo>
                  <a:cubicBezTo>
                    <a:pt x="1128766" y="379504"/>
                    <a:pt x="1145343" y="374459"/>
                    <a:pt x="1161599" y="368399"/>
                  </a:cubicBezTo>
                  <a:cubicBezTo>
                    <a:pt x="1173702" y="363871"/>
                    <a:pt x="1186073" y="359968"/>
                    <a:pt x="1198532" y="356527"/>
                  </a:cubicBezTo>
                  <a:cubicBezTo>
                    <a:pt x="1211955" y="352820"/>
                    <a:pt x="1225644" y="349986"/>
                    <a:pt x="1239191" y="346706"/>
                  </a:cubicBezTo>
                  <a:cubicBezTo>
                    <a:pt x="1271811" y="338792"/>
                    <a:pt x="1304252" y="329968"/>
                    <a:pt x="1337121" y="323195"/>
                  </a:cubicBezTo>
                  <a:cubicBezTo>
                    <a:pt x="1350650" y="320396"/>
                    <a:pt x="1363876" y="316528"/>
                    <a:pt x="1377156" y="312963"/>
                  </a:cubicBezTo>
                  <a:lnTo>
                    <a:pt x="1376728" y="313070"/>
                  </a:lnTo>
                  <a:lnTo>
                    <a:pt x="1445942" y="282429"/>
                  </a:lnTo>
                  <a:lnTo>
                    <a:pt x="1468098" y="290147"/>
                  </a:lnTo>
                  <a:cubicBezTo>
                    <a:pt x="1468794" y="290005"/>
                    <a:pt x="1469489" y="289862"/>
                    <a:pt x="1470184" y="289755"/>
                  </a:cubicBezTo>
                  <a:cubicBezTo>
                    <a:pt x="1470326" y="289096"/>
                    <a:pt x="1470451" y="288454"/>
                    <a:pt x="1470594" y="287795"/>
                  </a:cubicBezTo>
                  <a:cubicBezTo>
                    <a:pt x="1460380" y="277527"/>
                    <a:pt x="1447065" y="271699"/>
                    <a:pt x="1434498" y="262858"/>
                  </a:cubicBezTo>
                  <a:cubicBezTo>
                    <a:pt x="1434748" y="266191"/>
                    <a:pt x="1434819" y="268294"/>
                    <a:pt x="1435051" y="270362"/>
                  </a:cubicBezTo>
                  <a:cubicBezTo>
                    <a:pt x="1436388" y="281912"/>
                    <a:pt x="1433126" y="287028"/>
                    <a:pt x="1421789" y="290076"/>
                  </a:cubicBezTo>
                  <a:cubicBezTo>
                    <a:pt x="1411486" y="292839"/>
                    <a:pt x="1401077" y="295210"/>
                    <a:pt x="1390685" y="297670"/>
                  </a:cubicBezTo>
                  <a:cubicBezTo>
                    <a:pt x="1275090" y="325138"/>
                    <a:pt x="1159478" y="352535"/>
                    <a:pt x="1043919" y="380092"/>
                  </a:cubicBezTo>
                  <a:cubicBezTo>
                    <a:pt x="941640" y="404476"/>
                    <a:pt x="839450" y="429235"/>
                    <a:pt x="736475" y="450661"/>
                  </a:cubicBezTo>
                  <a:cubicBezTo>
                    <a:pt x="707171" y="456757"/>
                    <a:pt x="677796" y="460553"/>
                    <a:pt x="647814" y="456614"/>
                  </a:cubicBezTo>
                  <a:cubicBezTo>
                    <a:pt x="645622" y="456329"/>
                    <a:pt x="643055" y="458343"/>
                    <a:pt x="640756" y="459484"/>
                  </a:cubicBezTo>
                  <a:cubicBezTo>
                    <a:pt x="638706" y="460500"/>
                    <a:pt x="636799" y="462764"/>
                    <a:pt x="634802" y="462817"/>
                  </a:cubicBezTo>
                  <a:cubicBezTo>
                    <a:pt x="626745" y="463031"/>
                    <a:pt x="618528" y="463512"/>
                    <a:pt x="610650" y="462229"/>
                  </a:cubicBezTo>
                  <a:cubicBezTo>
                    <a:pt x="564536" y="454778"/>
                    <a:pt x="518851" y="445046"/>
                    <a:pt x="473719" y="433068"/>
                  </a:cubicBezTo>
                  <a:cubicBezTo>
                    <a:pt x="430565" y="421624"/>
                    <a:pt x="387731" y="408933"/>
                    <a:pt x="345005" y="395956"/>
                  </a:cubicBezTo>
                  <a:cubicBezTo>
                    <a:pt x="272476" y="373907"/>
                    <a:pt x="201925" y="346385"/>
                    <a:pt x="132176" y="316796"/>
                  </a:cubicBezTo>
                  <a:cubicBezTo>
                    <a:pt x="110037" y="307402"/>
                    <a:pt x="88220" y="297277"/>
                    <a:pt x="66259" y="287456"/>
                  </a:cubicBezTo>
                  <a:cubicBezTo>
                    <a:pt x="56473" y="283089"/>
                    <a:pt x="48042" y="276975"/>
                    <a:pt x="41251" y="268579"/>
                  </a:cubicBezTo>
                  <a:cubicBezTo>
                    <a:pt x="33907" y="259489"/>
                    <a:pt x="30396" y="248705"/>
                    <a:pt x="26795" y="237867"/>
                  </a:cubicBezTo>
                  <a:cubicBezTo>
                    <a:pt x="14086" y="199508"/>
                    <a:pt x="5066" y="160650"/>
                    <a:pt x="7366" y="119741"/>
                  </a:cubicBezTo>
                  <a:cubicBezTo>
                    <a:pt x="8792" y="94359"/>
                    <a:pt x="13302" y="70063"/>
                    <a:pt x="26314" y="47800"/>
                  </a:cubicBezTo>
                  <a:cubicBezTo>
                    <a:pt x="39807" y="24735"/>
                    <a:pt x="63033" y="13452"/>
                    <a:pt x="90858" y="23683"/>
                  </a:cubicBezTo>
                  <a:cubicBezTo>
                    <a:pt x="107435" y="29779"/>
                    <a:pt x="123869" y="36214"/>
                    <a:pt x="140447" y="42292"/>
                  </a:cubicBezTo>
                  <a:cubicBezTo>
                    <a:pt x="203386" y="65358"/>
                    <a:pt x="266219" y="88780"/>
                    <a:pt x="329373" y="111221"/>
                  </a:cubicBezTo>
                  <a:cubicBezTo>
                    <a:pt x="392954" y="133823"/>
                    <a:pt x="456446" y="156586"/>
                    <a:pt x="518940" y="182111"/>
                  </a:cubicBezTo>
                  <a:cubicBezTo>
                    <a:pt x="567175" y="201807"/>
                    <a:pt x="615765" y="220613"/>
                    <a:pt x="664231" y="239685"/>
                  </a:cubicBezTo>
                  <a:cubicBezTo>
                    <a:pt x="667137" y="240826"/>
                    <a:pt x="670416" y="240969"/>
                    <a:pt x="673536" y="241592"/>
                  </a:cubicBezTo>
                  <a:cubicBezTo>
                    <a:pt x="673892" y="241182"/>
                    <a:pt x="674249" y="240773"/>
                    <a:pt x="674623" y="240363"/>
                  </a:cubicBezTo>
                  <a:cubicBezTo>
                    <a:pt x="673536" y="237404"/>
                    <a:pt x="672894" y="234195"/>
                    <a:pt x="671272" y="231557"/>
                  </a:cubicBezTo>
                  <a:cubicBezTo>
                    <a:pt x="667297" y="225033"/>
                    <a:pt x="660666" y="221807"/>
                    <a:pt x="653910" y="218973"/>
                  </a:cubicBezTo>
                  <a:cubicBezTo>
                    <a:pt x="577763" y="187030"/>
                    <a:pt x="501739" y="154785"/>
                    <a:pt x="425395" y="123324"/>
                  </a:cubicBezTo>
                  <a:cubicBezTo>
                    <a:pt x="370263" y="100598"/>
                    <a:pt x="314970" y="78209"/>
                    <a:pt x="259232" y="56998"/>
                  </a:cubicBezTo>
                  <a:cubicBezTo>
                    <a:pt x="210445" y="38424"/>
                    <a:pt x="160820" y="22008"/>
                    <a:pt x="111855" y="3915"/>
                  </a:cubicBezTo>
                  <a:cubicBezTo>
                    <a:pt x="99538" y="-630"/>
                    <a:pt x="88166" y="-1343"/>
                    <a:pt x="75778" y="2436"/>
                  </a:cubicBezTo>
                  <a:cubicBezTo>
                    <a:pt x="49896" y="10332"/>
                    <a:pt x="28863" y="24218"/>
                    <a:pt x="17865" y="49761"/>
                  </a:cubicBezTo>
                  <a:cubicBezTo>
                    <a:pt x="6778" y="75482"/>
                    <a:pt x="1181" y="102754"/>
                    <a:pt x="129" y="130668"/>
                  </a:cubicBezTo>
                  <a:cubicBezTo>
                    <a:pt x="-798" y="155249"/>
                    <a:pt x="3444" y="179544"/>
                    <a:pt x="7384" y="203715"/>
                  </a:cubicBezTo>
                  <a:cubicBezTo>
                    <a:pt x="11002" y="226120"/>
                    <a:pt x="20235" y="246690"/>
                    <a:pt x="30396" y="266850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ACB2A961-EFB1-4B56-A641-019706B07D75}"/>
                </a:ext>
              </a:extLst>
            </p:cNvPr>
            <p:cNvSpPr/>
            <p:nvPr/>
          </p:nvSpPr>
          <p:spPr>
            <a:xfrm>
              <a:off x="4123732" y="4057601"/>
              <a:ext cx="4277" cy="1069"/>
            </a:xfrm>
            <a:custGeom>
              <a:avLst/>
              <a:gdLst>
                <a:gd name="connsiteX0" fmla="*/ 4064 w 4277"/>
                <a:gd name="connsiteY0" fmla="*/ 143 h 1069"/>
                <a:gd name="connsiteX1" fmla="*/ 4278 w 4277"/>
                <a:gd name="connsiteY1" fmla="*/ 0 h 1069"/>
                <a:gd name="connsiteX2" fmla="*/ 0 w 4277"/>
                <a:gd name="connsiteY2" fmla="*/ 1070 h 1069"/>
                <a:gd name="connsiteX3" fmla="*/ 4064 w 4277"/>
                <a:gd name="connsiteY3" fmla="*/ 143 h 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77" h="1069">
                  <a:moveTo>
                    <a:pt x="4064" y="143"/>
                  </a:moveTo>
                  <a:cubicBezTo>
                    <a:pt x="4135" y="89"/>
                    <a:pt x="4207" y="53"/>
                    <a:pt x="4278" y="0"/>
                  </a:cubicBezTo>
                  <a:lnTo>
                    <a:pt x="0" y="1070"/>
                  </a:lnTo>
                  <a:cubicBezTo>
                    <a:pt x="1355" y="766"/>
                    <a:pt x="2709" y="428"/>
                    <a:pt x="4064" y="143"/>
                  </a:cubicBezTo>
                  <a:close/>
                </a:path>
              </a:pathLst>
            </a:custGeom>
            <a:noFill/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B3309A44-845F-42E4-91B2-B24BC56615F8}"/>
                </a:ext>
              </a:extLst>
            </p:cNvPr>
            <p:cNvSpPr/>
            <p:nvPr/>
          </p:nvSpPr>
          <p:spPr>
            <a:xfrm>
              <a:off x="4107066" y="4058671"/>
              <a:ext cx="16666" cy="4188"/>
            </a:xfrm>
            <a:custGeom>
              <a:avLst/>
              <a:gdLst>
                <a:gd name="connsiteX0" fmla="*/ 16666 w 16666"/>
                <a:gd name="connsiteY0" fmla="*/ 0 h 4188"/>
                <a:gd name="connsiteX1" fmla="*/ 0 w 16666"/>
                <a:gd name="connsiteY1" fmla="*/ 4189 h 4188"/>
                <a:gd name="connsiteX2" fmla="*/ 16666 w 16666"/>
                <a:gd name="connsiteY2" fmla="*/ 0 h 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66" h="4188">
                  <a:moveTo>
                    <a:pt x="16666" y="0"/>
                  </a:moveTo>
                  <a:cubicBezTo>
                    <a:pt x="11069" y="1283"/>
                    <a:pt x="5526" y="2692"/>
                    <a:pt x="0" y="4189"/>
                  </a:cubicBezTo>
                  <a:lnTo>
                    <a:pt x="16666" y="0"/>
                  </a:lnTo>
                  <a:close/>
                </a:path>
              </a:pathLst>
            </a:custGeom>
            <a:solidFill>
              <a:srgbClr val="000000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E95BEB4-ED31-410F-B5D4-FF8AEBC02451}"/>
                </a:ext>
              </a:extLst>
            </p:cNvPr>
            <p:cNvSpPr/>
            <p:nvPr/>
          </p:nvSpPr>
          <p:spPr>
            <a:xfrm>
              <a:off x="2468031" y="3594047"/>
              <a:ext cx="1832684" cy="1354407"/>
            </a:xfrm>
            <a:custGeom>
              <a:avLst/>
              <a:gdLst>
                <a:gd name="connsiteX0" fmla="*/ 1743703 w 1832684"/>
                <a:gd name="connsiteY0" fmla="*/ 754974 h 1354407"/>
                <a:gd name="connsiteX1" fmla="*/ 1758533 w 1832684"/>
                <a:gd name="connsiteY1" fmla="*/ 732479 h 1354407"/>
                <a:gd name="connsiteX2" fmla="*/ 1806625 w 1832684"/>
                <a:gd name="connsiteY2" fmla="*/ 701374 h 1354407"/>
                <a:gd name="connsiteX3" fmla="*/ 1832685 w 1832684"/>
                <a:gd name="connsiteY3" fmla="*/ 675956 h 1354407"/>
                <a:gd name="connsiteX4" fmla="*/ 1832685 w 1832684"/>
                <a:gd name="connsiteY4" fmla="*/ 653710 h 1354407"/>
                <a:gd name="connsiteX5" fmla="*/ 1805573 w 1832684"/>
                <a:gd name="connsiteY5" fmla="*/ 634852 h 1354407"/>
                <a:gd name="connsiteX6" fmla="*/ 1651334 w 1832684"/>
                <a:gd name="connsiteY6" fmla="*/ 598988 h 1354407"/>
                <a:gd name="connsiteX7" fmla="*/ 1632921 w 1832684"/>
                <a:gd name="connsiteY7" fmla="*/ 586778 h 1354407"/>
                <a:gd name="connsiteX8" fmla="*/ 1602779 w 1832684"/>
                <a:gd name="connsiteY8" fmla="*/ 565691 h 1354407"/>
                <a:gd name="connsiteX9" fmla="*/ 1552745 w 1832684"/>
                <a:gd name="connsiteY9" fmla="*/ 540647 h 1354407"/>
                <a:gd name="connsiteX10" fmla="*/ 1548948 w 1832684"/>
                <a:gd name="connsiteY10" fmla="*/ 538169 h 1354407"/>
                <a:gd name="connsiteX11" fmla="*/ 1559536 w 1832684"/>
                <a:gd name="connsiteY11" fmla="*/ 534016 h 1354407"/>
                <a:gd name="connsiteX12" fmla="*/ 1743738 w 1832684"/>
                <a:gd name="connsiteY12" fmla="*/ 484302 h 1354407"/>
                <a:gd name="connsiteX13" fmla="*/ 1772258 w 1832684"/>
                <a:gd name="connsiteY13" fmla="*/ 457672 h 1354407"/>
                <a:gd name="connsiteX14" fmla="*/ 1776376 w 1832684"/>
                <a:gd name="connsiteY14" fmla="*/ 442895 h 1354407"/>
                <a:gd name="connsiteX15" fmla="*/ 1769852 w 1832684"/>
                <a:gd name="connsiteY15" fmla="*/ 422414 h 1354407"/>
                <a:gd name="connsiteX16" fmla="*/ 1724951 w 1832684"/>
                <a:gd name="connsiteY16" fmla="*/ 389955 h 1354407"/>
                <a:gd name="connsiteX17" fmla="*/ 1701369 w 1832684"/>
                <a:gd name="connsiteY17" fmla="*/ 374519 h 1354407"/>
                <a:gd name="connsiteX18" fmla="*/ 1687519 w 1832684"/>
                <a:gd name="connsiteY18" fmla="*/ 341579 h 1354407"/>
                <a:gd name="connsiteX19" fmla="*/ 1716466 w 1832684"/>
                <a:gd name="connsiteY19" fmla="*/ 275145 h 1354407"/>
                <a:gd name="connsiteX20" fmla="*/ 1754273 w 1832684"/>
                <a:gd name="connsiteY20" fmla="*/ 254183 h 1354407"/>
                <a:gd name="connsiteX21" fmla="*/ 1767962 w 1832684"/>
                <a:gd name="connsiteY21" fmla="*/ 249353 h 1354407"/>
                <a:gd name="connsiteX22" fmla="*/ 1775021 w 1832684"/>
                <a:gd name="connsiteY22" fmla="*/ 194844 h 1354407"/>
                <a:gd name="connsiteX23" fmla="*/ 1744273 w 1832684"/>
                <a:gd name="connsiteY23" fmla="*/ 176342 h 1354407"/>
                <a:gd name="connsiteX24" fmla="*/ 1607948 w 1832684"/>
                <a:gd name="connsiteY24" fmla="*/ 117930 h 1354407"/>
                <a:gd name="connsiteX25" fmla="*/ 1458077 w 1832684"/>
                <a:gd name="connsiteY25" fmla="*/ 68216 h 1354407"/>
                <a:gd name="connsiteX26" fmla="*/ 1376332 w 1832684"/>
                <a:gd name="connsiteY26" fmla="*/ 43600 h 1354407"/>
                <a:gd name="connsiteX27" fmla="*/ 1232306 w 1832684"/>
                <a:gd name="connsiteY27" fmla="*/ 820 h 1354407"/>
                <a:gd name="connsiteX28" fmla="*/ 1230346 w 1832684"/>
                <a:gd name="connsiteY28" fmla="*/ 0 h 1354407"/>
                <a:gd name="connsiteX29" fmla="*/ 1169598 w 1832684"/>
                <a:gd name="connsiteY29" fmla="*/ 0 h 1354407"/>
                <a:gd name="connsiteX30" fmla="*/ 1144251 w 1832684"/>
                <a:gd name="connsiteY30" fmla="*/ 3369 h 1354407"/>
                <a:gd name="connsiteX31" fmla="*/ 1052614 w 1832684"/>
                <a:gd name="connsiteY31" fmla="*/ 14313 h 1354407"/>
                <a:gd name="connsiteX32" fmla="*/ 965236 w 1832684"/>
                <a:gd name="connsiteY32" fmla="*/ 24884 h 1354407"/>
                <a:gd name="connsiteX33" fmla="*/ 880051 w 1832684"/>
                <a:gd name="connsiteY33" fmla="*/ 35721 h 1354407"/>
                <a:gd name="connsiteX34" fmla="*/ 728450 w 1832684"/>
                <a:gd name="connsiteY34" fmla="*/ 55810 h 1354407"/>
                <a:gd name="connsiteX35" fmla="*/ 582518 w 1832684"/>
                <a:gd name="connsiteY35" fmla="*/ 76291 h 1354407"/>
                <a:gd name="connsiteX36" fmla="*/ 454981 w 1832684"/>
                <a:gd name="connsiteY36" fmla="*/ 97966 h 1354407"/>
                <a:gd name="connsiteX37" fmla="*/ 387068 w 1832684"/>
                <a:gd name="connsiteY37" fmla="*/ 108714 h 1354407"/>
                <a:gd name="connsiteX38" fmla="*/ 291847 w 1832684"/>
                <a:gd name="connsiteY38" fmla="*/ 135344 h 1354407"/>
                <a:gd name="connsiteX39" fmla="*/ 249335 w 1832684"/>
                <a:gd name="connsiteY39" fmla="*/ 170976 h 1354407"/>
                <a:gd name="connsiteX40" fmla="*/ 237303 w 1832684"/>
                <a:gd name="connsiteY40" fmla="*/ 208213 h 1354407"/>
                <a:gd name="connsiteX41" fmla="*/ 227107 w 1832684"/>
                <a:gd name="connsiteY41" fmla="*/ 297515 h 1354407"/>
                <a:gd name="connsiteX42" fmla="*/ 240939 w 1832684"/>
                <a:gd name="connsiteY42" fmla="*/ 392736 h 1354407"/>
                <a:gd name="connsiteX43" fmla="*/ 242846 w 1832684"/>
                <a:gd name="connsiteY43" fmla="*/ 399741 h 1354407"/>
                <a:gd name="connsiteX44" fmla="*/ 236002 w 1832684"/>
                <a:gd name="connsiteY44" fmla="*/ 409705 h 1354407"/>
                <a:gd name="connsiteX45" fmla="*/ 209443 w 1832684"/>
                <a:gd name="connsiteY45" fmla="*/ 414055 h 1354407"/>
                <a:gd name="connsiteX46" fmla="*/ 96522 w 1832684"/>
                <a:gd name="connsiteY46" fmla="*/ 432628 h 1354407"/>
                <a:gd name="connsiteX47" fmla="*/ 82191 w 1832684"/>
                <a:gd name="connsiteY47" fmla="*/ 434999 h 1354407"/>
                <a:gd name="connsiteX48" fmla="*/ 53011 w 1832684"/>
                <a:gd name="connsiteY48" fmla="*/ 453376 h 1354407"/>
                <a:gd name="connsiteX49" fmla="*/ 2585 w 1832684"/>
                <a:gd name="connsiteY49" fmla="*/ 550486 h 1354407"/>
                <a:gd name="connsiteX50" fmla="*/ 0 w 1832684"/>
                <a:gd name="connsiteY50" fmla="*/ 563802 h 1354407"/>
                <a:gd name="connsiteX51" fmla="*/ 0 w 1832684"/>
                <a:gd name="connsiteY51" fmla="*/ 629682 h 1354407"/>
                <a:gd name="connsiteX52" fmla="*/ 5169 w 1832684"/>
                <a:gd name="connsiteY52" fmla="*/ 656384 h 1354407"/>
                <a:gd name="connsiteX53" fmla="*/ 48430 w 1832684"/>
                <a:gd name="connsiteY53" fmla="*/ 746935 h 1354407"/>
                <a:gd name="connsiteX54" fmla="*/ 88821 w 1832684"/>
                <a:gd name="connsiteY54" fmla="*/ 776577 h 1354407"/>
                <a:gd name="connsiteX55" fmla="*/ 189033 w 1832684"/>
                <a:gd name="connsiteY55" fmla="*/ 827396 h 1354407"/>
                <a:gd name="connsiteX56" fmla="*/ 195860 w 1832684"/>
                <a:gd name="connsiteY56" fmla="*/ 830943 h 1354407"/>
                <a:gd name="connsiteX57" fmla="*/ 196537 w 1832684"/>
                <a:gd name="connsiteY57" fmla="*/ 838929 h 1354407"/>
                <a:gd name="connsiteX58" fmla="*/ 179140 w 1832684"/>
                <a:gd name="connsiteY58" fmla="*/ 854740 h 1354407"/>
                <a:gd name="connsiteX59" fmla="*/ 131441 w 1832684"/>
                <a:gd name="connsiteY59" fmla="*/ 935789 h 1354407"/>
                <a:gd name="connsiteX60" fmla="*/ 137965 w 1832684"/>
                <a:gd name="connsiteY60" fmla="*/ 1050564 h 1354407"/>
                <a:gd name="connsiteX61" fmla="*/ 189443 w 1832684"/>
                <a:gd name="connsiteY61" fmla="*/ 1126124 h 1354407"/>
                <a:gd name="connsiteX62" fmla="*/ 224665 w 1832684"/>
                <a:gd name="connsiteY62" fmla="*/ 1145410 h 1354407"/>
                <a:gd name="connsiteX63" fmla="*/ 438742 w 1832684"/>
                <a:gd name="connsiteY63" fmla="*/ 1202289 h 1354407"/>
                <a:gd name="connsiteX64" fmla="*/ 665065 w 1832684"/>
                <a:gd name="connsiteY64" fmla="*/ 1256067 h 1354407"/>
                <a:gd name="connsiteX65" fmla="*/ 886004 w 1832684"/>
                <a:gd name="connsiteY65" fmla="*/ 1302661 h 1354407"/>
                <a:gd name="connsiteX66" fmla="*/ 1055216 w 1832684"/>
                <a:gd name="connsiteY66" fmla="*/ 1333926 h 1354407"/>
                <a:gd name="connsiteX67" fmla="*/ 1144483 w 1832684"/>
                <a:gd name="connsiteY67" fmla="*/ 1351234 h 1354407"/>
                <a:gd name="connsiteX68" fmla="*/ 1171666 w 1832684"/>
                <a:gd name="connsiteY68" fmla="*/ 1353819 h 1354407"/>
                <a:gd name="connsiteX69" fmla="*/ 1219544 w 1832684"/>
                <a:gd name="connsiteY69" fmla="*/ 1354407 h 1354407"/>
                <a:gd name="connsiteX70" fmla="*/ 1224767 w 1832684"/>
                <a:gd name="connsiteY70" fmla="*/ 1353017 h 1354407"/>
                <a:gd name="connsiteX71" fmla="*/ 1411090 w 1832684"/>
                <a:gd name="connsiteY71" fmla="*/ 1239989 h 1354407"/>
                <a:gd name="connsiteX72" fmla="*/ 1711404 w 1832684"/>
                <a:gd name="connsiteY72" fmla="*/ 1034628 h 1354407"/>
                <a:gd name="connsiteX73" fmla="*/ 1782312 w 1832684"/>
                <a:gd name="connsiteY73" fmla="*/ 982508 h 1354407"/>
                <a:gd name="connsiteX74" fmla="*/ 1822756 w 1832684"/>
                <a:gd name="connsiteY74" fmla="*/ 942688 h 1354407"/>
                <a:gd name="connsiteX75" fmla="*/ 1830759 w 1832684"/>
                <a:gd name="connsiteY75" fmla="*/ 912724 h 1354407"/>
                <a:gd name="connsiteX76" fmla="*/ 1799388 w 1832684"/>
                <a:gd name="connsiteY76" fmla="*/ 872261 h 1354407"/>
                <a:gd name="connsiteX77" fmla="*/ 1749799 w 1832684"/>
                <a:gd name="connsiteY77" fmla="*/ 850283 h 1354407"/>
                <a:gd name="connsiteX78" fmla="*/ 1736626 w 1832684"/>
                <a:gd name="connsiteY78" fmla="*/ 832244 h 1354407"/>
                <a:gd name="connsiteX79" fmla="*/ 1734309 w 1832684"/>
                <a:gd name="connsiteY79" fmla="*/ 818395 h 1354407"/>
                <a:gd name="connsiteX80" fmla="*/ 1737821 w 1832684"/>
                <a:gd name="connsiteY80" fmla="*/ 783297 h 1354407"/>
                <a:gd name="connsiteX81" fmla="*/ 1743703 w 1832684"/>
                <a:gd name="connsiteY81" fmla="*/ 754974 h 1354407"/>
                <a:gd name="connsiteX82" fmla="*/ 403021 w 1832684"/>
                <a:gd name="connsiteY82" fmla="*/ 143918 h 1354407"/>
                <a:gd name="connsiteX83" fmla="*/ 530077 w 1832684"/>
                <a:gd name="connsiteY83" fmla="*/ 121994 h 1354407"/>
                <a:gd name="connsiteX84" fmla="*/ 628417 w 1832684"/>
                <a:gd name="connsiteY84" fmla="*/ 106878 h 1354407"/>
                <a:gd name="connsiteX85" fmla="*/ 702640 w 1832684"/>
                <a:gd name="connsiteY85" fmla="*/ 94971 h 1354407"/>
                <a:gd name="connsiteX86" fmla="*/ 783012 w 1832684"/>
                <a:gd name="connsiteY86" fmla="*/ 83973 h 1354407"/>
                <a:gd name="connsiteX87" fmla="*/ 855666 w 1832684"/>
                <a:gd name="connsiteY87" fmla="*/ 73207 h 1354407"/>
                <a:gd name="connsiteX88" fmla="*/ 952741 w 1832684"/>
                <a:gd name="connsiteY88" fmla="*/ 61585 h 1354407"/>
                <a:gd name="connsiteX89" fmla="*/ 1007909 w 1832684"/>
                <a:gd name="connsiteY89" fmla="*/ 55346 h 1354407"/>
                <a:gd name="connsiteX90" fmla="*/ 1074164 w 1832684"/>
                <a:gd name="connsiteY90" fmla="*/ 48002 h 1354407"/>
                <a:gd name="connsiteX91" fmla="*/ 1164340 w 1832684"/>
                <a:gd name="connsiteY91" fmla="*/ 38983 h 1354407"/>
                <a:gd name="connsiteX92" fmla="*/ 1204785 w 1832684"/>
                <a:gd name="connsiteY92" fmla="*/ 36826 h 1354407"/>
                <a:gd name="connsiteX93" fmla="*/ 1250880 w 1832684"/>
                <a:gd name="connsiteY93" fmla="*/ 47183 h 1354407"/>
                <a:gd name="connsiteX94" fmla="*/ 1477488 w 1832684"/>
                <a:gd name="connsiteY94" fmla="*/ 114703 h 1354407"/>
                <a:gd name="connsiteX95" fmla="*/ 1640514 w 1832684"/>
                <a:gd name="connsiteY95" fmla="*/ 174809 h 1354407"/>
                <a:gd name="connsiteX96" fmla="*/ 1725860 w 1832684"/>
                <a:gd name="connsiteY96" fmla="*/ 208676 h 1354407"/>
                <a:gd name="connsiteX97" fmla="*/ 1731528 w 1832684"/>
                <a:gd name="connsiteY97" fmla="*/ 211225 h 1354407"/>
                <a:gd name="connsiteX98" fmla="*/ 1711707 w 1832684"/>
                <a:gd name="connsiteY98" fmla="*/ 215592 h 1354407"/>
                <a:gd name="connsiteX99" fmla="*/ 1585275 w 1832684"/>
                <a:gd name="connsiteY99" fmla="*/ 240690 h 1354407"/>
                <a:gd name="connsiteX100" fmla="*/ 1475616 w 1832684"/>
                <a:gd name="connsiteY100" fmla="*/ 266161 h 1354407"/>
                <a:gd name="connsiteX101" fmla="*/ 1387062 w 1832684"/>
                <a:gd name="connsiteY101" fmla="*/ 284860 h 1354407"/>
                <a:gd name="connsiteX102" fmla="*/ 1207049 w 1832684"/>
                <a:gd name="connsiteY102" fmla="*/ 324698 h 1354407"/>
                <a:gd name="connsiteX103" fmla="*/ 1071865 w 1832684"/>
                <a:gd name="connsiteY103" fmla="*/ 357674 h 1354407"/>
                <a:gd name="connsiteX104" fmla="*/ 1010921 w 1832684"/>
                <a:gd name="connsiteY104" fmla="*/ 372326 h 1354407"/>
                <a:gd name="connsiteX105" fmla="*/ 955682 w 1832684"/>
                <a:gd name="connsiteY105" fmla="*/ 377692 h 1354407"/>
                <a:gd name="connsiteX106" fmla="*/ 942260 w 1832684"/>
                <a:gd name="connsiteY106" fmla="*/ 374287 h 1354407"/>
                <a:gd name="connsiteX107" fmla="*/ 878447 w 1832684"/>
                <a:gd name="connsiteY107" fmla="*/ 344662 h 1354407"/>
                <a:gd name="connsiteX108" fmla="*/ 742033 w 1832684"/>
                <a:gd name="connsiteY108" fmla="*/ 287854 h 1354407"/>
                <a:gd name="connsiteX109" fmla="*/ 543624 w 1832684"/>
                <a:gd name="connsiteY109" fmla="*/ 207820 h 1354407"/>
                <a:gd name="connsiteX110" fmla="*/ 393663 w 1832684"/>
                <a:gd name="connsiteY110" fmla="*/ 155754 h 1354407"/>
                <a:gd name="connsiteX111" fmla="*/ 383752 w 1832684"/>
                <a:gd name="connsiteY111" fmla="*/ 150906 h 1354407"/>
                <a:gd name="connsiteX112" fmla="*/ 403021 w 1832684"/>
                <a:gd name="connsiteY112" fmla="*/ 143918 h 1354407"/>
                <a:gd name="connsiteX113" fmla="*/ 1656486 w 1832684"/>
                <a:gd name="connsiteY113" fmla="*/ 336445 h 1354407"/>
                <a:gd name="connsiteX114" fmla="*/ 1657074 w 1832684"/>
                <a:gd name="connsiteY114" fmla="*/ 354359 h 1354407"/>
                <a:gd name="connsiteX115" fmla="*/ 1664328 w 1832684"/>
                <a:gd name="connsiteY115" fmla="*/ 409242 h 1354407"/>
                <a:gd name="connsiteX116" fmla="*/ 1653028 w 1832684"/>
                <a:gd name="connsiteY116" fmla="*/ 426978 h 1354407"/>
                <a:gd name="connsiteX117" fmla="*/ 1478557 w 1832684"/>
                <a:gd name="connsiteY117" fmla="*/ 468117 h 1354407"/>
                <a:gd name="connsiteX118" fmla="*/ 1332465 w 1832684"/>
                <a:gd name="connsiteY118" fmla="*/ 503072 h 1354407"/>
                <a:gd name="connsiteX119" fmla="*/ 1155356 w 1832684"/>
                <a:gd name="connsiteY119" fmla="*/ 544265 h 1354407"/>
                <a:gd name="connsiteX120" fmla="*/ 988195 w 1832684"/>
                <a:gd name="connsiteY120" fmla="*/ 584746 h 1354407"/>
                <a:gd name="connsiteX121" fmla="*/ 972651 w 1832684"/>
                <a:gd name="connsiteY121" fmla="*/ 587562 h 1354407"/>
                <a:gd name="connsiteX122" fmla="*/ 954167 w 1832684"/>
                <a:gd name="connsiteY122" fmla="*/ 575513 h 1354407"/>
                <a:gd name="connsiteX123" fmla="*/ 943846 w 1832684"/>
                <a:gd name="connsiteY123" fmla="*/ 528990 h 1354407"/>
                <a:gd name="connsiteX124" fmla="*/ 949782 w 1832684"/>
                <a:gd name="connsiteY124" fmla="*/ 446122 h 1354407"/>
                <a:gd name="connsiteX125" fmla="*/ 956038 w 1832684"/>
                <a:gd name="connsiteY125" fmla="*/ 427548 h 1354407"/>
                <a:gd name="connsiteX126" fmla="*/ 968605 w 1832684"/>
                <a:gd name="connsiteY126" fmla="*/ 417620 h 1354407"/>
                <a:gd name="connsiteX127" fmla="*/ 1082274 w 1832684"/>
                <a:gd name="connsiteY127" fmla="*/ 391934 h 1354407"/>
                <a:gd name="connsiteX128" fmla="*/ 1297920 w 1832684"/>
                <a:gd name="connsiteY128" fmla="*/ 345072 h 1354407"/>
                <a:gd name="connsiteX129" fmla="*/ 1526364 w 1832684"/>
                <a:gd name="connsiteY129" fmla="*/ 294842 h 1354407"/>
                <a:gd name="connsiteX130" fmla="*/ 1628750 w 1832684"/>
                <a:gd name="connsiteY130" fmla="*/ 278015 h 1354407"/>
                <a:gd name="connsiteX131" fmla="*/ 1667234 w 1832684"/>
                <a:gd name="connsiteY131" fmla="*/ 272561 h 1354407"/>
                <a:gd name="connsiteX132" fmla="*/ 1674079 w 1832684"/>
                <a:gd name="connsiteY132" fmla="*/ 271919 h 1354407"/>
                <a:gd name="connsiteX133" fmla="*/ 1665683 w 1832684"/>
                <a:gd name="connsiteY133" fmla="*/ 291045 h 1354407"/>
                <a:gd name="connsiteX134" fmla="*/ 1656486 w 1832684"/>
                <a:gd name="connsiteY134" fmla="*/ 336445 h 1354407"/>
                <a:gd name="connsiteX135" fmla="*/ 262008 w 1832684"/>
                <a:gd name="connsiteY135" fmla="*/ 286482 h 1354407"/>
                <a:gd name="connsiteX136" fmla="*/ 279744 w 1832684"/>
                <a:gd name="connsiteY136" fmla="*/ 205575 h 1354407"/>
                <a:gd name="connsiteX137" fmla="*/ 337657 w 1832684"/>
                <a:gd name="connsiteY137" fmla="*/ 158249 h 1354407"/>
                <a:gd name="connsiteX138" fmla="*/ 373735 w 1832684"/>
                <a:gd name="connsiteY138" fmla="*/ 159729 h 1354407"/>
                <a:gd name="connsiteX139" fmla="*/ 521111 w 1832684"/>
                <a:gd name="connsiteY139" fmla="*/ 212811 h 1354407"/>
                <a:gd name="connsiteX140" fmla="*/ 687275 w 1832684"/>
                <a:gd name="connsiteY140" fmla="*/ 279138 h 1354407"/>
                <a:gd name="connsiteX141" fmla="*/ 915790 w 1832684"/>
                <a:gd name="connsiteY141" fmla="*/ 374786 h 1354407"/>
                <a:gd name="connsiteX142" fmla="*/ 933151 w 1832684"/>
                <a:gd name="connsiteY142" fmla="*/ 387371 h 1354407"/>
                <a:gd name="connsiteX143" fmla="*/ 936502 w 1832684"/>
                <a:gd name="connsiteY143" fmla="*/ 396176 h 1354407"/>
                <a:gd name="connsiteX144" fmla="*/ 935415 w 1832684"/>
                <a:gd name="connsiteY144" fmla="*/ 397406 h 1354407"/>
                <a:gd name="connsiteX145" fmla="*/ 926110 w 1832684"/>
                <a:gd name="connsiteY145" fmla="*/ 395499 h 1354407"/>
                <a:gd name="connsiteX146" fmla="*/ 780820 w 1832684"/>
                <a:gd name="connsiteY146" fmla="*/ 337924 h 1354407"/>
                <a:gd name="connsiteX147" fmla="*/ 591252 w 1832684"/>
                <a:gd name="connsiteY147" fmla="*/ 267035 h 1354407"/>
                <a:gd name="connsiteX148" fmla="*/ 402326 w 1832684"/>
                <a:gd name="connsiteY148" fmla="*/ 198106 h 1354407"/>
                <a:gd name="connsiteX149" fmla="*/ 352737 w 1832684"/>
                <a:gd name="connsiteY149" fmla="*/ 179497 h 1354407"/>
                <a:gd name="connsiteX150" fmla="*/ 288193 w 1832684"/>
                <a:gd name="connsiteY150" fmla="*/ 203614 h 1354407"/>
                <a:gd name="connsiteX151" fmla="*/ 269245 w 1832684"/>
                <a:gd name="connsiteY151" fmla="*/ 275555 h 1354407"/>
                <a:gd name="connsiteX152" fmla="*/ 288674 w 1832684"/>
                <a:gd name="connsiteY152" fmla="*/ 393681 h 1354407"/>
                <a:gd name="connsiteX153" fmla="*/ 307212 w 1832684"/>
                <a:gd name="connsiteY153" fmla="*/ 420311 h 1354407"/>
                <a:gd name="connsiteX154" fmla="*/ 909676 w 1832684"/>
                <a:gd name="connsiteY154" fmla="*/ 612446 h 1354407"/>
                <a:gd name="connsiteX155" fmla="*/ 998337 w 1832684"/>
                <a:gd name="connsiteY155" fmla="*/ 606492 h 1354407"/>
                <a:gd name="connsiteX156" fmla="*/ 1305781 w 1832684"/>
                <a:gd name="connsiteY156" fmla="*/ 535923 h 1354407"/>
                <a:gd name="connsiteX157" fmla="*/ 1652546 w 1832684"/>
                <a:gd name="connsiteY157" fmla="*/ 453501 h 1354407"/>
                <a:gd name="connsiteX158" fmla="*/ 1683651 w 1832684"/>
                <a:gd name="connsiteY158" fmla="*/ 445908 h 1354407"/>
                <a:gd name="connsiteX159" fmla="*/ 1696912 w 1832684"/>
                <a:gd name="connsiteY159" fmla="*/ 426193 h 1354407"/>
                <a:gd name="connsiteX160" fmla="*/ 1696360 w 1832684"/>
                <a:gd name="connsiteY160" fmla="*/ 418689 h 1354407"/>
                <a:gd name="connsiteX161" fmla="*/ 1732455 w 1832684"/>
                <a:gd name="connsiteY161" fmla="*/ 443626 h 1354407"/>
                <a:gd name="connsiteX162" fmla="*/ 1732045 w 1832684"/>
                <a:gd name="connsiteY162" fmla="*/ 445587 h 1354407"/>
                <a:gd name="connsiteX163" fmla="*/ 1729960 w 1832684"/>
                <a:gd name="connsiteY163" fmla="*/ 445979 h 1354407"/>
                <a:gd name="connsiteX164" fmla="*/ 1659961 w 1832684"/>
                <a:gd name="connsiteY164" fmla="*/ 463536 h 1354407"/>
                <a:gd name="connsiteX165" fmla="*/ 1659748 w 1832684"/>
                <a:gd name="connsiteY165" fmla="*/ 463679 h 1354407"/>
                <a:gd name="connsiteX166" fmla="*/ 1655683 w 1832684"/>
                <a:gd name="connsiteY166" fmla="*/ 464606 h 1354407"/>
                <a:gd name="connsiteX167" fmla="*/ 1639017 w 1832684"/>
                <a:gd name="connsiteY167" fmla="*/ 468795 h 1354407"/>
                <a:gd name="connsiteX168" fmla="*/ 1598982 w 1832684"/>
                <a:gd name="connsiteY168" fmla="*/ 479026 h 1354407"/>
                <a:gd name="connsiteX169" fmla="*/ 1501052 w 1832684"/>
                <a:gd name="connsiteY169" fmla="*/ 502537 h 1354407"/>
                <a:gd name="connsiteX170" fmla="*/ 1460394 w 1832684"/>
                <a:gd name="connsiteY170" fmla="*/ 512359 h 1354407"/>
                <a:gd name="connsiteX171" fmla="*/ 1424922 w 1832684"/>
                <a:gd name="connsiteY171" fmla="*/ 523713 h 1354407"/>
                <a:gd name="connsiteX172" fmla="*/ 1424922 w 1832684"/>
                <a:gd name="connsiteY172" fmla="*/ 522876 h 1354407"/>
                <a:gd name="connsiteX173" fmla="*/ 1261165 w 1832684"/>
                <a:gd name="connsiteY173" fmla="*/ 565352 h 1354407"/>
                <a:gd name="connsiteX174" fmla="*/ 1252787 w 1832684"/>
                <a:gd name="connsiteY174" fmla="*/ 566957 h 1354407"/>
                <a:gd name="connsiteX175" fmla="*/ 1225676 w 1832684"/>
                <a:gd name="connsiteY175" fmla="*/ 571644 h 1354407"/>
                <a:gd name="connsiteX176" fmla="*/ 1219348 w 1832684"/>
                <a:gd name="connsiteY176" fmla="*/ 574229 h 1354407"/>
                <a:gd name="connsiteX177" fmla="*/ 910977 w 1832684"/>
                <a:gd name="connsiteY177" fmla="*/ 628862 h 1354407"/>
                <a:gd name="connsiteX178" fmla="*/ 857752 w 1832684"/>
                <a:gd name="connsiteY178" fmla="*/ 626456 h 1354407"/>
                <a:gd name="connsiteX179" fmla="*/ 789376 w 1832684"/>
                <a:gd name="connsiteY179" fmla="*/ 616046 h 1354407"/>
                <a:gd name="connsiteX180" fmla="*/ 670626 w 1832684"/>
                <a:gd name="connsiteY180" fmla="*/ 584621 h 1354407"/>
                <a:gd name="connsiteX181" fmla="*/ 589755 w 1832684"/>
                <a:gd name="connsiteY181" fmla="*/ 558757 h 1354407"/>
                <a:gd name="connsiteX182" fmla="*/ 480470 w 1832684"/>
                <a:gd name="connsiteY182" fmla="*/ 520879 h 1354407"/>
                <a:gd name="connsiteX183" fmla="*/ 329743 w 1832684"/>
                <a:gd name="connsiteY183" fmla="*/ 458581 h 1354407"/>
                <a:gd name="connsiteX184" fmla="*/ 292293 w 1832684"/>
                <a:gd name="connsiteY184" fmla="*/ 422682 h 1354407"/>
                <a:gd name="connsiteX185" fmla="*/ 269263 w 1832684"/>
                <a:gd name="connsiteY185" fmla="*/ 359528 h 1354407"/>
                <a:gd name="connsiteX186" fmla="*/ 262008 w 1832684"/>
                <a:gd name="connsiteY186" fmla="*/ 286482 h 1354407"/>
                <a:gd name="connsiteX187" fmla="*/ 919194 w 1832684"/>
                <a:gd name="connsiteY187" fmla="*/ 521842 h 1354407"/>
                <a:gd name="connsiteX188" fmla="*/ 921565 w 1832684"/>
                <a:gd name="connsiteY188" fmla="*/ 558508 h 1354407"/>
                <a:gd name="connsiteX189" fmla="*/ 926502 w 1832684"/>
                <a:gd name="connsiteY189" fmla="*/ 577366 h 1354407"/>
                <a:gd name="connsiteX190" fmla="*/ 927839 w 1832684"/>
                <a:gd name="connsiteY190" fmla="*/ 585477 h 1354407"/>
                <a:gd name="connsiteX191" fmla="*/ 918517 w 1832684"/>
                <a:gd name="connsiteY191" fmla="*/ 586653 h 1354407"/>
                <a:gd name="connsiteX192" fmla="*/ 867859 w 1832684"/>
                <a:gd name="connsiteY192" fmla="*/ 576546 h 1354407"/>
                <a:gd name="connsiteX193" fmla="*/ 724047 w 1832684"/>
                <a:gd name="connsiteY193" fmla="*/ 544961 h 1354407"/>
                <a:gd name="connsiteX194" fmla="*/ 451861 w 1832684"/>
                <a:gd name="connsiteY194" fmla="*/ 460738 h 1354407"/>
                <a:gd name="connsiteX195" fmla="*/ 335892 w 1832684"/>
                <a:gd name="connsiteY195" fmla="*/ 416104 h 1354407"/>
                <a:gd name="connsiteX196" fmla="*/ 312898 w 1832684"/>
                <a:gd name="connsiteY196" fmla="*/ 390579 h 1354407"/>
                <a:gd name="connsiteX197" fmla="*/ 294895 w 1832684"/>
                <a:gd name="connsiteY197" fmla="*/ 308923 h 1354407"/>
                <a:gd name="connsiteX198" fmla="*/ 291116 w 1832684"/>
                <a:gd name="connsiteY198" fmla="*/ 276714 h 1354407"/>
                <a:gd name="connsiteX199" fmla="*/ 311258 w 1832684"/>
                <a:gd name="connsiteY199" fmla="*/ 215004 h 1354407"/>
                <a:gd name="connsiteX200" fmla="*/ 329796 w 1832684"/>
                <a:gd name="connsiteY200" fmla="*/ 202544 h 1354407"/>
                <a:gd name="connsiteX201" fmla="*/ 336053 w 1832684"/>
                <a:gd name="connsiteY201" fmla="*/ 203061 h 1354407"/>
                <a:gd name="connsiteX202" fmla="*/ 393342 w 1832684"/>
                <a:gd name="connsiteY202" fmla="*/ 222758 h 1354407"/>
                <a:gd name="connsiteX203" fmla="*/ 626545 w 1832684"/>
                <a:gd name="connsiteY203" fmla="*/ 307230 h 1354407"/>
                <a:gd name="connsiteX204" fmla="*/ 913544 w 1832684"/>
                <a:gd name="connsiteY204" fmla="*/ 416176 h 1354407"/>
                <a:gd name="connsiteX205" fmla="*/ 923918 w 1832684"/>
                <a:gd name="connsiteY205" fmla="*/ 435551 h 1354407"/>
                <a:gd name="connsiteX206" fmla="*/ 919194 w 1832684"/>
                <a:gd name="connsiteY206" fmla="*/ 521842 h 1354407"/>
                <a:gd name="connsiteX207" fmla="*/ 112653 w 1832684"/>
                <a:gd name="connsiteY207" fmla="*/ 468331 h 1354407"/>
                <a:gd name="connsiteX208" fmla="*/ 138125 w 1832684"/>
                <a:gd name="connsiteY208" fmla="*/ 463875 h 1354407"/>
                <a:gd name="connsiteX209" fmla="*/ 253791 w 1832684"/>
                <a:gd name="connsiteY209" fmla="*/ 443644 h 1354407"/>
                <a:gd name="connsiteX210" fmla="*/ 274129 w 1832684"/>
                <a:gd name="connsiteY210" fmla="*/ 448528 h 1354407"/>
                <a:gd name="connsiteX211" fmla="*/ 332702 w 1832684"/>
                <a:gd name="connsiteY211" fmla="*/ 488099 h 1354407"/>
                <a:gd name="connsiteX212" fmla="*/ 456763 w 1832684"/>
                <a:gd name="connsiteY212" fmla="*/ 542020 h 1354407"/>
                <a:gd name="connsiteX213" fmla="*/ 548846 w 1832684"/>
                <a:gd name="connsiteY213" fmla="*/ 570807 h 1354407"/>
                <a:gd name="connsiteX214" fmla="*/ 572090 w 1832684"/>
                <a:gd name="connsiteY214" fmla="*/ 578917 h 1354407"/>
                <a:gd name="connsiteX215" fmla="*/ 572072 w 1832684"/>
                <a:gd name="connsiteY215" fmla="*/ 578899 h 1354407"/>
                <a:gd name="connsiteX216" fmla="*/ 737897 w 1832684"/>
                <a:gd name="connsiteY216" fmla="*/ 628042 h 1354407"/>
                <a:gd name="connsiteX217" fmla="*/ 771836 w 1832684"/>
                <a:gd name="connsiteY217" fmla="*/ 637418 h 1354407"/>
                <a:gd name="connsiteX218" fmla="*/ 832298 w 1832684"/>
                <a:gd name="connsiteY218" fmla="*/ 652231 h 1354407"/>
                <a:gd name="connsiteX219" fmla="*/ 864258 w 1832684"/>
                <a:gd name="connsiteY219" fmla="*/ 652623 h 1354407"/>
                <a:gd name="connsiteX220" fmla="*/ 919337 w 1832684"/>
                <a:gd name="connsiteY220" fmla="*/ 650145 h 1354407"/>
                <a:gd name="connsiteX221" fmla="*/ 977428 w 1832684"/>
                <a:gd name="connsiteY221" fmla="*/ 643782 h 1354407"/>
                <a:gd name="connsiteX222" fmla="*/ 1026714 w 1832684"/>
                <a:gd name="connsiteY222" fmla="*/ 636527 h 1354407"/>
                <a:gd name="connsiteX223" fmla="*/ 1060599 w 1832684"/>
                <a:gd name="connsiteY223" fmla="*/ 629825 h 1354407"/>
                <a:gd name="connsiteX224" fmla="*/ 1120241 w 1832684"/>
                <a:gd name="connsiteY224" fmla="*/ 621501 h 1354407"/>
                <a:gd name="connsiteX225" fmla="*/ 1200863 w 1832684"/>
                <a:gd name="connsiteY225" fmla="*/ 606724 h 1354407"/>
                <a:gd name="connsiteX226" fmla="*/ 1392196 w 1832684"/>
                <a:gd name="connsiteY226" fmla="*/ 564604 h 1354407"/>
                <a:gd name="connsiteX227" fmla="*/ 1477292 w 1832684"/>
                <a:gd name="connsiteY227" fmla="*/ 542572 h 1354407"/>
                <a:gd name="connsiteX228" fmla="*/ 1478914 w 1832684"/>
                <a:gd name="connsiteY228" fmla="*/ 542055 h 1354407"/>
                <a:gd name="connsiteX229" fmla="*/ 1495830 w 1832684"/>
                <a:gd name="connsiteY229" fmla="*/ 544408 h 1354407"/>
                <a:gd name="connsiteX230" fmla="*/ 1499252 w 1832684"/>
                <a:gd name="connsiteY230" fmla="*/ 547278 h 1354407"/>
                <a:gd name="connsiteX231" fmla="*/ 1587681 w 1832684"/>
                <a:gd name="connsiteY231" fmla="*/ 596421 h 1354407"/>
                <a:gd name="connsiteX232" fmla="*/ 1589589 w 1832684"/>
                <a:gd name="connsiteY232" fmla="*/ 597330 h 1354407"/>
                <a:gd name="connsiteX233" fmla="*/ 1592138 w 1832684"/>
                <a:gd name="connsiteY233" fmla="*/ 600450 h 1354407"/>
                <a:gd name="connsiteX234" fmla="*/ 1589090 w 1832684"/>
                <a:gd name="connsiteY234" fmla="*/ 602375 h 1354407"/>
                <a:gd name="connsiteX235" fmla="*/ 1572994 w 1832684"/>
                <a:gd name="connsiteY235" fmla="*/ 603605 h 1354407"/>
                <a:gd name="connsiteX236" fmla="*/ 1534349 w 1832684"/>
                <a:gd name="connsiteY236" fmla="*/ 608150 h 1354407"/>
                <a:gd name="connsiteX237" fmla="*/ 1532727 w 1832684"/>
                <a:gd name="connsiteY237" fmla="*/ 608720 h 1354407"/>
                <a:gd name="connsiteX238" fmla="*/ 1522977 w 1832684"/>
                <a:gd name="connsiteY238" fmla="*/ 610075 h 1354407"/>
                <a:gd name="connsiteX239" fmla="*/ 1498646 w 1832684"/>
                <a:gd name="connsiteY239" fmla="*/ 614460 h 1354407"/>
                <a:gd name="connsiteX240" fmla="*/ 1495830 w 1832684"/>
                <a:gd name="connsiteY240" fmla="*/ 616189 h 1354407"/>
                <a:gd name="connsiteX241" fmla="*/ 1479734 w 1832684"/>
                <a:gd name="connsiteY241" fmla="*/ 619255 h 1354407"/>
                <a:gd name="connsiteX242" fmla="*/ 1470376 w 1832684"/>
                <a:gd name="connsiteY242" fmla="*/ 619932 h 1354407"/>
                <a:gd name="connsiteX243" fmla="*/ 1438344 w 1832684"/>
                <a:gd name="connsiteY243" fmla="*/ 627062 h 1354407"/>
                <a:gd name="connsiteX244" fmla="*/ 1410377 w 1832684"/>
                <a:gd name="connsiteY244" fmla="*/ 632766 h 1354407"/>
                <a:gd name="connsiteX245" fmla="*/ 1319845 w 1832684"/>
                <a:gd name="connsiteY245" fmla="*/ 650306 h 1354407"/>
                <a:gd name="connsiteX246" fmla="*/ 1256816 w 1832684"/>
                <a:gd name="connsiteY246" fmla="*/ 661286 h 1354407"/>
                <a:gd name="connsiteX247" fmla="*/ 1166479 w 1832684"/>
                <a:gd name="connsiteY247" fmla="*/ 677471 h 1354407"/>
                <a:gd name="connsiteX248" fmla="*/ 1163966 w 1832684"/>
                <a:gd name="connsiteY248" fmla="*/ 677863 h 1354407"/>
                <a:gd name="connsiteX249" fmla="*/ 1121632 w 1832684"/>
                <a:gd name="connsiteY249" fmla="*/ 686954 h 1354407"/>
                <a:gd name="connsiteX250" fmla="*/ 1109796 w 1832684"/>
                <a:gd name="connsiteY250" fmla="*/ 688736 h 1354407"/>
                <a:gd name="connsiteX251" fmla="*/ 1109386 w 1832684"/>
                <a:gd name="connsiteY251" fmla="*/ 688808 h 1354407"/>
                <a:gd name="connsiteX252" fmla="*/ 1024040 w 1832684"/>
                <a:gd name="connsiteY252" fmla="*/ 705224 h 1354407"/>
                <a:gd name="connsiteX253" fmla="*/ 936984 w 1832684"/>
                <a:gd name="connsiteY253" fmla="*/ 717987 h 1354407"/>
                <a:gd name="connsiteX254" fmla="*/ 876824 w 1832684"/>
                <a:gd name="connsiteY254" fmla="*/ 728521 h 1354407"/>
                <a:gd name="connsiteX255" fmla="*/ 831977 w 1832684"/>
                <a:gd name="connsiteY255" fmla="*/ 736329 h 1354407"/>
                <a:gd name="connsiteX256" fmla="*/ 770053 w 1832684"/>
                <a:gd name="connsiteY256" fmla="*/ 746899 h 1354407"/>
                <a:gd name="connsiteX257" fmla="*/ 720268 w 1832684"/>
                <a:gd name="connsiteY257" fmla="*/ 754706 h 1354407"/>
                <a:gd name="connsiteX258" fmla="*/ 678041 w 1832684"/>
                <a:gd name="connsiteY258" fmla="*/ 763369 h 1354407"/>
                <a:gd name="connsiteX259" fmla="*/ 638149 w 1832684"/>
                <a:gd name="connsiteY259" fmla="*/ 767790 h 1354407"/>
                <a:gd name="connsiteX260" fmla="*/ 631144 w 1832684"/>
                <a:gd name="connsiteY260" fmla="*/ 763405 h 1354407"/>
                <a:gd name="connsiteX261" fmla="*/ 608738 w 1832684"/>
                <a:gd name="connsiteY261" fmla="*/ 739145 h 1354407"/>
                <a:gd name="connsiteX262" fmla="*/ 287961 w 1832684"/>
                <a:gd name="connsiteY262" fmla="*/ 563285 h 1354407"/>
                <a:gd name="connsiteX263" fmla="*/ 140995 w 1832684"/>
                <a:gd name="connsiteY263" fmla="*/ 484677 h 1354407"/>
                <a:gd name="connsiteX264" fmla="*/ 115915 w 1832684"/>
                <a:gd name="connsiteY264" fmla="*/ 471807 h 1354407"/>
                <a:gd name="connsiteX265" fmla="*/ 112457 w 1832684"/>
                <a:gd name="connsiteY265" fmla="*/ 469490 h 1354407"/>
                <a:gd name="connsiteX266" fmla="*/ 112653 w 1832684"/>
                <a:gd name="connsiteY266" fmla="*/ 468331 h 1354407"/>
                <a:gd name="connsiteX267" fmla="*/ 1510054 w 1832684"/>
                <a:gd name="connsiteY267" fmla="*/ 735010 h 1354407"/>
                <a:gd name="connsiteX268" fmla="*/ 1529216 w 1832684"/>
                <a:gd name="connsiteY268" fmla="*/ 761177 h 1354407"/>
                <a:gd name="connsiteX269" fmla="*/ 1532799 w 1832684"/>
                <a:gd name="connsiteY269" fmla="*/ 765187 h 1354407"/>
                <a:gd name="connsiteX270" fmla="*/ 1508503 w 1832684"/>
                <a:gd name="connsiteY270" fmla="*/ 769982 h 1354407"/>
                <a:gd name="connsiteX271" fmla="*/ 1373658 w 1832684"/>
                <a:gd name="connsiteY271" fmla="*/ 796844 h 1354407"/>
                <a:gd name="connsiteX272" fmla="*/ 1229918 w 1832684"/>
                <a:gd name="connsiteY272" fmla="*/ 824794 h 1354407"/>
                <a:gd name="connsiteX273" fmla="*/ 1053879 w 1832684"/>
                <a:gd name="connsiteY273" fmla="*/ 858839 h 1354407"/>
                <a:gd name="connsiteX274" fmla="*/ 868714 w 1832684"/>
                <a:gd name="connsiteY274" fmla="*/ 895059 h 1354407"/>
                <a:gd name="connsiteX275" fmla="*/ 749180 w 1832684"/>
                <a:gd name="connsiteY275" fmla="*/ 917750 h 1354407"/>
                <a:gd name="connsiteX276" fmla="*/ 649931 w 1832684"/>
                <a:gd name="connsiteY276" fmla="*/ 935219 h 1354407"/>
                <a:gd name="connsiteX277" fmla="*/ 627490 w 1832684"/>
                <a:gd name="connsiteY277" fmla="*/ 940370 h 1354407"/>
                <a:gd name="connsiteX278" fmla="*/ 607526 w 1832684"/>
                <a:gd name="connsiteY278" fmla="*/ 927376 h 1354407"/>
                <a:gd name="connsiteX279" fmla="*/ 602018 w 1832684"/>
                <a:gd name="connsiteY279" fmla="*/ 880407 h 1354407"/>
                <a:gd name="connsiteX280" fmla="*/ 608916 w 1832684"/>
                <a:gd name="connsiteY280" fmla="*/ 833207 h 1354407"/>
                <a:gd name="connsiteX281" fmla="*/ 655689 w 1832684"/>
                <a:gd name="connsiteY281" fmla="*/ 791586 h 1354407"/>
                <a:gd name="connsiteX282" fmla="*/ 798876 w 1832684"/>
                <a:gd name="connsiteY282" fmla="*/ 767451 h 1354407"/>
                <a:gd name="connsiteX283" fmla="*/ 940263 w 1832684"/>
                <a:gd name="connsiteY283" fmla="*/ 743013 h 1354407"/>
                <a:gd name="connsiteX284" fmla="*/ 1085269 w 1832684"/>
                <a:gd name="connsiteY284" fmla="*/ 717078 h 1354407"/>
                <a:gd name="connsiteX285" fmla="*/ 1266227 w 1832684"/>
                <a:gd name="connsiteY285" fmla="*/ 686062 h 1354407"/>
                <a:gd name="connsiteX286" fmla="*/ 1447988 w 1832684"/>
                <a:gd name="connsiteY286" fmla="*/ 652373 h 1354407"/>
                <a:gd name="connsiteX287" fmla="*/ 1534100 w 1832684"/>
                <a:gd name="connsiteY287" fmla="*/ 636759 h 1354407"/>
                <a:gd name="connsiteX288" fmla="*/ 1535775 w 1832684"/>
                <a:gd name="connsiteY288" fmla="*/ 636901 h 1354407"/>
                <a:gd name="connsiteX289" fmla="*/ 1519679 w 1832684"/>
                <a:gd name="connsiteY289" fmla="*/ 665671 h 1354407"/>
                <a:gd name="connsiteX290" fmla="*/ 1504689 w 1832684"/>
                <a:gd name="connsiteY290" fmla="*/ 705866 h 1354407"/>
                <a:gd name="connsiteX291" fmla="*/ 1510054 w 1832684"/>
                <a:gd name="connsiteY291" fmla="*/ 735010 h 1354407"/>
                <a:gd name="connsiteX292" fmla="*/ 1636914 w 1832684"/>
                <a:gd name="connsiteY292" fmla="*/ 798894 h 1354407"/>
                <a:gd name="connsiteX293" fmla="*/ 1640621 w 1832684"/>
                <a:gd name="connsiteY293" fmla="*/ 790784 h 1354407"/>
                <a:gd name="connsiteX294" fmla="*/ 1694631 w 1832684"/>
                <a:gd name="connsiteY294" fmla="*/ 757023 h 1354407"/>
                <a:gd name="connsiteX295" fmla="*/ 1706324 w 1832684"/>
                <a:gd name="connsiteY295" fmla="*/ 749929 h 1354407"/>
                <a:gd name="connsiteX296" fmla="*/ 1710994 w 1832684"/>
                <a:gd name="connsiteY296" fmla="*/ 748877 h 1354407"/>
                <a:gd name="connsiteX297" fmla="*/ 1711475 w 1832684"/>
                <a:gd name="connsiteY297" fmla="*/ 753298 h 1354407"/>
                <a:gd name="connsiteX298" fmla="*/ 1704256 w 1832684"/>
                <a:gd name="connsiteY298" fmla="*/ 800142 h 1354407"/>
                <a:gd name="connsiteX299" fmla="*/ 1704702 w 1832684"/>
                <a:gd name="connsiteY299" fmla="*/ 853830 h 1354407"/>
                <a:gd name="connsiteX300" fmla="*/ 1705147 w 1832684"/>
                <a:gd name="connsiteY300" fmla="*/ 862779 h 1354407"/>
                <a:gd name="connsiteX301" fmla="*/ 1716359 w 1832684"/>
                <a:gd name="connsiteY301" fmla="*/ 901405 h 1354407"/>
                <a:gd name="connsiteX302" fmla="*/ 1713472 w 1832684"/>
                <a:gd name="connsiteY302" fmla="*/ 915754 h 1354407"/>
                <a:gd name="connsiteX303" fmla="*/ 1484725 w 1832684"/>
                <a:gd name="connsiteY303" fmla="*/ 1079529 h 1354407"/>
                <a:gd name="connsiteX304" fmla="*/ 1265372 w 1832684"/>
                <a:gd name="connsiteY304" fmla="*/ 1232823 h 1354407"/>
                <a:gd name="connsiteX305" fmla="*/ 1243304 w 1832684"/>
                <a:gd name="connsiteY305" fmla="*/ 1248260 h 1354407"/>
                <a:gd name="connsiteX306" fmla="*/ 1222966 w 1832684"/>
                <a:gd name="connsiteY306" fmla="*/ 1244517 h 1354407"/>
                <a:gd name="connsiteX307" fmla="*/ 1197102 w 1832684"/>
                <a:gd name="connsiteY307" fmla="*/ 1168868 h 1354407"/>
                <a:gd name="connsiteX308" fmla="*/ 1195623 w 1832684"/>
                <a:gd name="connsiteY308" fmla="*/ 1150562 h 1354407"/>
                <a:gd name="connsiteX309" fmla="*/ 1198065 w 1832684"/>
                <a:gd name="connsiteY309" fmla="*/ 1119742 h 1354407"/>
                <a:gd name="connsiteX310" fmla="*/ 1205551 w 1832684"/>
                <a:gd name="connsiteY310" fmla="*/ 1087729 h 1354407"/>
                <a:gd name="connsiteX311" fmla="*/ 1229864 w 1832684"/>
                <a:gd name="connsiteY311" fmla="*/ 1053042 h 1354407"/>
                <a:gd name="connsiteX312" fmla="*/ 1539465 w 1832684"/>
                <a:gd name="connsiteY312" fmla="*/ 855577 h 1354407"/>
                <a:gd name="connsiteX313" fmla="*/ 1571532 w 1832684"/>
                <a:gd name="connsiteY313" fmla="*/ 839571 h 1354407"/>
                <a:gd name="connsiteX314" fmla="*/ 1581550 w 1832684"/>
                <a:gd name="connsiteY314" fmla="*/ 838608 h 1354407"/>
                <a:gd name="connsiteX315" fmla="*/ 1632244 w 1832684"/>
                <a:gd name="connsiteY315" fmla="*/ 817949 h 1354407"/>
                <a:gd name="connsiteX316" fmla="*/ 1636914 w 1832684"/>
                <a:gd name="connsiteY316" fmla="*/ 798894 h 1354407"/>
                <a:gd name="connsiteX317" fmla="*/ 906931 w 1832684"/>
                <a:gd name="connsiteY317" fmla="*/ 1020119 h 1354407"/>
                <a:gd name="connsiteX318" fmla="*/ 1029530 w 1832684"/>
                <a:gd name="connsiteY318" fmla="*/ 1042650 h 1354407"/>
                <a:gd name="connsiteX319" fmla="*/ 1159902 w 1832684"/>
                <a:gd name="connsiteY319" fmla="*/ 1071865 h 1354407"/>
                <a:gd name="connsiteX320" fmla="*/ 1172165 w 1832684"/>
                <a:gd name="connsiteY320" fmla="*/ 1073415 h 1354407"/>
                <a:gd name="connsiteX321" fmla="*/ 1179955 w 1832684"/>
                <a:gd name="connsiteY321" fmla="*/ 1083290 h 1354407"/>
                <a:gd name="connsiteX322" fmla="*/ 1174786 w 1832684"/>
                <a:gd name="connsiteY322" fmla="*/ 1102630 h 1354407"/>
                <a:gd name="connsiteX323" fmla="*/ 1170543 w 1832684"/>
                <a:gd name="connsiteY323" fmla="*/ 1165124 h 1354407"/>
                <a:gd name="connsiteX324" fmla="*/ 1176515 w 1832684"/>
                <a:gd name="connsiteY324" fmla="*/ 1211933 h 1354407"/>
                <a:gd name="connsiteX325" fmla="*/ 1192200 w 1832684"/>
                <a:gd name="connsiteY325" fmla="*/ 1249793 h 1354407"/>
                <a:gd name="connsiteX326" fmla="*/ 1194357 w 1832684"/>
                <a:gd name="connsiteY326" fmla="*/ 1254534 h 1354407"/>
                <a:gd name="connsiteX327" fmla="*/ 1170008 w 1832684"/>
                <a:gd name="connsiteY327" fmla="*/ 1251522 h 1354407"/>
                <a:gd name="connsiteX328" fmla="*/ 1094823 w 1832684"/>
                <a:gd name="connsiteY328" fmla="*/ 1243162 h 1354407"/>
                <a:gd name="connsiteX329" fmla="*/ 1036536 w 1832684"/>
                <a:gd name="connsiteY329" fmla="*/ 1234481 h 1354407"/>
                <a:gd name="connsiteX330" fmla="*/ 936877 w 1832684"/>
                <a:gd name="connsiteY330" fmla="*/ 1219259 h 1354407"/>
                <a:gd name="connsiteX331" fmla="*/ 818929 w 1832684"/>
                <a:gd name="connsiteY331" fmla="*/ 1197423 h 1354407"/>
                <a:gd name="connsiteX332" fmla="*/ 600592 w 1832684"/>
                <a:gd name="connsiteY332" fmla="*/ 1148815 h 1354407"/>
                <a:gd name="connsiteX333" fmla="*/ 421006 w 1832684"/>
                <a:gd name="connsiteY333" fmla="*/ 1105162 h 1354407"/>
                <a:gd name="connsiteX334" fmla="*/ 285644 w 1832684"/>
                <a:gd name="connsiteY334" fmla="*/ 1072881 h 1354407"/>
                <a:gd name="connsiteX335" fmla="*/ 238978 w 1832684"/>
                <a:gd name="connsiteY335" fmla="*/ 1058032 h 1354407"/>
                <a:gd name="connsiteX336" fmla="*/ 224986 w 1832684"/>
                <a:gd name="connsiteY336" fmla="*/ 1042364 h 1354407"/>
                <a:gd name="connsiteX337" fmla="*/ 213114 w 1832684"/>
                <a:gd name="connsiteY337" fmla="*/ 966448 h 1354407"/>
                <a:gd name="connsiteX338" fmla="*/ 237018 w 1832684"/>
                <a:gd name="connsiteY338" fmla="*/ 896949 h 1354407"/>
                <a:gd name="connsiteX339" fmla="*/ 255181 w 1832684"/>
                <a:gd name="connsiteY339" fmla="*/ 879605 h 1354407"/>
                <a:gd name="connsiteX340" fmla="*/ 283042 w 1832684"/>
                <a:gd name="connsiteY340" fmla="*/ 877662 h 1354407"/>
                <a:gd name="connsiteX341" fmla="*/ 352470 w 1832684"/>
                <a:gd name="connsiteY341" fmla="*/ 914524 h 1354407"/>
                <a:gd name="connsiteX342" fmla="*/ 484124 w 1832684"/>
                <a:gd name="connsiteY342" fmla="*/ 989906 h 1354407"/>
                <a:gd name="connsiteX343" fmla="*/ 543606 w 1832684"/>
                <a:gd name="connsiteY343" fmla="*/ 1025359 h 1354407"/>
                <a:gd name="connsiteX344" fmla="*/ 609576 w 1832684"/>
                <a:gd name="connsiteY344" fmla="*/ 1038300 h 1354407"/>
                <a:gd name="connsiteX345" fmla="*/ 739020 w 1832684"/>
                <a:gd name="connsiteY345" fmla="*/ 1013488 h 1354407"/>
                <a:gd name="connsiteX346" fmla="*/ 787753 w 1832684"/>
                <a:gd name="connsiteY346" fmla="*/ 1002668 h 1354407"/>
                <a:gd name="connsiteX347" fmla="*/ 805881 w 1832684"/>
                <a:gd name="connsiteY347" fmla="*/ 1002864 h 1354407"/>
                <a:gd name="connsiteX348" fmla="*/ 906931 w 1832684"/>
                <a:gd name="connsiteY348" fmla="*/ 1020119 h 1354407"/>
                <a:gd name="connsiteX349" fmla="*/ 868215 w 1832684"/>
                <a:gd name="connsiteY349" fmla="*/ 987909 h 1354407"/>
                <a:gd name="connsiteX350" fmla="*/ 868518 w 1832684"/>
                <a:gd name="connsiteY350" fmla="*/ 985913 h 1354407"/>
                <a:gd name="connsiteX351" fmla="*/ 886183 w 1832684"/>
                <a:gd name="connsiteY351" fmla="*/ 984148 h 1354407"/>
                <a:gd name="connsiteX352" fmla="*/ 949425 w 1832684"/>
                <a:gd name="connsiteY352" fmla="*/ 992704 h 1354407"/>
                <a:gd name="connsiteX353" fmla="*/ 1013969 w 1832684"/>
                <a:gd name="connsiteY353" fmla="*/ 1006946 h 1354407"/>
                <a:gd name="connsiteX354" fmla="*/ 1072738 w 1832684"/>
                <a:gd name="connsiteY354" fmla="*/ 1019263 h 1354407"/>
                <a:gd name="connsiteX355" fmla="*/ 1178244 w 1832684"/>
                <a:gd name="connsiteY355" fmla="*/ 1042204 h 1354407"/>
                <a:gd name="connsiteX356" fmla="*/ 1184268 w 1832684"/>
                <a:gd name="connsiteY356" fmla="*/ 1044236 h 1354407"/>
                <a:gd name="connsiteX357" fmla="*/ 1185873 w 1832684"/>
                <a:gd name="connsiteY357" fmla="*/ 1046785 h 1354407"/>
                <a:gd name="connsiteX358" fmla="*/ 1183502 w 1832684"/>
                <a:gd name="connsiteY358" fmla="*/ 1048033 h 1354407"/>
                <a:gd name="connsiteX359" fmla="*/ 1163271 w 1832684"/>
                <a:gd name="connsiteY359" fmla="*/ 1046179 h 1354407"/>
                <a:gd name="connsiteX360" fmla="*/ 940691 w 1832684"/>
                <a:gd name="connsiteY360" fmla="*/ 1003542 h 1354407"/>
                <a:gd name="connsiteX361" fmla="*/ 874079 w 1832684"/>
                <a:gd name="connsiteY361" fmla="*/ 990637 h 1354407"/>
                <a:gd name="connsiteX362" fmla="*/ 868215 w 1832684"/>
                <a:gd name="connsiteY362" fmla="*/ 987909 h 1354407"/>
                <a:gd name="connsiteX363" fmla="*/ 1057622 w 1832684"/>
                <a:gd name="connsiteY363" fmla="*/ 1002383 h 1354407"/>
                <a:gd name="connsiteX364" fmla="*/ 962134 w 1832684"/>
                <a:gd name="connsiteY364" fmla="*/ 981403 h 1354407"/>
                <a:gd name="connsiteX365" fmla="*/ 959336 w 1832684"/>
                <a:gd name="connsiteY365" fmla="*/ 980601 h 1354407"/>
                <a:gd name="connsiteX366" fmla="*/ 959265 w 1832684"/>
                <a:gd name="connsiteY366" fmla="*/ 979728 h 1354407"/>
                <a:gd name="connsiteX367" fmla="*/ 1018764 w 1832684"/>
                <a:gd name="connsiteY367" fmla="*/ 961404 h 1354407"/>
                <a:gd name="connsiteX368" fmla="*/ 1126854 w 1832684"/>
                <a:gd name="connsiteY368" fmla="*/ 938802 h 1354407"/>
                <a:gd name="connsiteX369" fmla="*/ 1214321 w 1832684"/>
                <a:gd name="connsiteY369" fmla="*/ 921226 h 1354407"/>
                <a:gd name="connsiteX370" fmla="*/ 1267707 w 1832684"/>
                <a:gd name="connsiteY370" fmla="*/ 912171 h 1354407"/>
                <a:gd name="connsiteX371" fmla="*/ 1365601 w 1832684"/>
                <a:gd name="connsiteY371" fmla="*/ 886824 h 1354407"/>
                <a:gd name="connsiteX372" fmla="*/ 1486971 w 1832684"/>
                <a:gd name="connsiteY372" fmla="*/ 853296 h 1354407"/>
                <a:gd name="connsiteX373" fmla="*/ 1494849 w 1832684"/>
                <a:gd name="connsiteY373" fmla="*/ 852636 h 1354407"/>
                <a:gd name="connsiteX374" fmla="*/ 1495188 w 1832684"/>
                <a:gd name="connsiteY374" fmla="*/ 854134 h 1354407"/>
                <a:gd name="connsiteX375" fmla="*/ 1490981 w 1832684"/>
                <a:gd name="connsiteY375" fmla="*/ 856718 h 1354407"/>
                <a:gd name="connsiteX376" fmla="*/ 1457346 w 1832684"/>
                <a:gd name="connsiteY376" fmla="*/ 875363 h 1354407"/>
                <a:gd name="connsiteX377" fmla="*/ 1414798 w 1832684"/>
                <a:gd name="connsiteY377" fmla="*/ 902368 h 1354407"/>
                <a:gd name="connsiteX378" fmla="*/ 1382410 w 1832684"/>
                <a:gd name="connsiteY378" fmla="*/ 919622 h 1354407"/>
                <a:gd name="connsiteX379" fmla="*/ 1325335 w 1832684"/>
                <a:gd name="connsiteY379" fmla="*/ 955664 h 1354407"/>
                <a:gd name="connsiteX380" fmla="*/ 1274658 w 1832684"/>
                <a:gd name="connsiteY380" fmla="*/ 986662 h 1354407"/>
                <a:gd name="connsiteX381" fmla="*/ 1258153 w 1832684"/>
                <a:gd name="connsiteY381" fmla="*/ 1000725 h 1354407"/>
                <a:gd name="connsiteX382" fmla="*/ 1211647 w 1832684"/>
                <a:gd name="connsiteY382" fmla="*/ 1031652 h 1354407"/>
                <a:gd name="connsiteX383" fmla="*/ 1206407 w 1832684"/>
                <a:gd name="connsiteY383" fmla="*/ 1032382 h 1354407"/>
                <a:gd name="connsiteX384" fmla="*/ 1057622 w 1832684"/>
                <a:gd name="connsiteY384" fmla="*/ 1002383 h 1354407"/>
                <a:gd name="connsiteX385" fmla="*/ 1594490 w 1832684"/>
                <a:gd name="connsiteY385" fmla="*/ 811853 h 1354407"/>
                <a:gd name="connsiteX386" fmla="*/ 1543547 w 1832684"/>
                <a:gd name="connsiteY386" fmla="*/ 822619 h 1354407"/>
                <a:gd name="connsiteX387" fmla="*/ 1473745 w 1832684"/>
                <a:gd name="connsiteY387" fmla="*/ 837129 h 1354407"/>
                <a:gd name="connsiteX388" fmla="*/ 1438327 w 1832684"/>
                <a:gd name="connsiteY388" fmla="*/ 844847 h 1354407"/>
                <a:gd name="connsiteX389" fmla="*/ 1324853 w 1832684"/>
                <a:gd name="connsiteY389" fmla="*/ 867324 h 1354407"/>
                <a:gd name="connsiteX390" fmla="*/ 1147246 w 1832684"/>
                <a:gd name="connsiteY390" fmla="*/ 904382 h 1354407"/>
                <a:gd name="connsiteX391" fmla="*/ 1041188 w 1832684"/>
                <a:gd name="connsiteY391" fmla="*/ 926877 h 1354407"/>
                <a:gd name="connsiteX392" fmla="*/ 976109 w 1832684"/>
                <a:gd name="connsiteY392" fmla="*/ 938766 h 1354407"/>
                <a:gd name="connsiteX393" fmla="*/ 927287 w 1832684"/>
                <a:gd name="connsiteY393" fmla="*/ 951030 h 1354407"/>
                <a:gd name="connsiteX394" fmla="*/ 823938 w 1832684"/>
                <a:gd name="connsiteY394" fmla="*/ 971956 h 1354407"/>
                <a:gd name="connsiteX395" fmla="*/ 671981 w 1832684"/>
                <a:gd name="connsiteY395" fmla="*/ 1002312 h 1354407"/>
                <a:gd name="connsiteX396" fmla="*/ 611216 w 1832684"/>
                <a:gd name="connsiteY396" fmla="*/ 1014255 h 1354407"/>
                <a:gd name="connsiteX397" fmla="*/ 603622 w 1832684"/>
                <a:gd name="connsiteY397" fmla="*/ 1014611 h 1354407"/>
                <a:gd name="connsiteX398" fmla="*/ 596760 w 1832684"/>
                <a:gd name="connsiteY398" fmla="*/ 1009941 h 1354407"/>
                <a:gd name="connsiteX399" fmla="*/ 581769 w 1832684"/>
                <a:gd name="connsiteY399" fmla="*/ 992116 h 1354407"/>
                <a:gd name="connsiteX400" fmla="*/ 510042 w 1832684"/>
                <a:gd name="connsiteY400" fmla="*/ 950513 h 1354407"/>
                <a:gd name="connsiteX401" fmla="*/ 279673 w 1832684"/>
                <a:gd name="connsiteY401" fmla="*/ 824045 h 1354407"/>
                <a:gd name="connsiteX402" fmla="*/ 123420 w 1832684"/>
                <a:gd name="connsiteY402" fmla="*/ 736632 h 1354407"/>
                <a:gd name="connsiteX403" fmla="*/ 90996 w 1832684"/>
                <a:gd name="connsiteY403" fmla="*/ 715937 h 1354407"/>
                <a:gd name="connsiteX404" fmla="*/ 81888 w 1832684"/>
                <a:gd name="connsiteY404" fmla="*/ 707381 h 1354407"/>
                <a:gd name="connsiteX405" fmla="*/ 83082 w 1832684"/>
                <a:gd name="connsiteY405" fmla="*/ 705991 h 1354407"/>
                <a:gd name="connsiteX406" fmla="*/ 86486 w 1832684"/>
                <a:gd name="connsiteY406" fmla="*/ 708041 h 1354407"/>
                <a:gd name="connsiteX407" fmla="*/ 212223 w 1832684"/>
                <a:gd name="connsiteY407" fmla="*/ 783369 h 1354407"/>
                <a:gd name="connsiteX408" fmla="*/ 338602 w 1832684"/>
                <a:gd name="connsiteY408" fmla="*/ 849570 h 1354407"/>
                <a:gd name="connsiteX409" fmla="*/ 491789 w 1832684"/>
                <a:gd name="connsiteY409" fmla="*/ 926253 h 1354407"/>
                <a:gd name="connsiteX410" fmla="*/ 563374 w 1832684"/>
                <a:gd name="connsiteY410" fmla="*/ 961796 h 1354407"/>
                <a:gd name="connsiteX411" fmla="*/ 621215 w 1832684"/>
                <a:gd name="connsiteY411" fmla="*/ 967518 h 1354407"/>
                <a:gd name="connsiteX412" fmla="*/ 783226 w 1832684"/>
                <a:gd name="connsiteY412" fmla="*/ 935112 h 1354407"/>
                <a:gd name="connsiteX413" fmla="*/ 964184 w 1832684"/>
                <a:gd name="connsiteY413" fmla="*/ 899551 h 1354407"/>
                <a:gd name="connsiteX414" fmla="*/ 1129314 w 1832684"/>
                <a:gd name="connsiteY414" fmla="*/ 867538 h 1354407"/>
                <a:gd name="connsiteX415" fmla="*/ 1291913 w 1832684"/>
                <a:gd name="connsiteY415" fmla="*/ 836112 h 1354407"/>
                <a:gd name="connsiteX416" fmla="*/ 1485224 w 1832684"/>
                <a:gd name="connsiteY416" fmla="*/ 799126 h 1354407"/>
                <a:gd name="connsiteX417" fmla="*/ 1536684 w 1832684"/>
                <a:gd name="connsiteY417" fmla="*/ 788716 h 1354407"/>
                <a:gd name="connsiteX418" fmla="*/ 1558128 w 1832684"/>
                <a:gd name="connsiteY418" fmla="*/ 766667 h 1354407"/>
                <a:gd name="connsiteX419" fmla="*/ 1558288 w 1832684"/>
                <a:gd name="connsiteY419" fmla="*/ 765829 h 1354407"/>
                <a:gd name="connsiteX420" fmla="*/ 1567076 w 1832684"/>
                <a:gd name="connsiteY420" fmla="*/ 762264 h 1354407"/>
                <a:gd name="connsiteX421" fmla="*/ 1594722 w 1832684"/>
                <a:gd name="connsiteY421" fmla="*/ 782388 h 1354407"/>
                <a:gd name="connsiteX422" fmla="*/ 1601032 w 1832684"/>
                <a:gd name="connsiteY422" fmla="*/ 787504 h 1354407"/>
                <a:gd name="connsiteX423" fmla="*/ 1594490 w 1832684"/>
                <a:gd name="connsiteY423" fmla="*/ 811853 h 1354407"/>
                <a:gd name="connsiteX424" fmla="*/ 585512 w 1832684"/>
                <a:gd name="connsiteY424" fmla="*/ 939283 h 1354407"/>
                <a:gd name="connsiteX425" fmla="*/ 586314 w 1832684"/>
                <a:gd name="connsiteY425" fmla="*/ 941796 h 1354407"/>
                <a:gd name="connsiteX426" fmla="*/ 476549 w 1832684"/>
                <a:gd name="connsiteY426" fmla="*/ 890728 h 1354407"/>
                <a:gd name="connsiteX427" fmla="*/ 328994 w 1832684"/>
                <a:gd name="connsiteY427" fmla="*/ 820088 h 1354407"/>
                <a:gd name="connsiteX428" fmla="*/ 157447 w 1832684"/>
                <a:gd name="connsiteY428" fmla="*/ 722497 h 1354407"/>
                <a:gd name="connsiteX429" fmla="*/ 99196 w 1832684"/>
                <a:gd name="connsiteY429" fmla="*/ 686669 h 1354407"/>
                <a:gd name="connsiteX430" fmla="*/ 86932 w 1832684"/>
                <a:gd name="connsiteY430" fmla="*/ 672854 h 1354407"/>
                <a:gd name="connsiteX431" fmla="*/ 83421 w 1832684"/>
                <a:gd name="connsiteY431" fmla="*/ 571377 h 1354407"/>
                <a:gd name="connsiteX432" fmla="*/ 102689 w 1832684"/>
                <a:gd name="connsiteY432" fmla="*/ 533054 h 1354407"/>
                <a:gd name="connsiteX433" fmla="*/ 119017 w 1832684"/>
                <a:gd name="connsiteY433" fmla="*/ 529096 h 1354407"/>
                <a:gd name="connsiteX434" fmla="*/ 261456 w 1832684"/>
                <a:gd name="connsiteY434" fmla="*/ 601305 h 1354407"/>
                <a:gd name="connsiteX435" fmla="*/ 435872 w 1832684"/>
                <a:gd name="connsiteY435" fmla="*/ 695581 h 1354407"/>
                <a:gd name="connsiteX436" fmla="*/ 588329 w 1832684"/>
                <a:gd name="connsiteY436" fmla="*/ 781871 h 1354407"/>
                <a:gd name="connsiteX437" fmla="*/ 589059 w 1832684"/>
                <a:gd name="connsiteY437" fmla="*/ 782317 h 1354407"/>
                <a:gd name="connsiteX438" fmla="*/ 593355 w 1832684"/>
                <a:gd name="connsiteY438" fmla="*/ 799661 h 1354407"/>
                <a:gd name="connsiteX439" fmla="*/ 579612 w 1832684"/>
                <a:gd name="connsiteY439" fmla="*/ 843777 h 1354407"/>
                <a:gd name="connsiteX440" fmla="*/ 576190 w 1832684"/>
                <a:gd name="connsiteY440" fmla="*/ 891477 h 1354407"/>
                <a:gd name="connsiteX441" fmla="*/ 585512 w 1832684"/>
                <a:gd name="connsiteY441" fmla="*/ 939283 h 1354407"/>
                <a:gd name="connsiteX442" fmla="*/ 131227 w 1832684"/>
                <a:gd name="connsiteY442" fmla="*/ 766185 h 1354407"/>
                <a:gd name="connsiteX443" fmla="*/ 102867 w 1832684"/>
                <a:gd name="connsiteY443" fmla="*/ 752229 h 1354407"/>
                <a:gd name="connsiteX444" fmla="*/ 39429 w 1832684"/>
                <a:gd name="connsiteY444" fmla="*/ 664334 h 1354407"/>
                <a:gd name="connsiteX445" fmla="*/ 34384 w 1832684"/>
                <a:gd name="connsiteY445" fmla="*/ 648131 h 1354407"/>
                <a:gd name="connsiteX446" fmla="*/ 30160 w 1832684"/>
                <a:gd name="connsiteY446" fmla="*/ 613426 h 1354407"/>
                <a:gd name="connsiteX447" fmla="*/ 42352 w 1832684"/>
                <a:gd name="connsiteY447" fmla="*/ 528098 h 1354407"/>
                <a:gd name="connsiteX448" fmla="*/ 70765 w 1832684"/>
                <a:gd name="connsiteY448" fmla="*/ 486673 h 1354407"/>
                <a:gd name="connsiteX449" fmla="*/ 72351 w 1832684"/>
                <a:gd name="connsiteY449" fmla="*/ 485247 h 1354407"/>
                <a:gd name="connsiteX450" fmla="*/ 82654 w 1832684"/>
                <a:gd name="connsiteY450" fmla="*/ 477529 h 1354407"/>
                <a:gd name="connsiteX451" fmla="*/ 104347 w 1832684"/>
                <a:gd name="connsiteY451" fmla="*/ 480310 h 1354407"/>
                <a:gd name="connsiteX452" fmla="*/ 204398 w 1832684"/>
                <a:gd name="connsiteY452" fmla="*/ 533321 h 1354407"/>
                <a:gd name="connsiteX453" fmla="*/ 450542 w 1832684"/>
                <a:gd name="connsiteY453" fmla="*/ 665689 h 1354407"/>
                <a:gd name="connsiteX454" fmla="*/ 606064 w 1832684"/>
                <a:gd name="connsiteY454" fmla="*/ 753583 h 1354407"/>
                <a:gd name="connsiteX455" fmla="*/ 612446 w 1832684"/>
                <a:gd name="connsiteY455" fmla="*/ 760232 h 1354407"/>
                <a:gd name="connsiteX456" fmla="*/ 609825 w 1832684"/>
                <a:gd name="connsiteY456" fmla="*/ 764278 h 1354407"/>
                <a:gd name="connsiteX457" fmla="*/ 601911 w 1832684"/>
                <a:gd name="connsiteY457" fmla="*/ 761408 h 1354407"/>
                <a:gd name="connsiteX458" fmla="*/ 500897 w 1832684"/>
                <a:gd name="connsiteY458" fmla="*/ 703032 h 1354407"/>
                <a:gd name="connsiteX459" fmla="*/ 317747 w 1832684"/>
                <a:gd name="connsiteY459" fmla="*/ 605155 h 1354407"/>
                <a:gd name="connsiteX460" fmla="*/ 153686 w 1832684"/>
                <a:gd name="connsiteY460" fmla="*/ 520576 h 1354407"/>
                <a:gd name="connsiteX461" fmla="*/ 133045 w 1832684"/>
                <a:gd name="connsiteY461" fmla="*/ 507671 h 1354407"/>
                <a:gd name="connsiteX462" fmla="*/ 96557 w 1832684"/>
                <a:gd name="connsiteY462" fmla="*/ 499454 h 1354407"/>
                <a:gd name="connsiteX463" fmla="*/ 82529 w 1832684"/>
                <a:gd name="connsiteY463" fmla="*/ 500826 h 1354407"/>
                <a:gd name="connsiteX464" fmla="*/ 57877 w 1832684"/>
                <a:gd name="connsiteY464" fmla="*/ 521004 h 1354407"/>
                <a:gd name="connsiteX465" fmla="*/ 40445 w 1832684"/>
                <a:gd name="connsiteY465" fmla="*/ 602856 h 1354407"/>
                <a:gd name="connsiteX466" fmla="*/ 70783 w 1832684"/>
                <a:gd name="connsiteY466" fmla="*/ 713869 h 1354407"/>
                <a:gd name="connsiteX467" fmla="*/ 96468 w 1832684"/>
                <a:gd name="connsiteY467" fmla="*/ 737755 h 1354407"/>
                <a:gd name="connsiteX468" fmla="*/ 208694 w 1832684"/>
                <a:gd name="connsiteY468" fmla="*/ 798858 h 1354407"/>
                <a:gd name="connsiteX469" fmla="*/ 516833 w 1832684"/>
                <a:gd name="connsiteY469" fmla="*/ 969300 h 1354407"/>
                <a:gd name="connsiteX470" fmla="*/ 573837 w 1832684"/>
                <a:gd name="connsiteY470" fmla="*/ 1001349 h 1354407"/>
                <a:gd name="connsiteX471" fmla="*/ 581555 w 1832684"/>
                <a:gd name="connsiteY471" fmla="*/ 1007945 h 1354407"/>
                <a:gd name="connsiteX472" fmla="*/ 582268 w 1832684"/>
                <a:gd name="connsiteY472" fmla="*/ 1010404 h 1354407"/>
                <a:gd name="connsiteX473" fmla="*/ 579470 w 1832684"/>
                <a:gd name="connsiteY473" fmla="*/ 1011313 h 1354407"/>
                <a:gd name="connsiteX474" fmla="*/ 568240 w 1832684"/>
                <a:gd name="connsiteY474" fmla="*/ 1007463 h 1354407"/>
                <a:gd name="connsiteX475" fmla="*/ 254878 w 1832684"/>
                <a:gd name="connsiteY475" fmla="*/ 834027 h 1354407"/>
                <a:gd name="connsiteX476" fmla="*/ 131227 w 1832684"/>
                <a:gd name="connsiteY476" fmla="*/ 766185 h 1354407"/>
                <a:gd name="connsiteX477" fmla="*/ 1196193 w 1832684"/>
                <a:gd name="connsiteY477" fmla="*/ 1323303 h 1354407"/>
                <a:gd name="connsiteX478" fmla="*/ 1176800 w 1832684"/>
                <a:gd name="connsiteY478" fmla="*/ 1320558 h 1354407"/>
                <a:gd name="connsiteX479" fmla="*/ 1057622 w 1832684"/>
                <a:gd name="connsiteY479" fmla="*/ 1298223 h 1354407"/>
                <a:gd name="connsiteX480" fmla="*/ 989656 w 1832684"/>
                <a:gd name="connsiteY480" fmla="*/ 1287902 h 1354407"/>
                <a:gd name="connsiteX481" fmla="*/ 883152 w 1832684"/>
                <a:gd name="connsiteY481" fmla="*/ 1265443 h 1354407"/>
                <a:gd name="connsiteX482" fmla="*/ 739002 w 1832684"/>
                <a:gd name="connsiteY482" fmla="*/ 1233251 h 1354407"/>
                <a:gd name="connsiteX483" fmla="*/ 534301 w 1832684"/>
                <a:gd name="connsiteY483" fmla="*/ 1186372 h 1354407"/>
                <a:gd name="connsiteX484" fmla="*/ 420703 w 1832684"/>
                <a:gd name="connsiteY484" fmla="*/ 1160437 h 1354407"/>
                <a:gd name="connsiteX485" fmla="*/ 279423 w 1832684"/>
                <a:gd name="connsiteY485" fmla="*/ 1120527 h 1354407"/>
                <a:gd name="connsiteX486" fmla="*/ 238943 w 1832684"/>
                <a:gd name="connsiteY486" fmla="*/ 1108406 h 1354407"/>
                <a:gd name="connsiteX487" fmla="*/ 195985 w 1832684"/>
                <a:gd name="connsiteY487" fmla="*/ 1078888 h 1354407"/>
                <a:gd name="connsiteX488" fmla="*/ 162634 w 1832684"/>
                <a:gd name="connsiteY488" fmla="*/ 1011367 h 1354407"/>
                <a:gd name="connsiteX489" fmla="*/ 178445 w 1832684"/>
                <a:gd name="connsiteY489" fmla="*/ 916735 h 1354407"/>
                <a:gd name="connsiteX490" fmla="*/ 218801 w 1832684"/>
                <a:gd name="connsiteY490" fmla="*/ 868518 h 1354407"/>
                <a:gd name="connsiteX491" fmla="*/ 227891 w 1832684"/>
                <a:gd name="connsiteY491" fmla="*/ 860764 h 1354407"/>
                <a:gd name="connsiteX492" fmla="*/ 238622 w 1832684"/>
                <a:gd name="connsiteY492" fmla="*/ 854829 h 1354407"/>
                <a:gd name="connsiteX493" fmla="*/ 239584 w 1832684"/>
                <a:gd name="connsiteY493" fmla="*/ 856255 h 1354407"/>
                <a:gd name="connsiteX494" fmla="*/ 235110 w 1832684"/>
                <a:gd name="connsiteY494" fmla="*/ 861246 h 1354407"/>
                <a:gd name="connsiteX495" fmla="*/ 204683 w 1832684"/>
                <a:gd name="connsiteY495" fmla="*/ 899355 h 1354407"/>
                <a:gd name="connsiteX496" fmla="*/ 192170 w 1832684"/>
                <a:gd name="connsiteY496" fmla="*/ 924631 h 1354407"/>
                <a:gd name="connsiteX497" fmla="*/ 190619 w 1832684"/>
                <a:gd name="connsiteY497" fmla="*/ 929871 h 1354407"/>
                <a:gd name="connsiteX498" fmla="*/ 189015 w 1832684"/>
                <a:gd name="connsiteY498" fmla="*/ 1000743 h 1354407"/>
                <a:gd name="connsiteX499" fmla="*/ 198605 w 1832684"/>
                <a:gd name="connsiteY499" fmla="*/ 1066375 h 1354407"/>
                <a:gd name="connsiteX500" fmla="*/ 216056 w 1832684"/>
                <a:gd name="connsiteY500" fmla="*/ 1083183 h 1354407"/>
                <a:gd name="connsiteX501" fmla="*/ 260404 w 1832684"/>
                <a:gd name="connsiteY501" fmla="*/ 1094074 h 1354407"/>
                <a:gd name="connsiteX502" fmla="*/ 452146 w 1832684"/>
                <a:gd name="connsiteY502" fmla="*/ 1140063 h 1354407"/>
                <a:gd name="connsiteX503" fmla="*/ 569452 w 1832684"/>
                <a:gd name="connsiteY503" fmla="*/ 1171167 h 1354407"/>
                <a:gd name="connsiteX504" fmla="*/ 720322 w 1832684"/>
                <a:gd name="connsiteY504" fmla="*/ 1212628 h 1354407"/>
                <a:gd name="connsiteX505" fmla="*/ 816576 w 1832684"/>
                <a:gd name="connsiteY505" fmla="*/ 1231968 h 1354407"/>
                <a:gd name="connsiteX506" fmla="*/ 938178 w 1832684"/>
                <a:gd name="connsiteY506" fmla="*/ 1257368 h 1354407"/>
                <a:gd name="connsiteX507" fmla="*/ 1109564 w 1832684"/>
                <a:gd name="connsiteY507" fmla="*/ 1292875 h 1354407"/>
                <a:gd name="connsiteX508" fmla="*/ 1173698 w 1832684"/>
                <a:gd name="connsiteY508" fmla="*/ 1305175 h 1354407"/>
                <a:gd name="connsiteX509" fmla="*/ 1187281 w 1832684"/>
                <a:gd name="connsiteY509" fmla="*/ 1306672 h 1354407"/>
                <a:gd name="connsiteX510" fmla="*/ 1201059 w 1832684"/>
                <a:gd name="connsiteY510" fmla="*/ 1313998 h 1354407"/>
                <a:gd name="connsiteX511" fmla="*/ 1196193 w 1832684"/>
                <a:gd name="connsiteY511" fmla="*/ 1323303 h 1354407"/>
                <a:gd name="connsiteX512" fmla="*/ 1734862 w 1832684"/>
                <a:gd name="connsiteY512" fmla="*/ 932349 h 1354407"/>
                <a:gd name="connsiteX513" fmla="*/ 1752009 w 1832684"/>
                <a:gd name="connsiteY513" fmla="*/ 914096 h 1354407"/>
                <a:gd name="connsiteX514" fmla="*/ 1750209 w 1832684"/>
                <a:gd name="connsiteY514" fmla="*/ 900532 h 1354407"/>
                <a:gd name="connsiteX515" fmla="*/ 1742027 w 1832684"/>
                <a:gd name="connsiteY515" fmla="*/ 892439 h 1354407"/>
                <a:gd name="connsiteX516" fmla="*/ 1740619 w 1832684"/>
                <a:gd name="connsiteY516" fmla="*/ 890407 h 1354407"/>
                <a:gd name="connsiteX517" fmla="*/ 1741100 w 1832684"/>
                <a:gd name="connsiteY517" fmla="*/ 889373 h 1354407"/>
                <a:gd name="connsiteX518" fmla="*/ 1744077 w 1832684"/>
                <a:gd name="connsiteY518" fmla="*/ 889926 h 1354407"/>
                <a:gd name="connsiteX519" fmla="*/ 1779085 w 1832684"/>
                <a:gd name="connsiteY519" fmla="*/ 903562 h 1354407"/>
                <a:gd name="connsiteX520" fmla="*/ 1782757 w 1832684"/>
                <a:gd name="connsiteY520" fmla="*/ 926289 h 1354407"/>
                <a:gd name="connsiteX521" fmla="*/ 1725860 w 1832684"/>
                <a:gd name="connsiteY521" fmla="*/ 971493 h 1354407"/>
                <a:gd name="connsiteX522" fmla="*/ 1725878 w 1832684"/>
                <a:gd name="connsiteY522" fmla="*/ 971493 h 1354407"/>
                <a:gd name="connsiteX523" fmla="*/ 1631745 w 1832684"/>
                <a:gd name="connsiteY523" fmla="*/ 1040671 h 1354407"/>
                <a:gd name="connsiteX524" fmla="*/ 1599250 w 1832684"/>
                <a:gd name="connsiteY524" fmla="*/ 1065965 h 1354407"/>
                <a:gd name="connsiteX525" fmla="*/ 1422516 w 1832684"/>
                <a:gd name="connsiteY525" fmla="*/ 1187726 h 1354407"/>
                <a:gd name="connsiteX526" fmla="*/ 1316761 w 1832684"/>
                <a:gd name="connsiteY526" fmla="*/ 1253964 h 1354407"/>
                <a:gd name="connsiteX527" fmla="*/ 1303232 w 1832684"/>
                <a:gd name="connsiteY527" fmla="*/ 1262163 h 1354407"/>
                <a:gd name="connsiteX528" fmla="*/ 1300255 w 1832684"/>
                <a:gd name="connsiteY528" fmla="*/ 1264534 h 1354407"/>
                <a:gd name="connsiteX529" fmla="*/ 1275175 w 1832684"/>
                <a:gd name="connsiteY529" fmla="*/ 1283339 h 1354407"/>
                <a:gd name="connsiteX530" fmla="*/ 1238866 w 1832684"/>
                <a:gd name="connsiteY530" fmla="*/ 1301485 h 1354407"/>
                <a:gd name="connsiteX531" fmla="*/ 1227333 w 1832684"/>
                <a:gd name="connsiteY531" fmla="*/ 1309470 h 1354407"/>
                <a:gd name="connsiteX532" fmla="*/ 1212913 w 1832684"/>
                <a:gd name="connsiteY532" fmla="*/ 1310772 h 1354407"/>
                <a:gd name="connsiteX533" fmla="*/ 1211291 w 1832684"/>
                <a:gd name="connsiteY533" fmla="*/ 1309435 h 1354407"/>
                <a:gd name="connsiteX534" fmla="*/ 1177816 w 1832684"/>
                <a:gd name="connsiteY534" fmla="*/ 1295514 h 1354407"/>
                <a:gd name="connsiteX535" fmla="*/ 1074289 w 1832684"/>
                <a:gd name="connsiteY535" fmla="*/ 1275461 h 1354407"/>
                <a:gd name="connsiteX536" fmla="*/ 972116 w 1832684"/>
                <a:gd name="connsiteY536" fmla="*/ 1255176 h 1354407"/>
                <a:gd name="connsiteX537" fmla="*/ 897002 w 1832684"/>
                <a:gd name="connsiteY537" fmla="*/ 1238991 h 1354407"/>
                <a:gd name="connsiteX538" fmla="*/ 895951 w 1832684"/>
                <a:gd name="connsiteY538" fmla="*/ 1237975 h 1354407"/>
                <a:gd name="connsiteX539" fmla="*/ 920709 w 1832684"/>
                <a:gd name="connsiteY539" fmla="*/ 1241076 h 1354407"/>
                <a:gd name="connsiteX540" fmla="*/ 1074021 w 1832684"/>
                <a:gd name="connsiteY540" fmla="*/ 1266798 h 1354407"/>
                <a:gd name="connsiteX541" fmla="*/ 1136391 w 1832684"/>
                <a:gd name="connsiteY541" fmla="*/ 1274088 h 1354407"/>
                <a:gd name="connsiteX542" fmla="*/ 1182361 w 1832684"/>
                <a:gd name="connsiteY542" fmla="*/ 1281147 h 1354407"/>
                <a:gd name="connsiteX543" fmla="*/ 1227102 w 1832684"/>
                <a:gd name="connsiteY543" fmla="*/ 1284052 h 1354407"/>
                <a:gd name="connsiteX544" fmla="*/ 1248278 w 1832684"/>
                <a:gd name="connsiteY544" fmla="*/ 1275871 h 1354407"/>
                <a:gd name="connsiteX545" fmla="*/ 1366421 w 1832684"/>
                <a:gd name="connsiteY545" fmla="*/ 1191898 h 1354407"/>
                <a:gd name="connsiteX546" fmla="*/ 1558039 w 1832684"/>
                <a:gd name="connsiteY546" fmla="*/ 1057819 h 1354407"/>
                <a:gd name="connsiteX547" fmla="*/ 1734862 w 1832684"/>
                <a:gd name="connsiteY547" fmla="*/ 932349 h 1354407"/>
                <a:gd name="connsiteX548" fmla="*/ 1728605 w 1832684"/>
                <a:gd name="connsiteY548" fmla="*/ 704262 h 1354407"/>
                <a:gd name="connsiteX549" fmla="*/ 1728124 w 1832684"/>
                <a:gd name="connsiteY549" fmla="*/ 704565 h 1354407"/>
                <a:gd name="connsiteX550" fmla="*/ 1718712 w 1832684"/>
                <a:gd name="connsiteY550" fmla="*/ 710679 h 1354407"/>
                <a:gd name="connsiteX551" fmla="*/ 1709443 w 1832684"/>
                <a:gd name="connsiteY551" fmla="*/ 715955 h 1354407"/>
                <a:gd name="connsiteX552" fmla="*/ 1671369 w 1832684"/>
                <a:gd name="connsiteY552" fmla="*/ 739127 h 1354407"/>
                <a:gd name="connsiteX553" fmla="*/ 1652689 w 1832684"/>
                <a:gd name="connsiteY553" fmla="*/ 750500 h 1354407"/>
                <a:gd name="connsiteX554" fmla="*/ 1650835 w 1832684"/>
                <a:gd name="connsiteY554" fmla="*/ 751640 h 1354407"/>
                <a:gd name="connsiteX555" fmla="*/ 1631673 w 1832684"/>
                <a:gd name="connsiteY555" fmla="*/ 763316 h 1354407"/>
                <a:gd name="connsiteX556" fmla="*/ 1619499 w 1832684"/>
                <a:gd name="connsiteY556" fmla="*/ 761997 h 1354407"/>
                <a:gd name="connsiteX557" fmla="*/ 1557040 w 1832684"/>
                <a:gd name="connsiteY557" fmla="*/ 724956 h 1354407"/>
                <a:gd name="connsiteX558" fmla="*/ 1542103 w 1832684"/>
                <a:gd name="connsiteY558" fmla="*/ 717613 h 1354407"/>
                <a:gd name="connsiteX559" fmla="*/ 1533351 w 1832684"/>
                <a:gd name="connsiteY559" fmla="*/ 695813 h 1354407"/>
                <a:gd name="connsiteX560" fmla="*/ 1561568 w 1832684"/>
                <a:gd name="connsiteY560" fmla="*/ 648951 h 1354407"/>
                <a:gd name="connsiteX561" fmla="*/ 1601032 w 1832684"/>
                <a:gd name="connsiteY561" fmla="*/ 634673 h 1354407"/>
                <a:gd name="connsiteX562" fmla="*/ 1633402 w 1832684"/>
                <a:gd name="connsiteY562" fmla="*/ 636295 h 1354407"/>
                <a:gd name="connsiteX563" fmla="*/ 1690299 w 1832684"/>
                <a:gd name="connsiteY563" fmla="*/ 646883 h 1354407"/>
                <a:gd name="connsiteX564" fmla="*/ 1753702 w 1832684"/>
                <a:gd name="connsiteY564" fmla="*/ 662284 h 1354407"/>
                <a:gd name="connsiteX565" fmla="*/ 1777374 w 1832684"/>
                <a:gd name="connsiteY565" fmla="*/ 670876 h 1354407"/>
                <a:gd name="connsiteX566" fmla="*/ 1774665 w 1832684"/>
                <a:gd name="connsiteY566" fmla="*/ 673745 h 1354407"/>
                <a:gd name="connsiteX567" fmla="*/ 1728587 w 1832684"/>
                <a:gd name="connsiteY567" fmla="*/ 704280 h 1354407"/>
                <a:gd name="connsiteX568" fmla="*/ 1728605 w 1832684"/>
                <a:gd name="connsiteY568" fmla="*/ 704262 h 135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</a:cxnLst>
              <a:rect l="l" t="t" r="r" b="b"/>
              <a:pathLst>
                <a:path w="1832684" h="1354407">
                  <a:moveTo>
                    <a:pt x="1743703" y="754974"/>
                  </a:moveTo>
                  <a:cubicBezTo>
                    <a:pt x="1745539" y="745366"/>
                    <a:pt x="1750334" y="737808"/>
                    <a:pt x="1758533" y="732479"/>
                  </a:cubicBezTo>
                  <a:cubicBezTo>
                    <a:pt x="1774540" y="722069"/>
                    <a:pt x="1790440" y="711499"/>
                    <a:pt x="1806625" y="701374"/>
                  </a:cubicBezTo>
                  <a:cubicBezTo>
                    <a:pt x="1817230" y="694743"/>
                    <a:pt x="1827248" y="687756"/>
                    <a:pt x="1832685" y="675956"/>
                  </a:cubicBezTo>
                  <a:cubicBezTo>
                    <a:pt x="1832685" y="668541"/>
                    <a:pt x="1832685" y="661125"/>
                    <a:pt x="1832685" y="653710"/>
                  </a:cubicBezTo>
                  <a:cubicBezTo>
                    <a:pt x="1827462" y="641928"/>
                    <a:pt x="1817337" y="637543"/>
                    <a:pt x="1805573" y="634852"/>
                  </a:cubicBezTo>
                  <a:cubicBezTo>
                    <a:pt x="1754130" y="623052"/>
                    <a:pt x="1702741" y="610984"/>
                    <a:pt x="1651334" y="598988"/>
                  </a:cubicBezTo>
                  <a:cubicBezTo>
                    <a:pt x="1643705" y="597205"/>
                    <a:pt x="1637591" y="593284"/>
                    <a:pt x="1632921" y="586778"/>
                  </a:cubicBezTo>
                  <a:cubicBezTo>
                    <a:pt x="1625381" y="576315"/>
                    <a:pt x="1613902" y="571217"/>
                    <a:pt x="1602779" y="565691"/>
                  </a:cubicBezTo>
                  <a:cubicBezTo>
                    <a:pt x="1586077" y="557385"/>
                    <a:pt x="1569411" y="549025"/>
                    <a:pt x="1552745" y="540647"/>
                  </a:cubicBezTo>
                  <a:cubicBezTo>
                    <a:pt x="1551746" y="540148"/>
                    <a:pt x="1550855" y="539417"/>
                    <a:pt x="1548948" y="538169"/>
                  </a:cubicBezTo>
                  <a:cubicBezTo>
                    <a:pt x="1552941" y="536583"/>
                    <a:pt x="1556131" y="534943"/>
                    <a:pt x="1559536" y="534016"/>
                  </a:cubicBezTo>
                  <a:cubicBezTo>
                    <a:pt x="1620925" y="517385"/>
                    <a:pt x="1682314" y="500826"/>
                    <a:pt x="1743738" y="484302"/>
                  </a:cubicBezTo>
                  <a:cubicBezTo>
                    <a:pt x="1757998" y="480470"/>
                    <a:pt x="1768069" y="472235"/>
                    <a:pt x="1772258" y="457672"/>
                  </a:cubicBezTo>
                  <a:cubicBezTo>
                    <a:pt x="1773684" y="452752"/>
                    <a:pt x="1775057" y="447833"/>
                    <a:pt x="1776376" y="442895"/>
                  </a:cubicBezTo>
                  <a:cubicBezTo>
                    <a:pt x="1778550" y="434696"/>
                    <a:pt x="1775574" y="428118"/>
                    <a:pt x="1769852" y="422414"/>
                  </a:cubicBezTo>
                  <a:cubicBezTo>
                    <a:pt x="1756608" y="409206"/>
                    <a:pt x="1741189" y="399082"/>
                    <a:pt x="1724951" y="389955"/>
                  </a:cubicBezTo>
                  <a:cubicBezTo>
                    <a:pt x="1716769" y="385356"/>
                    <a:pt x="1708909" y="380116"/>
                    <a:pt x="1701369" y="374519"/>
                  </a:cubicBezTo>
                  <a:cubicBezTo>
                    <a:pt x="1690406" y="366391"/>
                    <a:pt x="1687216" y="354502"/>
                    <a:pt x="1687519" y="341579"/>
                  </a:cubicBezTo>
                  <a:cubicBezTo>
                    <a:pt x="1688125" y="315572"/>
                    <a:pt x="1698053" y="293416"/>
                    <a:pt x="1716466" y="275145"/>
                  </a:cubicBezTo>
                  <a:cubicBezTo>
                    <a:pt x="1727037" y="264664"/>
                    <a:pt x="1740476" y="259049"/>
                    <a:pt x="1754273" y="254183"/>
                  </a:cubicBezTo>
                  <a:cubicBezTo>
                    <a:pt x="1758836" y="252579"/>
                    <a:pt x="1763417" y="251010"/>
                    <a:pt x="1767962" y="249353"/>
                  </a:cubicBezTo>
                  <a:cubicBezTo>
                    <a:pt x="1793862" y="239870"/>
                    <a:pt x="1790261" y="205058"/>
                    <a:pt x="1775021" y="194844"/>
                  </a:cubicBezTo>
                  <a:cubicBezTo>
                    <a:pt x="1765093" y="188195"/>
                    <a:pt x="1754683" y="182242"/>
                    <a:pt x="1744273" y="176342"/>
                  </a:cubicBezTo>
                  <a:cubicBezTo>
                    <a:pt x="1700994" y="151832"/>
                    <a:pt x="1655398" y="132902"/>
                    <a:pt x="1607948" y="117930"/>
                  </a:cubicBezTo>
                  <a:cubicBezTo>
                    <a:pt x="1557753" y="102101"/>
                    <a:pt x="1508129" y="84490"/>
                    <a:pt x="1458077" y="68216"/>
                  </a:cubicBezTo>
                  <a:cubicBezTo>
                    <a:pt x="1431018" y="59428"/>
                    <a:pt x="1403479" y="52138"/>
                    <a:pt x="1376332" y="43600"/>
                  </a:cubicBezTo>
                  <a:cubicBezTo>
                    <a:pt x="1328543" y="28555"/>
                    <a:pt x="1281004" y="12780"/>
                    <a:pt x="1232306" y="820"/>
                  </a:cubicBezTo>
                  <a:cubicBezTo>
                    <a:pt x="1231629" y="660"/>
                    <a:pt x="1231005" y="285"/>
                    <a:pt x="1230346" y="0"/>
                  </a:cubicBezTo>
                  <a:cubicBezTo>
                    <a:pt x="1210097" y="0"/>
                    <a:pt x="1189848" y="0"/>
                    <a:pt x="1169598" y="0"/>
                  </a:cubicBezTo>
                  <a:cubicBezTo>
                    <a:pt x="1161149" y="1123"/>
                    <a:pt x="1152718" y="2353"/>
                    <a:pt x="1144251" y="3369"/>
                  </a:cubicBezTo>
                  <a:cubicBezTo>
                    <a:pt x="1113717" y="7059"/>
                    <a:pt x="1083166" y="10641"/>
                    <a:pt x="1052614" y="14313"/>
                  </a:cubicBezTo>
                  <a:cubicBezTo>
                    <a:pt x="1023488" y="17807"/>
                    <a:pt x="994344" y="21283"/>
                    <a:pt x="965236" y="24884"/>
                  </a:cubicBezTo>
                  <a:cubicBezTo>
                    <a:pt x="936823" y="28413"/>
                    <a:pt x="908428" y="32014"/>
                    <a:pt x="880051" y="35721"/>
                  </a:cubicBezTo>
                  <a:cubicBezTo>
                    <a:pt x="829517" y="42334"/>
                    <a:pt x="778966" y="48947"/>
                    <a:pt x="728450" y="55810"/>
                  </a:cubicBezTo>
                  <a:cubicBezTo>
                    <a:pt x="679770" y="62423"/>
                    <a:pt x="631055" y="68840"/>
                    <a:pt x="582518" y="76291"/>
                  </a:cubicBezTo>
                  <a:cubicBezTo>
                    <a:pt x="539898" y="82832"/>
                    <a:pt x="497511" y="90818"/>
                    <a:pt x="454981" y="97966"/>
                  </a:cubicBezTo>
                  <a:cubicBezTo>
                    <a:pt x="432379" y="101762"/>
                    <a:pt x="409634" y="104775"/>
                    <a:pt x="387068" y="108714"/>
                  </a:cubicBezTo>
                  <a:cubicBezTo>
                    <a:pt x="354466" y="114418"/>
                    <a:pt x="322684" y="123295"/>
                    <a:pt x="291847" y="135344"/>
                  </a:cubicBezTo>
                  <a:cubicBezTo>
                    <a:pt x="273755" y="142421"/>
                    <a:pt x="257659" y="152759"/>
                    <a:pt x="249335" y="170976"/>
                  </a:cubicBezTo>
                  <a:cubicBezTo>
                    <a:pt x="243952" y="182777"/>
                    <a:pt x="240529" y="195593"/>
                    <a:pt x="237303" y="208213"/>
                  </a:cubicBezTo>
                  <a:cubicBezTo>
                    <a:pt x="229834" y="237481"/>
                    <a:pt x="226554" y="267284"/>
                    <a:pt x="227107" y="297515"/>
                  </a:cubicBezTo>
                  <a:cubicBezTo>
                    <a:pt x="227695" y="329850"/>
                    <a:pt x="231831" y="361649"/>
                    <a:pt x="240939" y="392736"/>
                  </a:cubicBezTo>
                  <a:cubicBezTo>
                    <a:pt x="241616" y="395053"/>
                    <a:pt x="242365" y="397370"/>
                    <a:pt x="242846" y="399741"/>
                  </a:cubicBezTo>
                  <a:cubicBezTo>
                    <a:pt x="244237" y="406443"/>
                    <a:pt x="242811" y="408529"/>
                    <a:pt x="236002" y="409705"/>
                  </a:cubicBezTo>
                  <a:cubicBezTo>
                    <a:pt x="227160" y="411220"/>
                    <a:pt x="218302" y="412593"/>
                    <a:pt x="209443" y="414055"/>
                  </a:cubicBezTo>
                  <a:cubicBezTo>
                    <a:pt x="171796" y="420240"/>
                    <a:pt x="134168" y="426443"/>
                    <a:pt x="96522" y="432628"/>
                  </a:cubicBezTo>
                  <a:cubicBezTo>
                    <a:pt x="91745" y="433412"/>
                    <a:pt x="86950" y="434072"/>
                    <a:pt x="82191" y="434999"/>
                  </a:cubicBezTo>
                  <a:cubicBezTo>
                    <a:pt x="70123" y="437370"/>
                    <a:pt x="61728" y="445462"/>
                    <a:pt x="53011" y="453376"/>
                  </a:cubicBezTo>
                  <a:cubicBezTo>
                    <a:pt x="24135" y="479561"/>
                    <a:pt x="9608" y="513036"/>
                    <a:pt x="2585" y="550486"/>
                  </a:cubicBezTo>
                  <a:cubicBezTo>
                    <a:pt x="1747" y="554925"/>
                    <a:pt x="856" y="559363"/>
                    <a:pt x="0" y="563802"/>
                  </a:cubicBezTo>
                  <a:cubicBezTo>
                    <a:pt x="0" y="585762"/>
                    <a:pt x="0" y="607722"/>
                    <a:pt x="0" y="629682"/>
                  </a:cubicBezTo>
                  <a:cubicBezTo>
                    <a:pt x="1711" y="638595"/>
                    <a:pt x="3030" y="647579"/>
                    <a:pt x="5169" y="656384"/>
                  </a:cubicBezTo>
                  <a:cubicBezTo>
                    <a:pt x="13262" y="689556"/>
                    <a:pt x="26381" y="720411"/>
                    <a:pt x="48430" y="746935"/>
                  </a:cubicBezTo>
                  <a:cubicBezTo>
                    <a:pt x="59428" y="760161"/>
                    <a:pt x="73795" y="768895"/>
                    <a:pt x="88821" y="776577"/>
                  </a:cubicBezTo>
                  <a:cubicBezTo>
                    <a:pt x="122172" y="793618"/>
                    <a:pt x="155629" y="810462"/>
                    <a:pt x="189033" y="827396"/>
                  </a:cubicBezTo>
                  <a:cubicBezTo>
                    <a:pt x="191315" y="828555"/>
                    <a:pt x="193632" y="829678"/>
                    <a:pt x="195860" y="830943"/>
                  </a:cubicBezTo>
                  <a:cubicBezTo>
                    <a:pt x="200477" y="833617"/>
                    <a:pt x="200601" y="835257"/>
                    <a:pt x="196537" y="838929"/>
                  </a:cubicBezTo>
                  <a:cubicBezTo>
                    <a:pt x="190726" y="844187"/>
                    <a:pt x="184737" y="849267"/>
                    <a:pt x="179140" y="854740"/>
                  </a:cubicBezTo>
                  <a:cubicBezTo>
                    <a:pt x="156004" y="877466"/>
                    <a:pt x="139123" y="904043"/>
                    <a:pt x="131441" y="935789"/>
                  </a:cubicBezTo>
                  <a:cubicBezTo>
                    <a:pt x="122047" y="974630"/>
                    <a:pt x="121477" y="1013381"/>
                    <a:pt x="137965" y="1050564"/>
                  </a:cubicBezTo>
                  <a:cubicBezTo>
                    <a:pt x="150460" y="1078727"/>
                    <a:pt x="167857" y="1103985"/>
                    <a:pt x="189443" y="1126124"/>
                  </a:cubicBezTo>
                  <a:cubicBezTo>
                    <a:pt x="199158" y="1136070"/>
                    <a:pt x="211528" y="1141453"/>
                    <a:pt x="224665" y="1145410"/>
                  </a:cubicBezTo>
                  <a:cubicBezTo>
                    <a:pt x="295412" y="1166711"/>
                    <a:pt x="366997" y="1184803"/>
                    <a:pt x="438742" y="1202289"/>
                  </a:cubicBezTo>
                  <a:cubicBezTo>
                    <a:pt x="514070" y="1220649"/>
                    <a:pt x="589416" y="1239062"/>
                    <a:pt x="665065" y="1256067"/>
                  </a:cubicBezTo>
                  <a:cubicBezTo>
                    <a:pt x="738485" y="1272573"/>
                    <a:pt x="812209" y="1287885"/>
                    <a:pt x="886004" y="1302661"/>
                  </a:cubicBezTo>
                  <a:cubicBezTo>
                    <a:pt x="942242" y="1313927"/>
                    <a:pt x="998818" y="1323410"/>
                    <a:pt x="1055216" y="1333926"/>
                  </a:cubicBezTo>
                  <a:cubicBezTo>
                    <a:pt x="1085019" y="1339488"/>
                    <a:pt x="1114680" y="1345726"/>
                    <a:pt x="1144483" y="1351234"/>
                  </a:cubicBezTo>
                  <a:cubicBezTo>
                    <a:pt x="1153396" y="1352874"/>
                    <a:pt x="1162575" y="1353516"/>
                    <a:pt x="1171666" y="1353819"/>
                  </a:cubicBezTo>
                  <a:cubicBezTo>
                    <a:pt x="1187619" y="1354354"/>
                    <a:pt x="1203591" y="1354336"/>
                    <a:pt x="1219544" y="1354407"/>
                  </a:cubicBezTo>
                  <a:cubicBezTo>
                    <a:pt x="1221291" y="1354407"/>
                    <a:pt x="1223216" y="1353855"/>
                    <a:pt x="1224767" y="1353017"/>
                  </a:cubicBezTo>
                  <a:cubicBezTo>
                    <a:pt x="1288740" y="1318436"/>
                    <a:pt x="1350842" y="1280630"/>
                    <a:pt x="1411090" y="1239989"/>
                  </a:cubicBezTo>
                  <a:cubicBezTo>
                    <a:pt x="1511623" y="1172165"/>
                    <a:pt x="1611478" y="1103343"/>
                    <a:pt x="1711404" y="1034628"/>
                  </a:cubicBezTo>
                  <a:cubicBezTo>
                    <a:pt x="1735575" y="1017998"/>
                    <a:pt x="1759513" y="1000922"/>
                    <a:pt x="1782312" y="982508"/>
                  </a:cubicBezTo>
                  <a:cubicBezTo>
                    <a:pt x="1796964" y="970690"/>
                    <a:pt x="1809298" y="956003"/>
                    <a:pt x="1822756" y="942688"/>
                  </a:cubicBezTo>
                  <a:cubicBezTo>
                    <a:pt x="1831312" y="934221"/>
                    <a:pt x="1832970" y="924043"/>
                    <a:pt x="1830759" y="912724"/>
                  </a:cubicBezTo>
                  <a:cubicBezTo>
                    <a:pt x="1827088" y="893936"/>
                    <a:pt x="1816999" y="880176"/>
                    <a:pt x="1799388" y="872261"/>
                  </a:cubicBezTo>
                  <a:cubicBezTo>
                    <a:pt x="1782900" y="864846"/>
                    <a:pt x="1766465" y="857306"/>
                    <a:pt x="1749799" y="850283"/>
                  </a:cubicBezTo>
                  <a:cubicBezTo>
                    <a:pt x="1741510" y="846790"/>
                    <a:pt x="1736198" y="842137"/>
                    <a:pt x="1736626" y="832244"/>
                  </a:cubicBezTo>
                  <a:cubicBezTo>
                    <a:pt x="1736822" y="827663"/>
                    <a:pt x="1734933" y="823029"/>
                    <a:pt x="1734309" y="818395"/>
                  </a:cubicBezTo>
                  <a:cubicBezTo>
                    <a:pt x="1732705" y="806434"/>
                    <a:pt x="1735343" y="794884"/>
                    <a:pt x="1737821" y="783297"/>
                  </a:cubicBezTo>
                  <a:cubicBezTo>
                    <a:pt x="1739853" y="773957"/>
                    <a:pt x="1741885" y="764492"/>
                    <a:pt x="1743703" y="754974"/>
                  </a:cubicBezTo>
                  <a:close/>
                  <a:moveTo>
                    <a:pt x="403021" y="143918"/>
                  </a:moveTo>
                  <a:cubicBezTo>
                    <a:pt x="445355" y="136485"/>
                    <a:pt x="487671" y="128999"/>
                    <a:pt x="530077" y="121994"/>
                  </a:cubicBezTo>
                  <a:cubicBezTo>
                    <a:pt x="562803" y="116593"/>
                    <a:pt x="595637" y="111994"/>
                    <a:pt x="628417" y="106878"/>
                  </a:cubicBezTo>
                  <a:cubicBezTo>
                    <a:pt x="653176" y="103010"/>
                    <a:pt x="677845" y="98625"/>
                    <a:pt x="702640" y="94971"/>
                  </a:cubicBezTo>
                  <a:cubicBezTo>
                    <a:pt x="729395" y="91014"/>
                    <a:pt x="756239" y="87734"/>
                    <a:pt x="783012" y="83973"/>
                  </a:cubicBezTo>
                  <a:cubicBezTo>
                    <a:pt x="807254" y="80569"/>
                    <a:pt x="831549" y="77431"/>
                    <a:pt x="855666" y="73207"/>
                  </a:cubicBezTo>
                  <a:cubicBezTo>
                    <a:pt x="887840" y="67574"/>
                    <a:pt x="920121" y="63635"/>
                    <a:pt x="952741" y="61585"/>
                  </a:cubicBezTo>
                  <a:cubicBezTo>
                    <a:pt x="971190" y="60426"/>
                    <a:pt x="989514" y="57432"/>
                    <a:pt x="1007909" y="55346"/>
                  </a:cubicBezTo>
                  <a:cubicBezTo>
                    <a:pt x="1029994" y="52833"/>
                    <a:pt x="1052061" y="50302"/>
                    <a:pt x="1074164" y="48002"/>
                  </a:cubicBezTo>
                  <a:cubicBezTo>
                    <a:pt x="1104199" y="44865"/>
                    <a:pt x="1134252" y="41764"/>
                    <a:pt x="1164340" y="38983"/>
                  </a:cubicBezTo>
                  <a:cubicBezTo>
                    <a:pt x="1177780" y="37753"/>
                    <a:pt x="1191327" y="36523"/>
                    <a:pt x="1204785" y="36826"/>
                  </a:cubicBezTo>
                  <a:cubicBezTo>
                    <a:pt x="1220685" y="37183"/>
                    <a:pt x="1235747" y="42673"/>
                    <a:pt x="1250880" y="47183"/>
                  </a:cubicBezTo>
                  <a:cubicBezTo>
                    <a:pt x="1326422" y="69660"/>
                    <a:pt x="1402035" y="91923"/>
                    <a:pt x="1477488" y="114703"/>
                  </a:cubicBezTo>
                  <a:cubicBezTo>
                    <a:pt x="1533012" y="131459"/>
                    <a:pt x="1586612" y="153562"/>
                    <a:pt x="1640514" y="174809"/>
                  </a:cubicBezTo>
                  <a:cubicBezTo>
                    <a:pt x="1668981" y="186038"/>
                    <a:pt x="1697411" y="197375"/>
                    <a:pt x="1725860" y="208676"/>
                  </a:cubicBezTo>
                  <a:cubicBezTo>
                    <a:pt x="1727411" y="209300"/>
                    <a:pt x="1728908" y="210049"/>
                    <a:pt x="1731528" y="211225"/>
                  </a:cubicBezTo>
                  <a:cubicBezTo>
                    <a:pt x="1724149" y="212865"/>
                    <a:pt x="1717946" y="214344"/>
                    <a:pt x="1711707" y="215592"/>
                  </a:cubicBezTo>
                  <a:cubicBezTo>
                    <a:pt x="1669587" y="224112"/>
                    <a:pt x="1627645" y="233756"/>
                    <a:pt x="1585275" y="240690"/>
                  </a:cubicBezTo>
                  <a:cubicBezTo>
                    <a:pt x="1548057" y="246786"/>
                    <a:pt x="1512050" y="257142"/>
                    <a:pt x="1475616" y="266161"/>
                  </a:cubicBezTo>
                  <a:cubicBezTo>
                    <a:pt x="1446348" y="273416"/>
                    <a:pt x="1416545" y="278425"/>
                    <a:pt x="1387062" y="284860"/>
                  </a:cubicBezTo>
                  <a:cubicBezTo>
                    <a:pt x="1327010" y="297943"/>
                    <a:pt x="1266940" y="310920"/>
                    <a:pt x="1207049" y="324698"/>
                  </a:cubicBezTo>
                  <a:cubicBezTo>
                    <a:pt x="1161845" y="335090"/>
                    <a:pt x="1116926" y="346641"/>
                    <a:pt x="1071865" y="357674"/>
                  </a:cubicBezTo>
                  <a:cubicBezTo>
                    <a:pt x="1051562" y="362648"/>
                    <a:pt x="1031455" y="368672"/>
                    <a:pt x="1010921" y="372326"/>
                  </a:cubicBezTo>
                  <a:cubicBezTo>
                    <a:pt x="992758" y="375553"/>
                    <a:pt x="974148" y="376444"/>
                    <a:pt x="955682" y="377692"/>
                  </a:cubicBezTo>
                  <a:cubicBezTo>
                    <a:pt x="951261" y="377995"/>
                    <a:pt x="945985" y="376676"/>
                    <a:pt x="942260" y="374287"/>
                  </a:cubicBezTo>
                  <a:cubicBezTo>
                    <a:pt x="922278" y="361525"/>
                    <a:pt x="900157" y="353593"/>
                    <a:pt x="878447" y="344662"/>
                  </a:cubicBezTo>
                  <a:cubicBezTo>
                    <a:pt x="832904" y="325893"/>
                    <a:pt x="787611" y="306517"/>
                    <a:pt x="742033" y="287854"/>
                  </a:cubicBezTo>
                  <a:cubicBezTo>
                    <a:pt x="676027" y="260850"/>
                    <a:pt x="610235" y="233274"/>
                    <a:pt x="543624" y="207820"/>
                  </a:cubicBezTo>
                  <a:cubicBezTo>
                    <a:pt x="494213" y="188944"/>
                    <a:pt x="443679" y="173062"/>
                    <a:pt x="393663" y="155754"/>
                  </a:cubicBezTo>
                  <a:cubicBezTo>
                    <a:pt x="390383" y="154613"/>
                    <a:pt x="387371" y="152688"/>
                    <a:pt x="383752" y="150906"/>
                  </a:cubicBezTo>
                  <a:cubicBezTo>
                    <a:pt x="389438" y="144542"/>
                    <a:pt x="396568" y="145041"/>
                    <a:pt x="403021" y="143918"/>
                  </a:cubicBezTo>
                  <a:close/>
                  <a:moveTo>
                    <a:pt x="1656486" y="336445"/>
                  </a:moveTo>
                  <a:cubicBezTo>
                    <a:pt x="1656931" y="342398"/>
                    <a:pt x="1657377" y="348405"/>
                    <a:pt x="1657074" y="354359"/>
                  </a:cubicBezTo>
                  <a:cubicBezTo>
                    <a:pt x="1656129" y="373129"/>
                    <a:pt x="1660496" y="391132"/>
                    <a:pt x="1664328" y="409242"/>
                  </a:cubicBezTo>
                  <a:cubicBezTo>
                    <a:pt x="1667180" y="422789"/>
                    <a:pt x="1666592" y="423430"/>
                    <a:pt x="1653028" y="426978"/>
                  </a:cubicBezTo>
                  <a:cubicBezTo>
                    <a:pt x="1595204" y="442093"/>
                    <a:pt x="1536880" y="455052"/>
                    <a:pt x="1478557" y="468117"/>
                  </a:cubicBezTo>
                  <a:cubicBezTo>
                    <a:pt x="1429699" y="479062"/>
                    <a:pt x="1381198" y="491593"/>
                    <a:pt x="1332465" y="503072"/>
                  </a:cubicBezTo>
                  <a:cubicBezTo>
                    <a:pt x="1273464" y="516976"/>
                    <a:pt x="1214339" y="530273"/>
                    <a:pt x="1155356" y="544265"/>
                  </a:cubicBezTo>
                  <a:cubicBezTo>
                    <a:pt x="1099582" y="557492"/>
                    <a:pt x="1043933" y="571288"/>
                    <a:pt x="988195" y="584746"/>
                  </a:cubicBezTo>
                  <a:cubicBezTo>
                    <a:pt x="983079" y="585976"/>
                    <a:pt x="977874" y="586867"/>
                    <a:pt x="972651" y="587562"/>
                  </a:cubicBezTo>
                  <a:cubicBezTo>
                    <a:pt x="964452" y="588685"/>
                    <a:pt x="957215" y="584033"/>
                    <a:pt x="954167" y="575513"/>
                  </a:cubicBezTo>
                  <a:cubicBezTo>
                    <a:pt x="948766" y="560450"/>
                    <a:pt x="944773" y="545050"/>
                    <a:pt x="943846" y="528990"/>
                  </a:cubicBezTo>
                  <a:cubicBezTo>
                    <a:pt x="942242" y="501111"/>
                    <a:pt x="943775" y="473429"/>
                    <a:pt x="949782" y="446122"/>
                  </a:cubicBezTo>
                  <a:cubicBezTo>
                    <a:pt x="951172" y="439776"/>
                    <a:pt x="953596" y="433608"/>
                    <a:pt x="956038" y="427548"/>
                  </a:cubicBezTo>
                  <a:cubicBezTo>
                    <a:pt x="958266" y="422022"/>
                    <a:pt x="962830" y="418939"/>
                    <a:pt x="968605" y="417620"/>
                  </a:cubicBezTo>
                  <a:cubicBezTo>
                    <a:pt x="1006483" y="409046"/>
                    <a:pt x="1044325" y="400258"/>
                    <a:pt x="1082274" y="391934"/>
                  </a:cubicBezTo>
                  <a:cubicBezTo>
                    <a:pt x="1154126" y="376177"/>
                    <a:pt x="1226068" y="360829"/>
                    <a:pt x="1297920" y="345072"/>
                  </a:cubicBezTo>
                  <a:cubicBezTo>
                    <a:pt x="1374086" y="328388"/>
                    <a:pt x="1450055" y="310848"/>
                    <a:pt x="1526364" y="294842"/>
                  </a:cubicBezTo>
                  <a:cubicBezTo>
                    <a:pt x="1560178" y="287747"/>
                    <a:pt x="1594580" y="283434"/>
                    <a:pt x="1628750" y="278015"/>
                  </a:cubicBezTo>
                  <a:cubicBezTo>
                    <a:pt x="1641548" y="275983"/>
                    <a:pt x="1654400" y="274343"/>
                    <a:pt x="1667234" y="272561"/>
                  </a:cubicBezTo>
                  <a:cubicBezTo>
                    <a:pt x="1669195" y="272293"/>
                    <a:pt x="1671155" y="272186"/>
                    <a:pt x="1674079" y="271919"/>
                  </a:cubicBezTo>
                  <a:cubicBezTo>
                    <a:pt x="1671066" y="278871"/>
                    <a:pt x="1668856" y="285216"/>
                    <a:pt x="1665683" y="291045"/>
                  </a:cubicBezTo>
                  <a:cubicBezTo>
                    <a:pt x="1657947" y="305305"/>
                    <a:pt x="1655273" y="320420"/>
                    <a:pt x="1656486" y="336445"/>
                  </a:cubicBezTo>
                  <a:close/>
                  <a:moveTo>
                    <a:pt x="262008" y="286482"/>
                  </a:moveTo>
                  <a:cubicBezTo>
                    <a:pt x="263060" y="258568"/>
                    <a:pt x="268657" y="231314"/>
                    <a:pt x="279744" y="205575"/>
                  </a:cubicBezTo>
                  <a:cubicBezTo>
                    <a:pt x="290742" y="180031"/>
                    <a:pt x="311775" y="166146"/>
                    <a:pt x="337657" y="158249"/>
                  </a:cubicBezTo>
                  <a:cubicBezTo>
                    <a:pt x="350063" y="154471"/>
                    <a:pt x="361435" y="155166"/>
                    <a:pt x="373735" y="159729"/>
                  </a:cubicBezTo>
                  <a:cubicBezTo>
                    <a:pt x="422717" y="177839"/>
                    <a:pt x="472324" y="194238"/>
                    <a:pt x="521111" y="212811"/>
                  </a:cubicBezTo>
                  <a:cubicBezTo>
                    <a:pt x="576832" y="234023"/>
                    <a:pt x="632124" y="256411"/>
                    <a:pt x="687275" y="279138"/>
                  </a:cubicBezTo>
                  <a:cubicBezTo>
                    <a:pt x="763619" y="310599"/>
                    <a:pt x="839642" y="342844"/>
                    <a:pt x="915790" y="374786"/>
                  </a:cubicBezTo>
                  <a:cubicBezTo>
                    <a:pt x="922545" y="377620"/>
                    <a:pt x="929158" y="380847"/>
                    <a:pt x="933151" y="387371"/>
                  </a:cubicBezTo>
                  <a:cubicBezTo>
                    <a:pt x="934755" y="390009"/>
                    <a:pt x="935415" y="393217"/>
                    <a:pt x="936502" y="396176"/>
                  </a:cubicBezTo>
                  <a:cubicBezTo>
                    <a:pt x="936146" y="396586"/>
                    <a:pt x="935789" y="396996"/>
                    <a:pt x="935415" y="397406"/>
                  </a:cubicBezTo>
                  <a:cubicBezTo>
                    <a:pt x="932313" y="396800"/>
                    <a:pt x="929016" y="396640"/>
                    <a:pt x="926110" y="395499"/>
                  </a:cubicBezTo>
                  <a:cubicBezTo>
                    <a:pt x="877627" y="376408"/>
                    <a:pt x="829036" y="357621"/>
                    <a:pt x="780820" y="337924"/>
                  </a:cubicBezTo>
                  <a:cubicBezTo>
                    <a:pt x="718326" y="312399"/>
                    <a:pt x="654833" y="289619"/>
                    <a:pt x="591252" y="267035"/>
                  </a:cubicBezTo>
                  <a:cubicBezTo>
                    <a:pt x="528080" y="244593"/>
                    <a:pt x="465265" y="221171"/>
                    <a:pt x="402326" y="198106"/>
                  </a:cubicBezTo>
                  <a:cubicBezTo>
                    <a:pt x="385749" y="192028"/>
                    <a:pt x="369314" y="185593"/>
                    <a:pt x="352737" y="179497"/>
                  </a:cubicBezTo>
                  <a:cubicBezTo>
                    <a:pt x="324912" y="169265"/>
                    <a:pt x="301669" y="180566"/>
                    <a:pt x="288193" y="203614"/>
                  </a:cubicBezTo>
                  <a:cubicBezTo>
                    <a:pt x="275181" y="225859"/>
                    <a:pt x="270671" y="250172"/>
                    <a:pt x="269245" y="275555"/>
                  </a:cubicBezTo>
                  <a:cubicBezTo>
                    <a:pt x="266946" y="316445"/>
                    <a:pt x="275965" y="355322"/>
                    <a:pt x="288674" y="393681"/>
                  </a:cubicBezTo>
                  <a:cubicBezTo>
                    <a:pt x="292275" y="404518"/>
                    <a:pt x="297301" y="414126"/>
                    <a:pt x="307212" y="420311"/>
                  </a:cubicBezTo>
                  <a:cubicBezTo>
                    <a:pt x="449811" y="509257"/>
                    <a:pt x="907483" y="612160"/>
                    <a:pt x="909676" y="612446"/>
                  </a:cubicBezTo>
                  <a:cubicBezTo>
                    <a:pt x="939657" y="616385"/>
                    <a:pt x="969033" y="612588"/>
                    <a:pt x="998337" y="606492"/>
                  </a:cubicBezTo>
                  <a:cubicBezTo>
                    <a:pt x="1101293" y="585067"/>
                    <a:pt x="1203484" y="560290"/>
                    <a:pt x="1305781" y="535923"/>
                  </a:cubicBezTo>
                  <a:cubicBezTo>
                    <a:pt x="1421357" y="508384"/>
                    <a:pt x="1536970" y="480987"/>
                    <a:pt x="1652546" y="453501"/>
                  </a:cubicBezTo>
                  <a:cubicBezTo>
                    <a:pt x="1662920" y="451041"/>
                    <a:pt x="1673330" y="448671"/>
                    <a:pt x="1683651" y="445908"/>
                  </a:cubicBezTo>
                  <a:cubicBezTo>
                    <a:pt x="1694987" y="442877"/>
                    <a:pt x="1698249" y="437762"/>
                    <a:pt x="1696912" y="426193"/>
                  </a:cubicBezTo>
                  <a:cubicBezTo>
                    <a:pt x="1696681" y="424108"/>
                    <a:pt x="1696592" y="422022"/>
                    <a:pt x="1696360" y="418689"/>
                  </a:cubicBezTo>
                  <a:cubicBezTo>
                    <a:pt x="1708926" y="427530"/>
                    <a:pt x="1722242" y="433359"/>
                    <a:pt x="1732455" y="443626"/>
                  </a:cubicBezTo>
                  <a:cubicBezTo>
                    <a:pt x="1732313" y="444286"/>
                    <a:pt x="1732188" y="444927"/>
                    <a:pt x="1732045" y="445587"/>
                  </a:cubicBezTo>
                  <a:cubicBezTo>
                    <a:pt x="1731350" y="445694"/>
                    <a:pt x="1730655" y="445836"/>
                    <a:pt x="1729960" y="445979"/>
                  </a:cubicBezTo>
                  <a:lnTo>
                    <a:pt x="1659961" y="463536"/>
                  </a:lnTo>
                  <a:cubicBezTo>
                    <a:pt x="1659890" y="463590"/>
                    <a:pt x="1659819" y="463626"/>
                    <a:pt x="1659748" y="463679"/>
                  </a:cubicBezTo>
                  <a:cubicBezTo>
                    <a:pt x="1658393" y="463964"/>
                    <a:pt x="1657038" y="464303"/>
                    <a:pt x="1655683" y="464606"/>
                  </a:cubicBezTo>
                  <a:lnTo>
                    <a:pt x="1639017" y="468795"/>
                  </a:lnTo>
                  <a:cubicBezTo>
                    <a:pt x="1625738" y="472360"/>
                    <a:pt x="1612529" y="476228"/>
                    <a:pt x="1598982" y="479026"/>
                  </a:cubicBezTo>
                  <a:cubicBezTo>
                    <a:pt x="1566113" y="485800"/>
                    <a:pt x="1533690" y="494623"/>
                    <a:pt x="1501052" y="502537"/>
                  </a:cubicBezTo>
                  <a:cubicBezTo>
                    <a:pt x="1487506" y="505817"/>
                    <a:pt x="1473834" y="508651"/>
                    <a:pt x="1460394" y="512359"/>
                  </a:cubicBezTo>
                  <a:cubicBezTo>
                    <a:pt x="1448433" y="515674"/>
                    <a:pt x="1436562" y="519418"/>
                    <a:pt x="1424922" y="523713"/>
                  </a:cubicBezTo>
                  <a:lnTo>
                    <a:pt x="1424922" y="522876"/>
                  </a:lnTo>
                  <a:cubicBezTo>
                    <a:pt x="1380467" y="537510"/>
                    <a:pt x="1322304" y="552001"/>
                    <a:pt x="1261165" y="565352"/>
                  </a:cubicBezTo>
                  <a:cubicBezTo>
                    <a:pt x="1258384" y="565887"/>
                    <a:pt x="1255586" y="566440"/>
                    <a:pt x="1252787" y="566957"/>
                  </a:cubicBezTo>
                  <a:cubicBezTo>
                    <a:pt x="1243768" y="568579"/>
                    <a:pt x="1234677" y="569844"/>
                    <a:pt x="1225676" y="571644"/>
                  </a:cubicBezTo>
                  <a:cubicBezTo>
                    <a:pt x="1223483" y="572090"/>
                    <a:pt x="1221451" y="573267"/>
                    <a:pt x="1219348" y="574229"/>
                  </a:cubicBezTo>
                  <a:cubicBezTo>
                    <a:pt x="1066891" y="605690"/>
                    <a:pt x="910977" y="628862"/>
                    <a:pt x="910977" y="628862"/>
                  </a:cubicBezTo>
                  <a:cubicBezTo>
                    <a:pt x="893206" y="629647"/>
                    <a:pt x="875470" y="629451"/>
                    <a:pt x="857752" y="626456"/>
                  </a:cubicBezTo>
                  <a:cubicBezTo>
                    <a:pt x="835025" y="622606"/>
                    <a:pt x="811978" y="620467"/>
                    <a:pt x="789376" y="616046"/>
                  </a:cubicBezTo>
                  <a:cubicBezTo>
                    <a:pt x="749145" y="608168"/>
                    <a:pt x="709698" y="596991"/>
                    <a:pt x="670626" y="584621"/>
                  </a:cubicBezTo>
                  <a:cubicBezTo>
                    <a:pt x="643639" y="576083"/>
                    <a:pt x="617044" y="566137"/>
                    <a:pt x="589755" y="558757"/>
                  </a:cubicBezTo>
                  <a:cubicBezTo>
                    <a:pt x="552394" y="548668"/>
                    <a:pt x="516601" y="534355"/>
                    <a:pt x="480470" y="520879"/>
                  </a:cubicBezTo>
                  <a:cubicBezTo>
                    <a:pt x="429509" y="501860"/>
                    <a:pt x="379136" y="481415"/>
                    <a:pt x="329743" y="458581"/>
                  </a:cubicBezTo>
                  <a:cubicBezTo>
                    <a:pt x="313005" y="450845"/>
                    <a:pt x="300563" y="439116"/>
                    <a:pt x="292293" y="422682"/>
                  </a:cubicBezTo>
                  <a:cubicBezTo>
                    <a:pt x="282150" y="402504"/>
                    <a:pt x="272917" y="381934"/>
                    <a:pt x="269263" y="359528"/>
                  </a:cubicBezTo>
                  <a:cubicBezTo>
                    <a:pt x="265341" y="335358"/>
                    <a:pt x="261099" y="311062"/>
                    <a:pt x="262008" y="286482"/>
                  </a:cubicBezTo>
                  <a:close/>
                  <a:moveTo>
                    <a:pt x="919194" y="521842"/>
                  </a:moveTo>
                  <a:cubicBezTo>
                    <a:pt x="919925" y="534070"/>
                    <a:pt x="920210" y="546351"/>
                    <a:pt x="921565" y="558508"/>
                  </a:cubicBezTo>
                  <a:cubicBezTo>
                    <a:pt x="922278" y="564889"/>
                    <a:pt x="924916" y="571056"/>
                    <a:pt x="926502" y="577366"/>
                  </a:cubicBezTo>
                  <a:cubicBezTo>
                    <a:pt x="927180" y="580022"/>
                    <a:pt x="927412" y="582767"/>
                    <a:pt x="927839" y="585477"/>
                  </a:cubicBezTo>
                  <a:cubicBezTo>
                    <a:pt x="924720" y="585904"/>
                    <a:pt x="921458" y="587188"/>
                    <a:pt x="918517" y="586653"/>
                  </a:cubicBezTo>
                  <a:cubicBezTo>
                    <a:pt x="901583" y="583534"/>
                    <a:pt x="884685" y="580183"/>
                    <a:pt x="867859" y="576546"/>
                  </a:cubicBezTo>
                  <a:cubicBezTo>
                    <a:pt x="819892" y="566172"/>
                    <a:pt x="771765" y="556422"/>
                    <a:pt x="724047" y="544961"/>
                  </a:cubicBezTo>
                  <a:cubicBezTo>
                    <a:pt x="631536" y="522769"/>
                    <a:pt x="540825" y="494463"/>
                    <a:pt x="451861" y="460738"/>
                  </a:cubicBezTo>
                  <a:cubicBezTo>
                    <a:pt x="413128" y="446050"/>
                    <a:pt x="374555" y="430970"/>
                    <a:pt x="335892" y="416104"/>
                  </a:cubicBezTo>
                  <a:cubicBezTo>
                    <a:pt x="323878" y="411488"/>
                    <a:pt x="315768" y="403253"/>
                    <a:pt x="312898" y="390579"/>
                  </a:cubicBezTo>
                  <a:cubicBezTo>
                    <a:pt x="306713" y="363396"/>
                    <a:pt x="300474" y="336231"/>
                    <a:pt x="294895" y="308923"/>
                  </a:cubicBezTo>
                  <a:cubicBezTo>
                    <a:pt x="292738" y="298371"/>
                    <a:pt x="292328" y="287462"/>
                    <a:pt x="291116" y="276714"/>
                  </a:cubicBezTo>
                  <a:cubicBezTo>
                    <a:pt x="291722" y="254023"/>
                    <a:pt x="298050" y="233417"/>
                    <a:pt x="311258" y="215004"/>
                  </a:cubicBezTo>
                  <a:cubicBezTo>
                    <a:pt x="315893" y="208533"/>
                    <a:pt x="321490" y="203453"/>
                    <a:pt x="329796" y="202544"/>
                  </a:cubicBezTo>
                  <a:cubicBezTo>
                    <a:pt x="331846" y="202313"/>
                    <a:pt x="334110" y="202420"/>
                    <a:pt x="336053" y="203061"/>
                  </a:cubicBezTo>
                  <a:cubicBezTo>
                    <a:pt x="355179" y="209532"/>
                    <a:pt x="374358" y="215895"/>
                    <a:pt x="393342" y="222758"/>
                  </a:cubicBezTo>
                  <a:cubicBezTo>
                    <a:pt x="471112" y="250832"/>
                    <a:pt x="548757" y="279209"/>
                    <a:pt x="626545" y="307230"/>
                  </a:cubicBezTo>
                  <a:cubicBezTo>
                    <a:pt x="722835" y="341917"/>
                    <a:pt x="819072" y="376694"/>
                    <a:pt x="913544" y="416176"/>
                  </a:cubicBezTo>
                  <a:cubicBezTo>
                    <a:pt x="925326" y="421095"/>
                    <a:pt x="926966" y="423270"/>
                    <a:pt x="923918" y="435551"/>
                  </a:cubicBezTo>
                  <a:cubicBezTo>
                    <a:pt x="916841" y="464071"/>
                    <a:pt x="917448" y="492912"/>
                    <a:pt x="919194" y="521842"/>
                  </a:cubicBezTo>
                  <a:close/>
                  <a:moveTo>
                    <a:pt x="112653" y="468331"/>
                  </a:moveTo>
                  <a:cubicBezTo>
                    <a:pt x="121138" y="466834"/>
                    <a:pt x="129623" y="465355"/>
                    <a:pt x="138125" y="463875"/>
                  </a:cubicBezTo>
                  <a:cubicBezTo>
                    <a:pt x="176680" y="457137"/>
                    <a:pt x="215253" y="450400"/>
                    <a:pt x="253791" y="443644"/>
                  </a:cubicBezTo>
                  <a:cubicBezTo>
                    <a:pt x="261313" y="442325"/>
                    <a:pt x="268336" y="442984"/>
                    <a:pt x="274129" y="448528"/>
                  </a:cubicBezTo>
                  <a:cubicBezTo>
                    <a:pt x="291401" y="465052"/>
                    <a:pt x="311579" y="477137"/>
                    <a:pt x="332702" y="488099"/>
                  </a:cubicBezTo>
                  <a:cubicBezTo>
                    <a:pt x="372843" y="508919"/>
                    <a:pt x="413787" y="527867"/>
                    <a:pt x="456763" y="542020"/>
                  </a:cubicBezTo>
                  <a:cubicBezTo>
                    <a:pt x="487315" y="552073"/>
                    <a:pt x="518295" y="560789"/>
                    <a:pt x="548846" y="570807"/>
                  </a:cubicBezTo>
                  <a:cubicBezTo>
                    <a:pt x="556636" y="573356"/>
                    <a:pt x="564372" y="576119"/>
                    <a:pt x="572090" y="578917"/>
                  </a:cubicBezTo>
                  <a:lnTo>
                    <a:pt x="572072" y="578899"/>
                  </a:lnTo>
                  <a:lnTo>
                    <a:pt x="737897" y="628042"/>
                  </a:lnTo>
                  <a:cubicBezTo>
                    <a:pt x="749341" y="630484"/>
                    <a:pt x="760588" y="633746"/>
                    <a:pt x="771836" y="637418"/>
                  </a:cubicBezTo>
                  <a:cubicBezTo>
                    <a:pt x="791532" y="643835"/>
                    <a:pt x="811924" y="648416"/>
                    <a:pt x="832298" y="652231"/>
                  </a:cubicBezTo>
                  <a:cubicBezTo>
                    <a:pt x="842619" y="654156"/>
                    <a:pt x="853599" y="652962"/>
                    <a:pt x="864258" y="652623"/>
                  </a:cubicBezTo>
                  <a:cubicBezTo>
                    <a:pt x="882635" y="652053"/>
                    <a:pt x="901031" y="651518"/>
                    <a:pt x="919337" y="650145"/>
                  </a:cubicBezTo>
                  <a:cubicBezTo>
                    <a:pt x="938784" y="648702"/>
                    <a:pt x="958552" y="648042"/>
                    <a:pt x="977428" y="643782"/>
                  </a:cubicBezTo>
                  <a:cubicBezTo>
                    <a:pt x="993827" y="640074"/>
                    <a:pt x="1010226" y="638630"/>
                    <a:pt x="1026714" y="636527"/>
                  </a:cubicBezTo>
                  <a:cubicBezTo>
                    <a:pt x="1038104" y="635065"/>
                    <a:pt x="1049227" y="631590"/>
                    <a:pt x="1060599" y="629825"/>
                  </a:cubicBezTo>
                  <a:cubicBezTo>
                    <a:pt x="1080438" y="626759"/>
                    <a:pt x="1100438" y="624780"/>
                    <a:pt x="1120241" y="621501"/>
                  </a:cubicBezTo>
                  <a:cubicBezTo>
                    <a:pt x="1147193" y="617044"/>
                    <a:pt x="1174162" y="612428"/>
                    <a:pt x="1200863" y="606724"/>
                  </a:cubicBezTo>
                  <a:cubicBezTo>
                    <a:pt x="1264730" y="593088"/>
                    <a:pt x="1328525" y="579131"/>
                    <a:pt x="1392196" y="564604"/>
                  </a:cubicBezTo>
                  <a:cubicBezTo>
                    <a:pt x="1420751" y="558098"/>
                    <a:pt x="1448932" y="549969"/>
                    <a:pt x="1477292" y="542572"/>
                  </a:cubicBezTo>
                  <a:cubicBezTo>
                    <a:pt x="1477844" y="542429"/>
                    <a:pt x="1478397" y="542269"/>
                    <a:pt x="1478914" y="542055"/>
                  </a:cubicBezTo>
                  <a:cubicBezTo>
                    <a:pt x="1487220" y="538740"/>
                    <a:pt x="1491694" y="538740"/>
                    <a:pt x="1495830" y="544408"/>
                  </a:cubicBezTo>
                  <a:cubicBezTo>
                    <a:pt x="1496864" y="545246"/>
                    <a:pt x="1497969" y="546208"/>
                    <a:pt x="1499252" y="547278"/>
                  </a:cubicBezTo>
                  <a:cubicBezTo>
                    <a:pt x="1500589" y="548401"/>
                    <a:pt x="1563457" y="585031"/>
                    <a:pt x="1587681" y="596421"/>
                  </a:cubicBezTo>
                  <a:cubicBezTo>
                    <a:pt x="1588323" y="596724"/>
                    <a:pt x="1589125" y="596867"/>
                    <a:pt x="1589589" y="597330"/>
                  </a:cubicBezTo>
                  <a:cubicBezTo>
                    <a:pt x="1590533" y="598275"/>
                    <a:pt x="1591300" y="599398"/>
                    <a:pt x="1592138" y="600450"/>
                  </a:cubicBezTo>
                  <a:cubicBezTo>
                    <a:pt x="1591122" y="601109"/>
                    <a:pt x="1590177" y="602250"/>
                    <a:pt x="1589090" y="602375"/>
                  </a:cubicBezTo>
                  <a:cubicBezTo>
                    <a:pt x="1583742" y="602981"/>
                    <a:pt x="1578252" y="604193"/>
                    <a:pt x="1572994" y="603605"/>
                  </a:cubicBezTo>
                  <a:cubicBezTo>
                    <a:pt x="1568306" y="603088"/>
                    <a:pt x="1553048" y="605102"/>
                    <a:pt x="1534349" y="608150"/>
                  </a:cubicBezTo>
                  <a:cubicBezTo>
                    <a:pt x="1533815" y="608346"/>
                    <a:pt x="1533262" y="608506"/>
                    <a:pt x="1532727" y="608720"/>
                  </a:cubicBezTo>
                  <a:cubicBezTo>
                    <a:pt x="1529715" y="609861"/>
                    <a:pt x="1526203" y="610307"/>
                    <a:pt x="1522977" y="610075"/>
                  </a:cubicBezTo>
                  <a:cubicBezTo>
                    <a:pt x="1515045" y="611448"/>
                    <a:pt x="1506774" y="612927"/>
                    <a:pt x="1498646" y="614460"/>
                  </a:cubicBezTo>
                  <a:cubicBezTo>
                    <a:pt x="1497701" y="614995"/>
                    <a:pt x="1496757" y="615565"/>
                    <a:pt x="1495830" y="616189"/>
                  </a:cubicBezTo>
                  <a:cubicBezTo>
                    <a:pt x="1490821" y="619647"/>
                    <a:pt x="1485188" y="619094"/>
                    <a:pt x="1479734" y="619255"/>
                  </a:cubicBezTo>
                  <a:cubicBezTo>
                    <a:pt x="1476579" y="619344"/>
                    <a:pt x="1473477" y="619593"/>
                    <a:pt x="1470376" y="619932"/>
                  </a:cubicBezTo>
                  <a:cubicBezTo>
                    <a:pt x="1454690" y="623087"/>
                    <a:pt x="1442373" y="625814"/>
                    <a:pt x="1438344" y="627062"/>
                  </a:cubicBezTo>
                  <a:cubicBezTo>
                    <a:pt x="1429307" y="629861"/>
                    <a:pt x="1419717" y="630912"/>
                    <a:pt x="1410377" y="632766"/>
                  </a:cubicBezTo>
                  <a:cubicBezTo>
                    <a:pt x="1380217" y="638755"/>
                    <a:pt x="1350236" y="645956"/>
                    <a:pt x="1319845" y="650306"/>
                  </a:cubicBezTo>
                  <a:cubicBezTo>
                    <a:pt x="1298686" y="653336"/>
                    <a:pt x="1277796" y="657400"/>
                    <a:pt x="1256816" y="661286"/>
                  </a:cubicBezTo>
                  <a:cubicBezTo>
                    <a:pt x="1226727" y="666829"/>
                    <a:pt x="1196585" y="672088"/>
                    <a:pt x="1166479" y="677471"/>
                  </a:cubicBezTo>
                  <a:cubicBezTo>
                    <a:pt x="1165641" y="677614"/>
                    <a:pt x="1164750" y="677703"/>
                    <a:pt x="1163966" y="677863"/>
                  </a:cubicBezTo>
                  <a:cubicBezTo>
                    <a:pt x="1150651" y="684619"/>
                    <a:pt x="1135999" y="685136"/>
                    <a:pt x="1121632" y="686954"/>
                  </a:cubicBezTo>
                  <a:cubicBezTo>
                    <a:pt x="1117675" y="687453"/>
                    <a:pt x="1113717" y="688005"/>
                    <a:pt x="1109796" y="688736"/>
                  </a:cubicBezTo>
                  <a:cubicBezTo>
                    <a:pt x="1108709" y="688950"/>
                    <a:pt x="1107087" y="689271"/>
                    <a:pt x="1109386" y="688808"/>
                  </a:cubicBezTo>
                  <a:cubicBezTo>
                    <a:pt x="1080937" y="694298"/>
                    <a:pt x="1052596" y="700394"/>
                    <a:pt x="1024040" y="705224"/>
                  </a:cubicBezTo>
                  <a:cubicBezTo>
                    <a:pt x="995128" y="710108"/>
                    <a:pt x="965967" y="713495"/>
                    <a:pt x="936984" y="717987"/>
                  </a:cubicBezTo>
                  <a:cubicBezTo>
                    <a:pt x="916877" y="721106"/>
                    <a:pt x="896860" y="724903"/>
                    <a:pt x="876824" y="728521"/>
                  </a:cubicBezTo>
                  <a:cubicBezTo>
                    <a:pt x="861887" y="731213"/>
                    <a:pt x="846968" y="733958"/>
                    <a:pt x="831977" y="736329"/>
                  </a:cubicBezTo>
                  <a:cubicBezTo>
                    <a:pt x="804045" y="741124"/>
                    <a:pt x="775044" y="746043"/>
                    <a:pt x="770053" y="746899"/>
                  </a:cubicBezTo>
                  <a:cubicBezTo>
                    <a:pt x="753512" y="749787"/>
                    <a:pt x="736810" y="751765"/>
                    <a:pt x="720268" y="754706"/>
                  </a:cubicBezTo>
                  <a:cubicBezTo>
                    <a:pt x="706133" y="757220"/>
                    <a:pt x="692212" y="761070"/>
                    <a:pt x="678041" y="763369"/>
                  </a:cubicBezTo>
                  <a:cubicBezTo>
                    <a:pt x="664851" y="765508"/>
                    <a:pt x="651464" y="766471"/>
                    <a:pt x="638149" y="767790"/>
                  </a:cubicBezTo>
                  <a:cubicBezTo>
                    <a:pt x="634923" y="768110"/>
                    <a:pt x="632445" y="766720"/>
                    <a:pt x="631144" y="763405"/>
                  </a:cubicBezTo>
                  <a:cubicBezTo>
                    <a:pt x="626848" y="752425"/>
                    <a:pt x="618987" y="744760"/>
                    <a:pt x="608738" y="739145"/>
                  </a:cubicBezTo>
                  <a:cubicBezTo>
                    <a:pt x="501807" y="680537"/>
                    <a:pt x="395000" y="621697"/>
                    <a:pt x="287961" y="563285"/>
                  </a:cubicBezTo>
                  <a:cubicBezTo>
                    <a:pt x="239192" y="536672"/>
                    <a:pt x="190013" y="510808"/>
                    <a:pt x="140995" y="484677"/>
                  </a:cubicBezTo>
                  <a:cubicBezTo>
                    <a:pt x="132706" y="480256"/>
                    <a:pt x="124257" y="476121"/>
                    <a:pt x="115915" y="471807"/>
                  </a:cubicBezTo>
                  <a:cubicBezTo>
                    <a:pt x="114685" y="471166"/>
                    <a:pt x="113598" y="470274"/>
                    <a:pt x="112457" y="469490"/>
                  </a:cubicBezTo>
                  <a:cubicBezTo>
                    <a:pt x="112529" y="469098"/>
                    <a:pt x="112600" y="468724"/>
                    <a:pt x="112653" y="468331"/>
                  </a:cubicBezTo>
                  <a:close/>
                  <a:moveTo>
                    <a:pt x="1510054" y="735010"/>
                  </a:moveTo>
                  <a:cubicBezTo>
                    <a:pt x="1515954" y="744047"/>
                    <a:pt x="1522763" y="752496"/>
                    <a:pt x="1529216" y="761177"/>
                  </a:cubicBezTo>
                  <a:cubicBezTo>
                    <a:pt x="1530125" y="762407"/>
                    <a:pt x="1531248" y="763476"/>
                    <a:pt x="1532799" y="765187"/>
                  </a:cubicBezTo>
                  <a:cubicBezTo>
                    <a:pt x="1524260" y="766881"/>
                    <a:pt x="1516382" y="768414"/>
                    <a:pt x="1508503" y="769982"/>
                  </a:cubicBezTo>
                  <a:cubicBezTo>
                    <a:pt x="1463549" y="778948"/>
                    <a:pt x="1418630" y="788003"/>
                    <a:pt x="1373658" y="796844"/>
                  </a:cubicBezTo>
                  <a:cubicBezTo>
                    <a:pt x="1325762" y="806274"/>
                    <a:pt x="1277831" y="815507"/>
                    <a:pt x="1229918" y="824794"/>
                  </a:cubicBezTo>
                  <a:cubicBezTo>
                    <a:pt x="1171238" y="836166"/>
                    <a:pt x="1112541" y="847431"/>
                    <a:pt x="1053879" y="858839"/>
                  </a:cubicBezTo>
                  <a:cubicBezTo>
                    <a:pt x="992152" y="870853"/>
                    <a:pt x="930442" y="883081"/>
                    <a:pt x="868714" y="895059"/>
                  </a:cubicBezTo>
                  <a:cubicBezTo>
                    <a:pt x="828893" y="902778"/>
                    <a:pt x="789073" y="910424"/>
                    <a:pt x="749180" y="917750"/>
                  </a:cubicBezTo>
                  <a:cubicBezTo>
                    <a:pt x="716133" y="923811"/>
                    <a:pt x="682997" y="929301"/>
                    <a:pt x="649931" y="935219"/>
                  </a:cubicBezTo>
                  <a:cubicBezTo>
                    <a:pt x="642391" y="936574"/>
                    <a:pt x="635030" y="938980"/>
                    <a:pt x="627490" y="940370"/>
                  </a:cubicBezTo>
                  <a:cubicBezTo>
                    <a:pt x="616813" y="942349"/>
                    <a:pt x="610146" y="937857"/>
                    <a:pt x="607526" y="927376"/>
                  </a:cubicBezTo>
                  <a:cubicBezTo>
                    <a:pt x="603676" y="911957"/>
                    <a:pt x="601840" y="896289"/>
                    <a:pt x="602018" y="880407"/>
                  </a:cubicBezTo>
                  <a:cubicBezTo>
                    <a:pt x="602196" y="864383"/>
                    <a:pt x="604763" y="848715"/>
                    <a:pt x="608916" y="833207"/>
                  </a:cubicBezTo>
                  <a:cubicBezTo>
                    <a:pt x="615405" y="808912"/>
                    <a:pt x="631607" y="795721"/>
                    <a:pt x="655689" y="791586"/>
                  </a:cubicBezTo>
                  <a:cubicBezTo>
                    <a:pt x="703388" y="783386"/>
                    <a:pt x="751159" y="775579"/>
                    <a:pt x="798876" y="767451"/>
                  </a:cubicBezTo>
                  <a:cubicBezTo>
                    <a:pt x="846023" y="759412"/>
                    <a:pt x="893170" y="751319"/>
                    <a:pt x="940263" y="743013"/>
                  </a:cubicBezTo>
                  <a:cubicBezTo>
                    <a:pt x="988622" y="734493"/>
                    <a:pt x="1036892" y="725509"/>
                    <a:pt x="1085269" y="717078"/>
                  </a:cubicBezTo>
                  <a:cubicBezTo>
                    <a:pt x="1145553" y="706579"/>
                    <a:pt x="1205979" y="696793"/>
                    <a:pt x="1266227" y="686062"/>
                  </a:cubicBezTo>
                  <a:cubicBezTo>
                    <a:pt x="1326885" y="675243"/>
                    <a:pt x="1387401" y="663585"/>
                    <a:pt x="1447988" y="652373"/>
                  </a:cubicBezTo>
                  <a:cubicBezTo>
                    <a:pt x="1476668" y="647062"/>
                    <a:pt x="1505402" y="641946"/>
                    <a:pt x="1534100" y="636759"/>
                  </a:cubicBezTo>
                  <a:cubicBezTo>
                    <a:pt x="1534492" y="636688"/>
                    <a:pt x="1534938" y="636830"/>
                    <a:pt x="1535775" y="636901"/>
                  </a:cubicBezTo>
                  <a:cubicBezTo>
                    <a:pt x="1530339" y="646616"/>
                    <a:pt x="1524902" y="656081"/>
                    <a:pt x="1519679" y="665671"/>
                  </a:cubicBezTo>
                  <a:cubicBezTo>
                    <a:pt x="1512799" y="678344"/>
                    <a:pt x="1506935" y="691392"/>
                    <a:pt x="1504689" y="705866"/>
                  </a:cubicBezTo>
                  <a:cubicBezTo>
                    <a:pt x="1503067" y="716311"/>
                    <a:pt x="1504332" y="726222"/>
                    <a:pt x="1510054" y="735010"/>
                  </a:cubicBezTo>
                  <a:close/>
                  <a:moveTo>
                    <a:pt x="1636914" y="798894"/>
                  </a:moveTo>
                  <a:cubicBezTo>
                    <a:pt x="1634828" y="795454"/>
                    <a:pt x="1635809" y="793814"/>
                    <a:pt x="1640621" y="790784"/>
                  </a:cubicBezTo>
                  <a:cubicBezTo>
                    <a:pt x="1658589" y="779483"/>
                    <a:pt x="1676610" y="768253"/>
                    <a:pt x="1694631" y="757023"/>
                  </a:cubicBezTo>
                  <a:cubicBezTo>
                    <a:pt x="1698499" y="754617"/>
                    <a:pt x="1702331" y="752139"/>
                    <a:pt x="1706324" y="749929"/>
                  </a:cubicBezTo>
                  <a:cubicBezTo>
                    <a:pt x="1707661" y="749180"/>
                    <a:pt x="1709426" y="749198"/>
                    <a:pt x="1710994" y="748877"/>
                  </a:cubicBezTo>
                  <a:cubicBezTo>
                    <a:pt x="1711172" y="750357"/>
                    <a:pt x="1711671" y="751890"/>
                    <a:pt x="1711475" y="753298"/>
                  </a:cubicBezTo>
                  <a:cubicBezTo>
                    <a:pt x="1709140" y="768930"/>
                    <a:pt x="1706752" y="784545"/>
                    <a:pt x="1704256" y="800142"/>
                  </a:cubicBezTo>
                  <a:cubicBezTo>
                    <a:pt x="1701404" y="818074"/>
                    <a:pt x="1702652" y="835952"/>
                    <a:pt x="1704702" y="853830"/>
                  </a:cubicBezTo>
                  <a:cubicBezTo>
                    <a:pt x="1705041" y="856789"/>
                    <a:pt x="1705397" y="859820"/>
                    <a:pt x="1705147" y="862779"/>
                  </a:cubicBezTo>
                  <a:cubicBezTo>
                    <a:pt x="1703953" y="877128"/>
                    <a:pt x="1708695" y="889641"/>
                    <a:pt x="1716359" y="901405"/>
                  </a:cubicBezTo>
                  <a:cubicBezTo>
                    <a:pt x="1721778" y="909729"/>
                    <a:pt x="1721707" y="909854"/>
                    <a:pt x="1713472" y="915754"/>
                  </a:cubicBezTo>
                  <a:cubicBezTo>
                    <a:pt x="1637252" y="970387"/>
                    <a:pt x="1561283" y="1025359"/>
                    <a:pt x="1484725" y="1079529"/>
                  </a:cubicBezTo>
                  <a:cubicBezTo>
                    <a:pt x="1411910" y="1131061"/>
                    <a:pt x="1338507" y="1181755"/>
                    <a:pt x="1265372" y="1232823"/>
                  </a:cubicBezTo>
                  <a:cubicBezTo>
                    <a:pt x="1258010" y="1237957"/>
                    <a:pt x="1250755" y="1243269"/>
                    <a:pt x="1243304" y="1248260"/>
                  </a:cubicBezTo>
                  <a:cubicBezTo>
                    <a:pt x="1234624" y="1254071"/>
                    <a:pt x="1229080" y="1253019"/>
                    <a:pt x="1222966" y="1244517"/>
                  </a:cubicBezTo>
                  <a:cubicBezTo>
                    <a:pt x="1206692" y="1221932"/>
                    <a:pt x="1198011" y="1196746"/>
                    <a:pt x="1197102" y="1168868"/>
                  </a:cubicBezTo>
                  <a:cubicBezTo>
                    <a:pt x="1196906" y="1162754"/>
                    <a:pt x="1196621" y="1156586"/>
                    <a:pt x="1195623" y="1150562"/>
                  </a:cubicBezTo>
                  <a:cubicBezTo>
                    <a:pt x="1193876" y="1140009"/>
                    <a:pt x="1195587" y="1129902"/>
                    <a:pt x="1198065" y="1119742"/>
                  </a:cubicBezTo>
                  <a:cubicBezTo>
                    <a:pt x="1200667" y="1109101"/>
                    <a:pt x="1203341" y="1098459"/>
                    <a:pt x="1205551" y="1087729"/>
                  </a:cubicBezTo>
                  <a:cubicBezTo>
                    <a:pt x="1208688" y="1072595"/>
                    <a:pt x="1217030" y="1061241"/>
                    <a:pt x="1229864" y="1053042"/>
                  </a:cubicBezTo>
                  <a:cubicBezTo>
                    <a:pt x="1333017" y="987161"/>
                    <a:pt x="1436152" y="921226"/>
                    <a:pt x="1539465" y="855577"/>
                  </a:cubicBezTo>
                  <a:cubicBezTo>
                    <a:pt x="1549500" y="849196"/>
                    <a:pt x="1560659" y="844526"/>
                    <a:pt x="1571532" y="839571"/>
                  </a:cubicBezTo>
                  <a:cubicBezTo>
                    <a:pt x="1574420" y="838251"/>
                    <a:pt x="1578181" y="838875"/>
                    <a:pt x="1581550" y="838608"/>
                  </a:cubicBezTo>
                  <a:cubicBezTo>
                    <a:pt x="1601941" y="839535"/>
                    <a:pt x="1618964" y="832815"/>
                    <a:pt x="1632244" y="817949"/>
                  </a:cubicBezTo>
                  <a:cubicBezTo>
                    <a:pt x="1635114" y="814562"/>
                    <a:pt x="1640514" y="806648"/>
                    <a:pt x="1636914" y="798894"/>
                  </a:cubicBezTo>
                  <a:close/>
                  <a:moveTo>
                    <a:pt x="906931" y="1020119"/>
                  </a:moveTo>
                  <a:cubicBezTo>
                    <a:pt x="947857" y="1027284"/>
                    <a:pt x="988854" y="1034272"/>
                    <a:pt x="1029530" y="1042650"/>
                  </a:cubicBezTo>
                  <a:cubicBezTo>
                    <a:pt x="1073148" y="1051616"/>
                    <a:pt x="1116445" y="1062132"/>
                    <a:pt x="1159902" y="1071865"/>
                  </a:cubicBezTo>
                  <a:cubicBezTo>
                    <a:pt x="1163894" y="1072756"/>
                    <a:pt x="1168066" y="1072952"/>
                    <a:pt x="1172165" y="1073415"/>
                  </a:cubicBezTo>
                  <a:cubicBezTo>
                    <a:pt x="1178832" y="1074146"/>
                    <a:pt x="1181256" y="1076766"/>
                    <a:pt x="1179955" y="1083290"/>
                  </a:cubicBezTo>
                  <a:cubicBezTo>
                    <a:pt x="1178654" y="1089832"/>
                    <a:pt x="1176372" y="1096160"/>
                    <a:pt x="1174786" y="1102630"/>
                  </a:cubicBezTo>
                  <a:cubicBezTo>
                    <a:pt x="1169723" y="1123200"/>
                    <a:pt x="1170080" y="1144162"/>
                    <a:pt x="1170543" y="1165124"/>
                  </a:cubicBezTo>
                  <a:cubicBezTo>
                    <a:pt x="1170882" y="1180953"/>
                    <a:pt x="1170739" y="1196888"/>
                    <a:pt x="1176515" y="1211933"/>
                  </a:cubicBezTo>
                  <a:cubicBezTo>
                    <a:pt x="1181399" y="1224677"/>
                    <a:pt x="1186942" y="1237191"/>
                    <a:pt x="1192200" y="1249793"/>
                  </a:cubicBezTo>
                  <a:cubicBezTo>
                    <a:pt x="1192789" y="1251183"/>
                    <a:pt x="1193448" y="1252556"/>
                    <a:pt x="1194357" y="1254534"/>
                  </a:cubicBezTo>
                  <a:cubicBezTo>
                    <a:pt x="1185766" y="1253465"/>
                    <a:pt x="1177905" y="1252413"/>
                    <a:pt x="1170008" y="1251522"/>
                  </a:cubicBezTo>
                  <a:cubicBezTo>
                    <a:pt x="1144947" y="1248741"/>
                    <a:pt x="1119849" y="1246317"/>
                    <a:pt x="1094823" y="1243162"/>
                  </a:cubicBezTo>
                  <a:cubicBezTo>
                    <a:pt x="1075340" y="1240720"/>
                    <a:pt x="1055965" y="1237422"/>
                    <a:pt x="1036536" y="1234481"/>
                  </a:cubicBezTo>
                  <a:cubicBezTo>
                    <a:pt x="1003310" y="1229455"/>
                    <a:pt x="969995" y="1224891"/>
                    <a:pt x="936877" y="1219259"/>
                  </a:cubicBezTo>
                  <a:cubicBezTo>
                    <a:pt x="897466" y="1212539"/>
                    <a:pt x="858019" y="1205765"/>
                    <a:pt x="818929" y="1197423"/>
                  </a:cubicBezTo>
                  <a:cubicBezTo>
                    <a:pt x="746008" y="1181880"/>
                    <a:pt x="673229" y="1165641"/>
                    <a:pt x="600592" y="1148815"/>
                  </a:cubicBezTo>
                  <a:cubicBezTo>
                    <a:pt x="540576" y="1134911"/>
                    <a:pt x="480898" y="1119635"/>
                    <a:pt x="421006" y="1105162"/>
                  </a:cubicBezTo>
                  <a:cubicBezTo>
                    <a:pt x="375927" y="1094271"/>
                    <a:pt x="330741" y="1083772"/>
                    <a:pt x="285644" y="1072881"/>
                  </a:cubicBezTo>
                  <a:cubicBezTo>
                    <a:pt x="269762" y="1069048"/>
                    <a:pt x="253702" y="1065786"/>
                    <a:pt x="238978" y="1058032"/>
                  </a:cubicBezTo>
                  <a:cubicBezTo>
                    <a:pt x="232151" y="1054432"/>
                    <a:pt x="227464" y="1049851"/>
                    <a:pt x="224986" y="1042364"/>
                  </a:cubicBezTo>
                  <a:cubicBezTo>
                    <a:pt x="216858" y="1017677"/>
                    <a:pt x="211492" y="992579"/>
                    <a:pt x="213114" y="966448"/>
                  </a:cubicBezTo>
                  <a:cubicBezTo>
                    <a:pt x="214701" y="941155"/>
                    <a:pt x="220476" y="917038"/>
                    <a:pt x="237018" y="896949"/>
                  </a:cubicBezTo>
                  <a:cubicBezTo>
                    <a:pt x="242312" y="890532"/>
                    <a:pt x="248746" y="884935"/>
                    <a:pt x="255181" y="879605"/>
                  </a:cubicBezTo>
                  <a:cubicBezTo>
                    <a:pt x="263791" y="872475"/>
                    <a:pt x="273220" y="872404"/>
                    <a:pt x="283042" y="877662"/>
                  </a:cubicBezTo>
                  <a:cubicBezTo>
                    <a:pt x="306143" y="890033"/>
                    <a:pt x="329636" y="901690"/>
                    <a:pt x="352470" y="914524"/>
                  </a:cubicBezTo>
                  <a:cubicBezTo>
                    <a:pt x="396550" y="939319"/>
                    <a:pt x="440346" y="964612"/>
                    <a:pt x="484124" y="989906"/>
                  </a:cubicBezTo>
                  <a:cubicBezTo>
                    <a:pt x="504106" y="1001456"/>
                    <a:pt x="523767" y="1013559"/>
                    <a:pt x="543606" y="1025359"/>
                  </a:cubicBezTo>
                  <a:cubicBezTo>
                    <a:pt x="564051" y="1037534"/>
                    <a:pt x="586368" y="1040243"/>
                    <a:pt x="609576" y="1038300"/>
                  </a:cubicBezTo>
                  <a:cubicBezTo>
                    <a:pt x="653603" y="1034593"/>
                    <a:pt x="696240" y="1023737"/>
                    <a:pt x="739020" y="1013488"/>
                  </a:cubicBezTo>
                  <a:cubicBezTo>
                    <a:pt x="755205" y="1009602"/>
                    <a:pt x="771426" y="1005788"/>
                    <a:pt x="787753" y="1002668"/>
                  </a:cubicBezTo>
                  <a:cubicBezTo>
                    <a:pt x="793600" y="1001545"/>
                    <a:pt x="800160" y="1001438"/>
                    <a:pt x="805881" y="1002864"/>
                  </a:cubicBezTo>
                  <a:cubicBezTo>
                    <a:pt x="839178" y="1011189"/>
                    <a:pt x="873295" y="1014219"/>
                    <a:pt x="906931" y="1020119"/>
                  </a:cubicBezTo>
                  <a:close/>
                  <a:moveTo>
                    <a:pt x="868215" y="987909"/>
                  </a:moveTo>
                  <a:cubicBezTo>
                    <a:pt x="868322" y="987250"/>
                    <a:pt x="868411" y="986572"/>
                    <a:pt x="868518" y="985913"/>
                  </a:cubicBezTo>
                  <a:cubicBezTo>
                    <a:pt x="874400" y="985307"/>
                    <a:pt x="880283" y="984398"/>
                    <a:pt x="886183" y="984148"/>
                  </a:cubicBezTo>
                  <a:cubicBezTo>
                    <a:pt x="907751" y="983221"/>
                    <a:pt x="928588" y="987606"/>
                    <a:pt x="949425" y="992704"/>
                  </a:cubicBezTo>
                  <a:cubicBezTo>
                    <a:pt x="970815" y="997945"/>
                    <a:pt x="992437" y="1002330"/>
                    <a:pt x="1013969" y="1006946"/>
                  </a:cubicBezTo>
                  <a:cubicBezTo>
                    <a:pt x="1033541" y="1011135"/>
                    <a:pt x="1053166" y="1015057"/>
                    <a:pt x="1072738" y="1019263"/>
                  </a:cubicBezTo>
                  <a:cubicBezTo>
                    <a:pt x="1107924" y="1026839"/>
                    <a:pt x="1143075" y="1034521"/>
                    <a:pt x="1178244" y="1042204"/>
                  </a:cubicBezTo>
                  <a:cubicBezTo>
                    <a:pt x="1180311" y="1042650"/>
                    <a:pt x="1182361" y="1043327"/>
                    <a:pt x="1184268" y="1044236"/>
                  </a:cubicBezTo>
                  <a:cubicBezTo>
                    <a:pt x="1185035" y="1044610"/>
                    <a:pt x="1185356" y="1045894"/>
                    <a:pt x="1185873" y="1046785"/>
                  </a:cubicBezTo>
                  <a:cubicBezTo>
                    <a:pt x="1185088" y="1047213"/>
                    <a:pt x="1184268" y="1048086"/>
                    <a:pt x="1183502" y="1048033"/>
                  </a:cubicBezTo>
                  <a:cubicBezTo>
                    <a:pt x="1176746" y="1047534"/>
                    <a:pt x="1169884" y="1047444"/>
                    <a:pt x="1163271" y="1046179"/>
                  </a:cubicBezTo>
                  <a:cubicBezTo>
                    <a:pt x="1089048" y="1032079"/>
                    <a:pt x="1014878" y="1017784"/>
                    <a:pt x="940691" y="1003542"/>
                  </a:cubicBezTo>
                  <a:cubicBezTo>
                    <a:pt x="918481" y="999282"/>
                    <a:pt x="896272" y="995021"/>
                    <a:pt x="874079" y="990637"/>
                  </a:cubicBezTo>
                  <a:cubicBezTo>
                    <a:pt x="872012" y="990244"/>
                    <a:pt x="870158" y="988854"/>
                    <a:pt x="868215" y="987909"/>
                  </a:cubicBezTo>
                  <a:close/>
                  <a:moveTo>
                    <a:pt x="1057622" y="1002383"/>
                  </a:moveTo>
                  <a:cubicBezTo>
                    <a:pt x="1025680" y="996002"/>
                    <a:pt x="993952" y="988444"/>
                    <a:pt x="962134" y="981403"/>
                  </a:cubicBezTo>
                  <a:cubicBezTo>
                    <a:pt x="961190" y="981189"/>
                    <a:pt x="960263" y="980869"/>
                    <a:pt x="959336" y="980601"/>
                  </a:cubicBezTo>
                  <a:cubicBezTo>
                    <a:pt x="959318" y="980316"/>
                    <a:pt x="959282" y="980013"/>
                    <a:pt x="959265" y="979728"/>
                  </a:cubicBezTo>
                  <a:cubicBezTo>
                    <a:pt x="979068" y="973489"/>
                    <a:pt x="998533" y="965593"/>
                    <a:pt x="1018764" y="961404"/>
                  </a:cubicBezTo>
                  <a:cubicBezTo>
                    <a:pt x="1054806" y="953935"/>
                    <a:pt x="1090723" y="945860"/>
                    <a:pt x="1126854" y="938802"/>
                  </a:cubicBezTo>
                  <a:cubicBezTo>
                    <a:pt x="1156034" y="933098"/>
                    <a:pt x="1185106" y="926806"/>
                    <a:pt x="1214321" y="921226"/>
                  </a:cubicBezTo>
                  <a:cubicBezTo>
                    <a:pt x="1232057" y="917840"/>
                    <a:pt x="1250185" y="916307"/>
                    <a:pt x="1267707" y="912171"/>
                  </a:cubicBezTo>
                  <a:cubicBezTo>
                    <a:pt x="1300504" y="904417"/>
                    <a:pt x="1333071" y="895630"/>
                    <a:pt x="1365601" y="886824"/>
                  </a:cubicBezTo>
                  <a:cubicBezTo>
                    <a:pt x="1406117" y="875862"/>
                    <a:pt x="1446508" y="864418"/>
                    <a:pt x="1486971" y="853296"/>
                  </a:cubicBezTo>
                  <a:cubicBezTo>
                    <a:pt x="1489466" y="852601"/>
                    <a:pt x="1492211" y="852832"/>
                    <a:pt x="1494849" y="852636"/>
                  </a:cubicBezTo>
                  <a:cubicBezTo>
                    <a:pt x="1494956" y="853135"/>
                    <a:pt x="1495081" y="853634"/>
                    <a:pt x="1495188" y="854134"/>
                  </a:cubicBezTo>
                  <a:cubicBezTo>
                    <a:pt x="1493798" y="855007"/>
                    <a:pt x="1492425" y="855934"/>
                    <a:pt x="1490981" y="856718"/>
                  </a:cubicBezTo>
                  <a:cubicBezTo>
                    <a:pt x="1479752" y="862921"/>
                    <a:pt x="1468308" y="868732"/>
                    <a:pt x="1457346" y="875363"/>
                  </a:cubicBezTo>
                  <a:cubicBezTo>
                    <a:pt x="1442979" y="884061"/>
                    <a:pt x="1429218" y="893758"/>
                    <a:pt x="1414798" y="902368"/>
                  </a:cubicBezTo>
                  <a:cubicBezTo>
                    <a:pt x="1404317" y="908624"/>
                    <a:pt x="1392855" y="913294"/>
                    <a:pt x="1382410" y="919622"/>
                  </a:cubicBezTo>
                  <a:cubicBezTo>
                    <a:pt x="1363177" y="931280"/>
                    <a:pt x="1344443" y="943775"/>
                    <a:pt x="1325335" y="955664"/>
                  </a:cubicBezTo>
                  <a:cubicBezTo>
                    <a:pt x="1308526" y="966127"/>
                    <a:pt x="1291325" y="975984"/>
                    <a:pt x="1274658" y="986662"/>
                  </a:cubicBezTo>
                  <a:cubicBezTo>
                    <a:pt x="1268634" y="990530"/>
                    <a:pt x="1263571" y="995931"/>
                    <a:pt x="1258153" y="1000725"/>
                  </a:cubicBezTo>
                  <a:cubicBezTo>
                    <a:pt x="1244071" y="1013185"/>
                    <a:pt x="1228349" y="1023167"/>
                    <a:pt x="1211647" y="1031652"/>
                  </a:cubicBezTo>
                  <a:cubicBezTo>
                    <a:pt x="1210150" y="1032418"/>
                    <a:pt x="1208136" y="1032543"/>
                    <a:pt x="1206407" y="1032382"/>
                  </a:cubicBezTo>
                  <a:cubicBezTo>
                    <a:pt x="1155784" y="1027534"/>
                    <a:pt x="1107247" y="1012294"/>
                    <a:pt x="1057622" y="1002383"/>
                  </a:cubicBezTo>
                  <a:close/>
                  <a:moveTo>
                    <a:pt x="1594490" y="811853"/>
                  </a:moveTo>
                  <a:cubicBezTo>
                    <a:pt x="1577575" y="815756"/>
                    <a:pt x="1560534" y="819090"/>
                    <a:pt x="1543547" y="822619"/>
                  </a:cubicBezTo>
                  <a:cubicBezTo>
                    <a:pt x="1520285" y="827467"/>
                    <a:pt x="1497006" y="832244"/>
                    <a:pt x="1473745" y="837129"/>
                  </a:cubicBezTo>
                  <a:cubicBezTo>
                    <a:pt x="1461927" y="839624"/>
                    <a:pt x="1450180" y="842476"/>
                    <a:pt x="1438327" y="844847"/>
                  </a:cubicBezTo>
                  <a:cubicBezTo>
                    <a:pt x="1400520" y="852404"/>
                    <a:pt x="1362624" y="859570"/>
                    <a:pt x="1324853" y="867324"/>
                  </a:cubicBezTo>
                  <a:cubicBezTo>
                    <a:pt x="1265603" y="879480"/>
                    <a:pt x="1206425" y="891958"/>
                    <a:pt x="1147246" y="904382"/>
                  </a:cubicBezTo>
                  <a:cubicBezTo>
                    <a:pt x="1111881" y="911815"/>
                    <a:pt x="1076606" y="919676"/>
                    <a:pt x="1041188" y="926877"/>
                  </a:cubicBezTo>
                  <a:cubicBezTo>
                    <a:pt x="1019584" y="931262"/>
                    <a:pt x="997695" y="934274"/>
                    <a:pt x="976109" y="938766"/>
                  </a:cubicBezTo>
                  <a:cubicBezTo>
                    <a:pt x="959692" y="942188"/>
                    <a:pt x="943686" y="947536"/>
                    <a:pt x="927287" y="951030"/>
                  </a:cubicBezTo>
                  <a:cubicBezTo>
                    <a:pt x="892920" y="958356"/>
                    <a:pt x="858394" y="965058"/>
                    <a:pt x="823938" y="971956"/>
                  </a:cubicBezTo>
                  <a:cubicBezTo>
                    <a:pt x="773298" y="982098"/>
                    <a:pt x="722639" y="992205"/>
                    <a:pt x="671981" y="1002312"/>
                  </a:cubicBezTo>
                  <a:cubicBezTo>
                    <a:pt x="651732" y="1006340"/>
                    <a:pt x="631483" y="1010351"/>
                    <a:pt x="611216" y="1014255"/>
                  </a:cubicBezTo>
                  <a:cubicBezTo>
                    <a:pt x="608720" y="1014736"/>
                    <a:pt x="605904" y="1015306"/>
                    <a:pt x="603622" y="1014611"/>
                  </a:cubicBezTo>
                  <a:cubicBezTo>
                    <a:pt x="601020" y="1013809"/>
                    <a:pt x="597348" y="1012044"/>
                    <a:pt x="596760" y="1009941"/>
                  </a:cubicBezTo>
                  <a:cubicBezTo>
                    <a:pt x="594353" y="1001581"/>
                    <a:pt x="588881" y="996251"/>
                    <a:pt x="581769" y="992116"/>
                  </a:cubicBezTo>
                  <a:cubicBezTo>
                    <a:pt x="557884" y="978213"/>
                    <a:pt x="534230" y="963881"/>
                    <a:pt x="510042" y="950513"/>
                  </a:cubicBezTo>
                  <a:cubicBezTo>
                    <a:pt x="433359" y="908179"/>
                    <a:pt x="356373" y="866361"/>
                    <a:pt x="279673" y="824045"/>
                  </a:cubicBezTo>
                  <a:cubicBezTo>
                    <a:pt x="227428" y="795204"/>
                    <a:pt x="175397" y="765972"/>
                    <a:pt x="123420" y="736632"/>
                  </a:cubicBezTo>
                  <a:cubicBezTo>
                    <a:pt x="112261" y="730340"/>
                    <a:pt x="101638" y="723085"/>
                    <a:pt x="90996" y="715937"/>
                  </a:cubicBezTo>
                  <a:cubicBezTo>
                    <a:pt x="87592" y="713638"/>
                    <a:pt x="84900" y="710269"/>
                    <a:pt x="81888" y="707381"/>
                  </a:cubicBezTo>
                  <a:cubicBezTo>
                    <a:pt x="82280" y="706918"/>
                    <a:pt x="82690" y="706454"/>
                    <a:pt x="83082" y="705991"/>
                  </a:cubicBezTo>
                  <a:cubicBezTo>
                    <a:pt x="84223" y="706668"/>
                    <a:pt x="85346" y="707363"/>
                    <a:pt x="86486" y="708041"/>
                  </a:cubicBezTo>
                  <a:cubicBezTo>
                    <a:pt x="128339" y="733245"/>
                    <a:pt x="169640" y="759430"/>
                    <a:pt x="212223" y="783369"/>
                  </a:cubicBezTo>
                  <a:cubicBezTo>
                    <a:pt x="253666" y="806666"/>
                    <a:pt x="296232" y="827984"/>
                    <a:pt x="338602" y="849570"/>
                  </a:cubicBezTo>
                  <a:cubicBezTo>
                    <a:pt x="389492" y="875470"/>
                    <a:pt x="440685" y="900763"/>
                    <a:pt x="491789" y="926253"/>
                  </a:cubicBezTo>
                  <a:cubicBezTo>
                    <a:pt x="515621" y="938142"/>
                    <a:pt x="539577" y="949818"/>
                    <a:pt x="563374" y="961796"/>
                  </a:cubicBezTo>
                  <a:cubicBezTo>
                    <a:pt x="581983" y="971154"/>
                    <a:pt x="601162" y="971635"/>
                    <a:pt x="621215" y="967518"/>
                  </a:cubicBezTo>
                  <a:cubicBezTo>
                    <a:pt x="675171" y="956431"/>
                    <a:pt x="729199" y="945807"/>
                    <a:pt x="783226" y="935112"/>
                  </a:cubicBezTo>
                  <a:cubicBezTo>
                    <a:pt x="843528" y="923187"/>
                    <a:pt x="903847" y="911334"/>
                    <a:pt x="964184" y="899551"/>
                  </a:cubicBezTo>
                  <a:cubicBezTo>
                    <a:pt x="1019210" y="888803"/>
                    <a:pt x="1074271" y="878197"/>
                    <a:pt x="1129314" y="867538"/>
                  </a:cubicBezTo>
                  <a:cubicBezTo>
                    <a:pt x="1183520" y="857039"/>
                    <a:pt x="1237707" y="846522"/>
                    <a:pt x="1291913" y="836112"/>
                  </a:cubicBezTo>
                  <a:cubicBezTo>
                    <a:pt x="1356350" y="823742"/>
                    <a:pt x="1420805" y="811496"/>
                    <a:pt x="1485224" y="799126"/>
                  </a:cubicBezTo>
                  <a:cubicBezTo>
                    <a:pt x="1502407" y="795828"/>
                    <a:pt x="1519555" y="792281"/>
                    <a:pt x="1536684" y="788716"/>
                  </a:cubicBezTo>
                  <a:cubicBezTo>
                    <a:pt x="1550089" y="785918"/>
                    <a:pt x="1555597" y="780107"/>
                    <a:pt x="1558128" y="766667"/>
                  </a:cubicBezTo>
                  <a:cubicBezTo>
                    <a:pt x="1558181" y="766381"/>
                    <a:pt x="1558217" y="766096"/>
                    <a:pt x="1558288" y="765829"/>
                  </a:cubicBezTo>
                  <a:cubicBezTo>
                    <a:pt x="1559768" y="759091"/>
                    <a:pt x="1561514" y="758289"/>
                    <a:pt x="1567076" y="762264"/>
                  </a:cubicBezTo>
                  <a:cubicBezTo>
                    <a:pt x="1576363" y="768895"/>
                    <a:pt x="1585542" y="775650"/>
                    <a:pt x="1594722" y="782388"/>
                  </a:cubicBezTo>
                  <a:cubicBezTo>
                    <a:pt x="1596897" y="783992"/>
                    <a:pt x="1599107" y="785597"/>
                    <a:pt x="1601032" y="787504"/>
                  </a:cubicBezTo>
                  <a:cubicBezTo>
                    <a:pt x="1610355" y="796773"/>
                    <a:pt x="1607235" y="808912"/>
                    <a:pt x="1594490" y="811853"/>
                  </a:cubicBezTo>
                  <a:close/>
                  <a:moveTo>
                    <a:pt x="585512" y="939283"/>
                  </a:moveTo>
                  <a:cubicBezTo>
                    <a:pt x="585797" y="939889"/>
                    <a:pt x="585922" y="940566"/>
                    <a:pt x="586314" y="941796"/>
                  </a:cubicBezTo>
                  <a:cubicBezTo>
                    <a:pt x="549328" y="924613"/>
                    <a:pt x="512822" y="907893"/>
                    <a:pt x="476549" y="890728"/>
                  </a:cubicBezTo>
                  <a:cubicBezTo>
                    <a:pt x="427263" y="867413"/>
                    <a:pt x="377870" y="844258"/>
                    <a:pt x="328994" y="820088"/>
                  </a:cubicBezTo>
                  <a:cubicBezTo>
                    <a:pt x="269940" y="790891"/>
                    <a:pt x="213382" y="757220"/>
                    <a:pt x="157447" y="722497"/>
                  </a:cubicBezTo>
                  <a:cubicBezTo>
                    <a:pt x="138072" y="710483"/>
                    <a:pt x="118660" y="698540"/>
                    <a:pt x="99196" y="686669"/>
                  </a:cubicBezTo>
                  <a:cubicBezTo>
                    <a:pt x="93634" y="683282"/>
                    <a:pt x="89677" y="678719"/>
                    <a:pt x="86932" y="672854"/>
                  </a:cubicBezTo>
                  <a:cubicBezTo>
                    <a:pt x="71282" y="639504"/>
                    <a:pt x="71977" y="605637"/>
                    <a:pt x="83421" y="571377"/>
                  </a:cubicBezTo>
                  <a:cubicBezTo>
                    <a:pt x="88002" y="557670"/>
                    <a:pt x="93438" y="544408"/>
                    <a:pt x="102689" y="533054"/>
                  </a:cubicBezTo>
                  <a:cubicBezTo>
                    <a:pt x="107948" y="526601"/>
                    <a:pt x="111245" y="525995"/>
                    <a:pt x="119017" y="529096"/>
                  </a:cubicBezTo>
                  <a:cubicBezTo>
                    <a:pt x="168659" y="548900"/>
                    <a:pt x="214523" y="576190"/>
                    <a:pt x="261456" y="601305"/>
                  </a:cubicBezTo>
                  <a:cubicBezTo>
                    <a:pt x="319725" y="632499"/>
                    <a:pt x="377710" y="664191"/>
                    <a:pt x="435872" y="695581"/>
                  </a:cubicBezTo>
                  <a:cubicBezTo>
                    <a:pt x="487261" y="723317"/>
                    <a:pt x="538633" y="751123"/>
                    <a:pt x="588329" y="781871"/>
                  </a:cubicBezTo>
                  <a:cubicBezTo>
                    <a:pt x="588578" y="782014"/>
                    <a:pt x="588810" y="782174"/>
                    <a:pt x="589059" y="782317"/>
                  </a:cubicBezTo>
                  <a:cubicBezTo>
                    <a:pt x="598453" y="788074"/>
                    <a:pt x="599006" y="790196"/>
                    <a:pt x="593355" y="799661"/>
                  </a:cubicBezTo>
                  <a:cubicBezTo>
                    <a:pt x="585227" y="813261"/>
                    <a:pt x="581341" y="828287"/>
                    <a:pt x="579612" y="843777"/>
                  </a:cubicBezTo>
                  <a:cubicBezTo>
                    <a:pt x="577848" y="859606"/>
                    <a:pt x="576493" y="875559"/>
                    <a:pt x="576190" y="891477"/>
                  </a:cubicBezTo>
                  <a:cubicBezTo>
                    <a:pt x="575851" y="907911"/>
                    <a:pt x="578293" y="924150"/>
                    <a:pt x="585512" y="939283"/>
                  </a:cubicBezTo>
                  <a:close/>
                  <a:moveTo>
                    <a:pt x="131227" y="766185"/>
                  </a:moveTo>
                  <a:cubicBezTo>
                    <a:pt x="121976" y="761141"/>
                    <a:pt x="112243" y="757006"/>
                    <a:pt x="102867" y="752229"/>
                  </a:cubicBezTo>
                  <a:cubicBezTo>
                    <a:pt x="66683" y="733798"/>
                    <a:pt x="46095" y="704155"/>
                    <a:pt x="39429" y="664334"/>
                  </a:cubicBezTo>
                  <a:cubicBezTo>
                    <a:pt x="38502" y="658808"/>
                    <a:pt x="35275" y="653657"/>
                    <a:pt x="34384" y="648131"/>
                  </a:cubicBezTo>
                  <a:cubicBezTo>
                    <a:pt x="32530" y="636634"/>
                    <a:pt x="31514" y="624994"/>
                    <a:pt x="30160" y="613426"/>
                  </a:cubicBezTo>
                  <a:cubicBezTo>
                    <a:pt x="30088" y="584300"/>
                    <a:pt x="35044" y="555976"/>
                    <a:pt x="42352" y="528098"/>
                  </a:cubicBezTo>
                  <a:cubicBezTo>
                    <a:pt x="46790" y="511147"/>
                    <a:pt x="58305" y="498438"/>
                    <a:pt x="70765" y="486673"/>
                  </a:cubicBezTo>
                  <a:cubicBezTo>
                    <a:pt x="71282" y="486192"/>
                    <a:pt x="71799" y="485693"/>
                    <a:pt x="72351" y="485247"/>
                  </a:cubicBezTo>
                  <a:cubicBezTo>
                    <a:pt x="75756" y="482538"/>
                    <a:pt x="78964" y="477957"/>
                    <a:pt x="82654" y="477529"/>
                  </a:cubicBezTo>
                  <a:cubicBezTo>
                    <a:pt x="89820" y="476709"/>
                    <a:pt x="97377" y="476602"/>
                    <a:pt x="104347" y="480310"/>
                  </a:cubicBezTo>
                  <a:cubicBezTo>
                    <a:pt x="137662" y="498045"/>
                    <a:pt x="171137" y="515496"/>
                    <a:pt x="204398" y="533321"/>
                  </a:cubicBezTo>
                  <a:cubicBezTo>
                    <a:pt x="286517" y="577313"/>
                    <a:pt x="368779" y="621037"/>
                    <a:pt x="450542" y="665689"/>
                  </a:cubicBezTo>
                  <a:cubicBezTo>
                    <a:pt x="502805" y="694226"/>
                    <a:pt x="554301" y="724137"/>
                    <a:pt x="606064" y="753583"/>
                  </a:cubicBezTo>
                  <a:cubicBezTo>
                    <a:pt x="608631" y="755045"/>
                    <a:pt x="610645" y="757772"/>
                    <a:pt x="612446" y="760232"/>
                  </a:cubicBezTo>
                  <a:cubicBezTo>
                    <a:pt x="613961" y="762300"/>
                    <a:pt x="612374" y="764759"/>
                    <a:pt x="609825" y="764278"/>
                  </a:cubicBezTo>
                  <a:cubicBezTo>
                    <a:pt x="607098" y="763761"/>
                    <a:pt x="604318" y="762799"/>
                    <a:pt x="601911" y="761408"/>
                  </a:cubicBezTo>
                  <a:cubicBezTo>
                    <a:pt x="568240" y="741961"/>
                    <a:pt x="535014" y="721677"/>
                    <a:pt x="500897" y="703032"/>
                  </a:cubicBezTo>
                  <a:cubicBezTo>
                    <a:pt x="440150" y="669860"/>
                    <a:pt x="379029" y="637329"/>
                    <a:pt x="317747" y="605155"/>
                  </a:cubicBezTo>
                  <a:cubicBezTo>
                    <a:pt x="263274" y="576564"/>
                    <a:pt x="208337" y="548864"/>
                    <a:pt x="153686" y="520576"/>
                  </a:cubicBezTo>
                  <a:cubicBezTo>
                    <a:pt x="146503" y="516851"/>
                    <a:pt x="139747" y="512252"/>
                    <a:pt x="133045" y="507671"/>
                  </a:cubicBezTo>
                  <a:cubicBezTo>
                    <a:pt x="121904" y="500060"/>
                    <a:pt x="109926" y="497101"/>
                    <a:pt x="96557" y="499454"/>
                  </a:cubicBezTo>
                  <a:cubicBezTo>
                    <a:pt x="91941" y="500274"/>
                    <a:pt x="87146" y="500006"/>
                    <a:pt x="82529" y="500826"/>
                  </a:cubicBezTo>
                  <a:cubicBezTo>
                    <a:pt x="70622" y="502930"/>
                    <a:pt x="62013" y="509881"/>
                    <a:pt x="57877" y="521004"/>
                  </a:cubicBezTo>
                  <a:cubicBezTo>
                    <a:pt x="48056" y="547385"/>
                    <a:pt x="40159" y="574354"/>
                    <a:pt x="40445" y="602856"/>
                  </a:cubicBezTo>
                  <a:cubicBezTo>
                    <a:pt x="40837" y="642463"/>
                    <a:pt x="49357" y="679913"/>
                    <a:pt x="70783" y="713869"/>
                  </a:cubicBezTo>
                  <a:cubicBezTo>
                    <a:pt x="77307" y="724208"/>
                    <a:pt x="85952" y="731997"/>
                    <a:pt x="96468" y="737755"/>
                  </a:cubicBezTo>
                  <a:cubicBezTo>
                    <a:pt x="133829" y="758200"/>
                    <a:pt x="171404" y="778271"/>
                    <a:pt x="208694" y="798858"/>
                  </a:cubicBezTo>
                  <a:cubicBezTo>
                    <a:pt x="311472" y="855559"/>
                    <a:pt x="414144" y="912439"/>
                    <a:pt x="516833" y="969300"/>
                  </a:cubicBezTo>
                  <a:cubicBezTo>
                    <a:pt x="535906" y="979852"/>
                    <a:pt x="554907" y="990530"/>
                    <a:pt x="573837" y="1001349"/>
                  </a:cubicBezTo>
                  <a:cubicBezTo>
                    <a:pt x="576725" y="1003007"/>
                    <a:pt x="579077" y="1005627"/>
                    <a:pt x="581555" y="1007945"/>
                  </a:cubicBezTo>
                  <a:cubicBezTo>
                    <a:pt x="582126" y="1008479"/>
                    <a:pt x="582553" y="1010137"/>
                    <a:pt x="582268" y="1010404"/>
                  </a:cubicBezTo>
                  <a:cubicBezTo>
                    <a:pt x="581573" y="1011010"/>
                    <a:pt x="580290" y="1011545"/>
                    <a:pt x="579470" y="1011313"/>
                  </a:cubicBezTo>
                  <a:cubicBezTo>
                    <a:pt x="575673" y="1010208"/>
                    <a:pt x="571662" y="1009353"/>
                    <a:pt x="568240" y="1007463"/>
                  </a:cubicBezTo>
                  <a:cubicBezTo>
                    <a:pt x="463750" y="949711"/>
                    <a:pt x="359350" y="891797"/>
                    <a:pt x="254878" y="834027"/>
                  </a:cubicBezTo>
                  <a:cubicBezTo>
                    <a:pt x="213738" y="811265"/>
                    <a:pt x="172509" y="788680"/>
                    <a:pt x="131227" y="766185"/>
                  </a:cubicBezTo>
                  <a:close/>
                  <a:moveTo>
                    <a:pt x="1196193" y="1323303"/>
                  </a:moveTo>
                  <a:cubicBezTo>
                    <a:pt x="1189705" y="1323017"/>
                    <a:pt x="1183217" y="1321752"/>
                    <a:pt x="1176800" y="1320558"/>
                  </a:cubicBezTo>
                  <a:cubicBezTo>
                    <a:pt x="1137068" y="1313125"/>
                    <a:pt x="1097408" y="1305300"/>
                    <a:pt x="1057622" y="1298223"/>
                  </a:cubicBezTo>
                  <a:cubicBezTo>
                    <a:pt x="1035074" y="1294212"/>
                    <a:pt x="1012151" y="1292216"/>
                    <a:pt x="989656" y="1287902"/>
                  </a:cubicBezTo>
                  <a:cubicBezTo>
                    <a:pt x="954024" y="1281058"/>
                    <a:pt x="918588" y="1273215"/>
                    <a:pt x="883152" y="1265443"/>
                  </a:cubicBezTo>
                  <a:cubicBezTo>
                    <a:pt x="835061" y="1254891"/>
                    <a:pt x="787023" y="1244160"/>
                    <a:pt x="739002" y="1233251"/>
                  </a:cubicBezTo>
                  <a:cubicBezTo>
                    <a:pt x="670751" y="1217744"/>
                    <a:pt x="602535" y="1201969"/>
                    <a:pt x="534301" y="1186372"/>
                  </a:cubicBezTo>
                  <a:cubicBezTo>
                    <a:pt x="496441" y="1177727"/>
                    <a:pt x="458278" y="1170222"/>
                    <a:pt x="420703" y="1160437"/>
                  </a:cubicBezTo>
                  <a:cubicBezTo>
                    <a:pt x="373360" y="1148084"/>
                    <a:pt x="326481" y="1133984"/>
                    <a:pt x="279423" y="1120527"/>
                  </a:cubicBezTo>
                  <a:cubicBezTo>
                    <a:pt x="265876" y="1116659"/>
                    <a:pt x="252436" y="1112434"/>
                    <a:pt x="238943" y="1108406"/>
                  </a:cubicBezTo>
                  <a:cubicBezTo>
                    <a:pt x="221457" y="1103183"/>
                    <a:pt x="207143" y="1093272"/>
                    <a:pt x="195985" y="1078888"/>
                  </a:cubicBezTo>
                  <a:cubicBezTo>
                    <a:pt x="180299" y="1058656"/>
                    <a:pt x="167358" y="1036981"/>
                    <a:pt x="162634" y="1011367"/>
                  </a:cubicBezTo>
                  <a:cubicBezTo>
                    <a:pt x="156467" y="977963"/>
                    <a:pt x="162955" y="946609"/>
                    <a:pt x="178445" y="916735"/>
                  </a:cubicBezTo>
                  <a:cubicBezTo>
                    <a:pt x="188356" y="897626"/>
                    <a:pt x="202865" y="882511"/>
                    <a:pt x="218801" y="868518"/>
                  </a:cubicBezTo>
                  <a:cubicBezTo>
                    <a:pt x="221795" y="865880"/>
                    <a:pt x="224629" y="863010"/>
                    <a:pt x="227891" y="860764"/>
                  </a:cubicBezTo>
                  <a:cubicBezTo>
                    <a:pt x="231242" y="858447"/>
                    <a:pt x="235021" y="856772"/>
                    <a:pt x="238622" y="854829"/>
                  </a:cubicBezTo>
                  <a:cubicBezTo>
                    <a:pt x="238943" y="855310"/>
                    <a:pt x="239264" y="855773"/>
                    <a:pt x="239584" y="856255"/>
                  </a:cubicBezTo>
                  <a:cubicBezTo>
                    <a:pt x="238105" y="857930"/>
                    <a:pt x="236857" y="859909"/>
                    <a:pt x="235110" y="861246"/>
                  </a:cubicBezTo>
                  <a:cubicBezTo>
                    <a:pt x="221795" y="871441"/>
                    <a:pt x="212277" y="884632"/>
                    <a:pt x="204683" y="899355"/>
                  </a:cubicBezTo>
                  <a:cubicBezTo>
                    <a:pt x="200370" y="907715"/>
                    <a:pt x="196252" y="916164"/>
                    <a:pt x="192170" y="924631"/>
                  </a:cubicBezTo>
                  <a:cubicBezTo>
                    <a:pt x="191386" y="926253"/>
                    <a:pt x="190744" y="928089"/>
                    <a:pt x="190619" y="929871"/>
                  </a:cubicBezTo>
                  <a:cubicBezTo>
                    <a:pt x="188873" y="953472"/>
                    <a:pt x="187144" y="977018"/>
                    <a:pt x="189015" y="1000743"/>
                  </a:cubicBezTo>
                  <a:cubicBezTo>
                    <a:pt x="190762" y="1022864"/>
                    <a:pt x="194381" y="1044646"/>
                    <a:pt x="198605" y="1066375"/>
                  </a:cubicBezTo>
                  <a:cubicBezTo>
                    <a:pt x="200459" y="1075929"/>
                    <a:pt x="207321" y="1080884"/>
                    <a:pt x="216056" y="1083183"/>
                  </a:cubicBezTo>
                  <a:cubicBezTo>
                    <a:pt x="230779" y="1087069"/>
                    <a:pt x="245591" y="1090527"/>
                    <a:pt x="260404" y="1094074"/>
                  </a:cubicBezTo>
                  <a:cubicBezTo>
                    <a:pt x="324306" y="1109422"/>
                    <a:pt x="388226" y="1124733"/>
                    <a:pt x="452146" y="1140063"/>
                  </a:cubicBezTo>
                  <a:cubicBezTo>
                    <a:pt x="481611" y="1147121"/>
                    <a:pt x="564693" y="1169278"/>
                    <a:pt x="569452" y="1171167"/>
                  </a:cubicBezTo>
                  <a:cubicBezTo>
                    <a:pt x="579897" y="1175320"/>
                    <a:pt x="684654" y="1205320"/>
                    <a:pt x="720322" y="1212628"/>
                  </a:cubicBezTo>
                  <a:cubicBezTo>
                    <a:pt x="752389" y="1219187"/>
                    <a:pt x="784527" y="1225373"/>
                    <a:pt x="816576" y="1231968"/>
                  </a:cubicBezTo>
                  <a:cubicBezTo>
                    <a:pt x="857128" y="1240310"/>
                    <a:pt x="897626" y="1248937"/>
                    <a:pt x="938178" y="1257368"/>
                  </a:cubicBezTo>
                  <a:cubicBezTo>
                    <a:pt x="995289" y="1269258"/>
                    <a:pt x="1052418" y="1281147"/>
                    <a:pt x="1109564" y="1292875"/>
                  </a:cubicBezTo>
                  <a:cubicBezTo>
                    <a:pt x="1130883" y="1297243"/>
                    <a:pt x="1152308" y="1301182"/>
                    <a:pt x="1173698" y="1305175"/>
                  </a:cubicBezTo>
                  <a:cubicBezTo>
                    <a:pt x="1178172" y="1306012"/>
                    <a:pt x="1182735" y="1306280"/>
                    <a:pt x="1187281" y="1306672"/>
                  </a:cubicBezTo>
                  <a:cubicBezTo>
                    <a:pt x="1192949" y="1307153"/>
                    <a:pt x="1197887" y="1308936"/>
                    <a:pt x="1201059" y="1313998"/>
                  </a:cubicBezTo>
                  <a:cubicBezTo>
                    <a:pt x="1204143" y="1318846"/>
                    <a:pt x="1201969" y="1323552"/>
                    <a:pt x="1196193" y="1323303"/>
                  </a:cubicBezTo>
                  <a:close/>
                  <a:moveTo>
                    <a:pt x="1734862" y="932349"/>
                  </a:moveTo>
                  <a:cubicBezTo>
                    <a:pt x="1741528" y="927572"/>
                    <a:pt x="1746733" y="920567"/>
                    <a:pt x="1752009" y="914096"/>
                  </a:cubicBezTo>
                  <a:cubicBezTo>
                    <a:pt x="1755913" y="909319"/>
                    <a:pt x="1754843" y="904845"/>
                    <a:pt x="1750209" y="900532"/>
                  </a:cubicBezTo>
                  <a:cubicBezTo>
                    <a:pt x="1747393" y="897929"/>
                    <a:pt x="1744719" y="895166"/>
                    <a:pt x="1742027" y="892439"/>
                  </a:cubicBezTo>
                  <a:cubicBezTo>
                    <a:pt x="1741457" y="891869"/>
                    <a:pt x="1741082" y="891085"/>
                    <a:pt x="1740619" y="890407"/>
                  </a:cubicBezTo>
                  <a:cubicBezTo>
                    <a:pt x="1740779" y="890068"/>
                    <a:pt x="1740940" y="889712"/>
                    <a:pt x="1741100" y="889373"/>
                  </a:cubicBezTo>
                  <a:cubicBezTo>
                    <a:pt x="1742098" y="889552"/>
                    <a:pt x="1743150" y="889569"/>
                    <a:pt x="1744077" y="889926"/>
                  </a:cubicBezTo>
                  <a:cubicBezTo>
                    <a:pt x="1755770" y="894418"/>
                    <a:pt x="1767517" y="898767"/>
                    <a:pt x="1779085" y="903562"/>
                  </a:cubicBezTo>
                  <a:cubicBezTo>
                    <a:pt x="1790333" y="908214"/>
                    <a:pt x="1791759" y="918143"/>
                    <a:pt x="1782757" y="926289"/>
                  </a:cubicBezTo>
                  <a:cubicBezTo>
                    <a:pt x="1764736" y="942598"/>
                    <a:pt x="1745521" y="957322"/>
                    <a:pt x="1725860" y="971493"/>
                  </a:cubicBezTo>
                  <a:lnTo>
                    <a:pt x="1725878" y="971493"/>
                  </a:lnTo>
                  <a:lnTo>
                    <a:pt x="1631745" y="1040671"/>
                  </a:lnTo>
                  <a:cubicBezTo>
                    <a:pt x="1621638" y="1049958"/>
                    <a:pt x="1610586" y="1058139"/>
                    <a:pt x="1599250" y="1065965"/>
                  </a:cubicBezTo>
                  <a:cubicBezTo>
                    <a:pt x="1540374" y="1106605"/>
                    <a:pt x="1481909" y="1147834"/>
                    <a:pt x="1422516" y="1187726"/>
                  </a:cubicBezTo>
                  <a:cubicBezTo>
                    <a:pt x="1388007" y="1210917"/>
                    <a:pt x="1352072" y="1231968"/>
                    <a:pt x="1316761" y="1253964"/>
                  </a:cubicBezTo>
                  <a:cubicBezTo>
                    <a:pt x="1312287" y="1256745"/>
                    <a:pt x="1307724" y="1259400"/>
                    <a:pt x="1303232" y="1262163"/>
                  </a:cubicBezTo>
                  <a:cubicBezTo>
                    <a:pt x="1302162" y="1262823"/>
                    <a:pt x="1301004" y="1263536"/>
                    <a:pt x="1300255" y="1264534"/>
                  </a:cubicBezTo>
                  <a:cubicBezTo>
                    <a:pt x="1293731" y="1273268"/>
                    <a:pt x="1284658" y="1278580"/>
                    <a:pt x="1275175" y="1283339"/>
                  </a:cubicBezTo>
                  <a:cubicBezTo>
                    <a:pt x="1263072" y="1289400"/>
                    <a:pt x="1250862" y="1295228"/>
                    <a:pt x="1238866" y="1301485"/>
                  </a:cubicBezTo>
                  <a:cubicBezTo>
                    <a:pt x="1234748" y="1303624"/>
                    <a:pt x="1230952" y="1306512"/>
                    <a:pt x="1227333" y="1309470"/>
                  </a:cubicBezTo>
                  <a:cubicBezTo>
                    <a:pt x="1221611" y="1314123"/>
                    <a:pt x="1218011" y="1314675"/>
                    <a:pt x="1212913" y="1310772"/>
                  </a:cubicBezTo>
                  <a:cubicBezTo>
                    <a:pt x="1212378" y="1310362"/>
                    <a:pt x="1211843" y="1309934"/>
                    <a:pt x="1211291" y="1309435"/>
                  </a:cubicBezTo>
                  <a:cubicBezTo>
                    <a:pt x="1201719" y="1300932"/>
                    <a:pt x="1189954" y="1297849"/>
                    <a:pt x="1177816" y="1295514"/>
                  </a:cubicBezTo>
                  <a:cubicBezTo>
                    <a:pt x="1143307" y="1288865"/>
                    <a:pt x="1108780" y="1282216"/>
                    <a:pt x="1074289" y="1275461"/>
                  </a:cubicBezTo>
                  <a:cubicBezTo>
                    <a:pt x="1040208" y="1268794"/>
                    <a:pt x="1006126" y="1262145"/>
                    <a:pt x="972116" y="1255176"/>
                  </a:cubicBezTo>
                  <a:cubicBezTo>
                    <a:pt x="947019" y="1250042"/>
                    <a:pt x="922028" y="1244410"/>
                    <a:pt x="897002" y="1238991"/>
                  </a:cubicBezTo>
                  <a:cubicBezTo>
                    <a:pt x="896610" y="1238902"/>
                    <a:pt x="896236" y="1238723"/>
                    <a:pt x="895951" y="1237975"/>
                  </a:cubicBezTo>
                  <a:cubicBezTo>
                    <a:pt x="904204" y="1238991"/>
                    <a:pt x="912510" y="1239704"/>
                    <a:pt x="920709" y="1241076"/>
                  </a:cubicBezTo>
                  <a:cubicBezTo>
                    <a:pt x="971813" y="1249615"/>
                    <a:pt x="1022846" y="1258634"/>
                    <a:pt x="1074021" y="1266798"/>
                  </a:cubicBezTo>
                  <a:cubicBezTo>
                    <a:pt x="1094680" y="1270095"/>
                    <a:pt x="1115643" y="1271397"/>
                    <a:pt x="1136391" y="1274088"/>
                  </a:cubicBezTo>
                  <a:cubicBezTo>
                    <a:pt x="1151756" y="1276084"/>
                    <a:pt x="1166978" y="1279400"/>
                    <a:pt x="1182361" y="1281147"/>
                  </a:cubicBezTo>
                  <a:cubicBezTo>
                    <a:pt x="1197209" y="1282822"/>
                    <a:pt x="1212164" y="1283535"/>
                    <a:pt x="1227102" y="1284052"/>
                  </a:cubicBezTo>
                  <a:cubicBezTo>
                    <a:pt x="1235052" y="1284337"/>
                    <a:pt x="1241914" y="1280380"/>
                    <a:pt x="1248278" y="1275871"/>
                  </a:cubicBezTo>
                  <a:cubicBezTo>
                    <a:pt x="1287653" y="1247868"/>
                    <a:pt x="1326885" y="1219686"/>
                    <a:pt x="1366421" y="1191898"/>
                  </a:cubicBezTo>
                  <a:cubicBezTo>
                    <a:pt x="1430198" y="1147068"/>
                    <a:pt x="1494279" y="1102666"/>
                    <a:pt x="1558039" y="1057819"/>
                  </a:cubicBezTo>
                  <a:cubicBezTo>
                    <a:pt x="1617182" y="1016215"/>
                    <a:pt x="1676129" y="974434"/>
                    <a:pt x="1734862" y="932349"/>
                  </a:cubicBezTo>
                  <a:close/>
                  <a:moveTo>
                    <a:pt x="1728605" y="704262"/>
                  </a:moveTo>
                  <a:lnTo>
                    <a:pt x="1728124" y="704565"/>
                  </a:lnTo>
                  <a:cubicBezTo>
                    <a:pt x="1724987" y="706615"/>
                    <a:pt x="1721849" y="708665"/>
                    <a:pt x="1718712" y="710679"/>
                  </a:cubicBezTo>
                  <a:cubicBezTo>
                    <a:pt x="1715735" y="712586"/>
                    <a:pt x="1712616" y="714333"/>
                    <a:pt x="1709443" y="715955"/>
                  </a:cubicBezTo>
                  <a:lnTo>
                    <a:pt x="1671369" y="739127"/>
                  </a:lnTo>
                  <a:lnTo>
                    <a:pt x="1652689" y="750500"/>
                  </a:lnTo>
                  <a:lnTo>
                    <a:pt x="1650835" y="751640"/>
                  </a:lnTo>
                  <a:lnTo>
                    <a:pt x="1631673" y="763316"/>
                  </a:lnTo>
                  <a:cubicBezTo>
                    <a:pt x="1629107" y="767059"/>
                    <a:pt x="1626540" y="766168"/>
                    <a:pt x="1619499" y="761997"/>
                  </a:cubicBezTo>
                  <a:cubicBezTo>
                    <a:pt x="1598679" y="749662"/>
                    <a:pt x="1577931" y="737184"/>
                    <a:pt x="1557040" y="724956"/>
                  </a:cubicBezTo>
                  <a:cubicBezTo>
                    <a:pt x="1552263" y="722158"/>
                    <a:pt x="1546987" y="720251"/>
                    <a:pt x="1542103" y="717613"/>
                  </a:cubicBezTo>
                  <a:cubicBezTo>
                    <a:pt x="1532906" y="712622"/>
                    <a:pt x="1529840" y="705527"/>
                    <a:pt x="1533351" y="695813"/>
                  </a:cubicBezTo>
                  <a:cubicBezTo>
                    <a:pt x="1539643" y="678362"/>
                    <a:pt x="1548698" y="662534"/>
                    <a:pt x="1561568" y="648951"/>
                  </a:cubicBezTo>
                  <a:cubicBezTo>
                    <a:pt x="1572406" y="637507"/>
                    <a:pt x="1584883" y="632160"/>
                    <a:pt x="1601032" y="634673"/>
                  </a:cubicBezTo>
                  <a:cubicBezTo>
                    <a:pt x="1611656" y="636331"/>
                    <a:pt x="1622600" y="636010"/>
                    <a:pt x="1633402" y="636295"/>
                  </a:cubicBezTo>
                  <a:cubicBezTo>
                    <a:pt x="1652956" y="636795"/>
                    <a:pt x="1671565" y="641821"/>
                    <a:pt x="1690299" y="646883"/>
                  </a:cubicBezTo>
                  <a:cubicBezTo>
                    <a:pt x="1711297" y="652552"/>
                    <a:pt x="1732651" y="656865"/>
                    <a:pt x="1753702" y="662284"/>
                  </a:cubicBezTo>
                  <a:cubicBezTo>
                    <a:pt x="1761456" y="664280"/>
                    <a:pt x="1768836" y="667721"/>
                    <a:pt x="1777374" y="670876"/>
                  </a:cubicBezTo>
                  <a:cubicBezTo>
                    <a:pt x="1775770" y="672605"/>
                    <a:pt x="1775324" y="673318"/>
                    <a:pt x="1774665" y="673745"/>
                  </a:cubicBezTo>
                  <a:cubicBezTo>
                    <a:pt x="1759317" y="683941"/>
                    <a:pt x="1744024" y="694208"/>
                    <a:pt x="1728587" y="704280"/>
                  </a:cubicBezTo>
                  <a:lnTo>
                    <a:pt x="1728605" y="704262"/>
                  </a:lnTo>
                  <a:close/>
                </a:path>
              </a:pathLst>
            </a:custGeom>
            <a:solidFill>
              <a:srgbClr val="4CCCBB"/>
            </a:solidFill>
            <a:ln w="17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829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D44E4-D14C-4302-9883-FA01BBAE5948}" type="datetimeFigureOut">
              <a:rPr lang="zh-CN" altLang="en-US" smtClean="0"/>
              <a:t>2022/4/25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6D450-603B-49A3-975F-A3C9E4703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46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73" r:id="rId3"/>
    <p:sldLayoutId id="2147483682" r:id="rId4"/>
  </p:sldLayoutIdLst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:a14="http://schemas.microsoft.com/office/drawing/2010/main" xmlns="">
      <p:transition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1FE74427-5E1F-4AC7-91FA-17A2B6B64E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" t="1969" r="5789" b="950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CABD6715-9602-4705-82A9-5BFB12D257C8}"/>
              </a:ext>
            </a:extLst>
          </p:cNvPr>
          <p:cNvGrpSpPr/>
          <p:nvPr/>
        </p:nvGrpSpPr>
        <p:grpSpPr>
          <a:xfrm>
            <a:off x="3463520" y="842221"/>
            <a:ext cx="7038115" cy="3532081"/>
            <a:chOff x="576992" y="550183"/>
            <a:chExt cx="7038115" cy="353208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73488D-B1C9-4B4A-B465-CEB693E9FF27}"/>
                </a:ext>
              </a:extLst>
            </p:cNvPr>
            <p:cNvSpPr txBox="1"/>
            <p:nvPr/>
          </p:nvSpPr>
          <p:spPr>
            <a:xfrm>
              <a:off x="576992" y="927554"/>
              <a:ext cx="2736648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9900" dirty="0">
                  <a:gradFill>
                    <a:gsLst>
                      <a:gs pos="100000">
                        <a:srgbClr val="FC7967"/>
                      </a:gs>
                      <a:gs pos="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  <a:sym typeface="+mn-lt"/>
                </a:rPr>
                <a:t>感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74E7523-E4FB-4E6E-8285-FDCAF066A54C}"/>
                </a:ext>
              </a:extLst>
            </p:cNvPr>
            <p:cNvSpPr txBox="1"/>
            <p:nvPr/>
          </p:nvSpPr>
          <p:spPr>
            <a:xfrm>
              <a:off x="2255161" y="550183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100000">
                        <a:srgbClr val="FC7967"/>
                      </a:gs>
                      <a:gs pos="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  <a:sym typeface="+mn-lt"/>
                </a:rPr>
                <a:t>恩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62E7123-C032-4530-AAD8-CF92AF9A1633}"/>
                </a:ext>
              </a:extLst>
            </p:cNvPr>
            <p:cNvSpPr txBox="1"/>
            <p:nvPr/>
          </p:nvSpPr>
          <p:spPr>
            <a:xfrm>
              <a:off x="3617871" y="782122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100000">
                        <a:srgbClr val="FC7967"/>
                      </a:gs>
                      <a:gs pos="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  <a:sym typeface="+mn-lt"/>
                </a:rPr>
                <a:t>母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C9691DA-8E83-405C-99C6-127562F2FD03}"/>
                </a:ext>
              </a:extLst>
            </p:cNvPr>
            <p:cNvSpPr txBox="1"/>
            <p:nvPr/>
          </p:nvSpPr>
          <p:spPr>
            <a:xfrm>
              <a:off x="4878460" y="756687"/>
              <a:ext cx="273664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9900" dirty="0">
                  <a:gradFill>
                    <a:gsLst>
                      <a:gs pos="100000">
                        <a:srgbClr val="FC7967"/>
                      </a:gs>
                      <a:gs pos="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  <a:sym typeface="+mn-lt"/>
                </a:rPr>
                <a:t>爱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81BFFA5-C992-4586-A995-4CBA64559BA1}"/>
                </a:ext>
              </a:extLst>
            </p:cNvPr>
            <p:cNvSpPr txBox="1"/>
            <p:nvPr/>
          </p:nvSpPr>
          <p:spPr>
            <a:xfrm>
              <a:off x="2765541" y="2708466"/>
              <a:ext cx="30580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dirty="0">
                  <a:gradFill>
                    <a:gsLst>
                      <a:gs pos="0">
                        <a:srgbClr val="FC7967"/>
                      </a:gs>
                      <a:gs pos="10000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Mother's Day</a:t>
              </a:r>
            </a:p>
          </p:txBody>
        </p:sp>
      </p:grpSp>
      <p:sp>
        <p:nvSpPr>
          <p:cNvPr id="29" name="图形 27">
            <a:extLst>
              <a:ext uri="{FF2B5EF4-FFF2-40B4-BE49-F238E27FC236}">
                <a16:creationId xmlns:a16="http://schemas.microsoft.com/office/drawing/2014/main" id="{99F11A58-A454-4AE9-A84A-A51C3A508234}"/>
              </a:ext>
            </a:extLst>
          </p:cNvPr>
          <p:cNvSpPr/>
          <p:nvPr/>
        </p:nvSpPr>
        <p:spPr>
          <a:xfrm>
            <a:off x="6132102" y="3837974"/>
            <a:ext cx="3058048" cy="2794425"/>
          </a:xfrm>
          <a:custGeom>
            <a:avLst/>
            <a:gdLst>
              <a:gd name="connsiteX0" fmla="*/ 650819 w 1530990"/>
              <a:gd name="connsiteY0" fmla="*/ 547783 h 1399009"/>
              <a:gd name="connsiteX1" fmla="*/ 655064 w 1530990"/>
              <a:gd name="connsiteY1" fmla="*/ 549194 h 1399009"/>
              <a:gd name="connsiteX2" fmla="*/ 689611 w 1530990"/>
              <a:gd name="connsiteY2" fmla="*/ 564956 h 1399009"/>
              <a:gd name="connsiteX3" fmla="*/ 703727 w 1530990"/>
              <a:gd name="connsiteY3" fmla="*/ 568112 h 1399009"/>
              <a:gd name="connsiteX4" fmla="*/ 704520 w 1530990"/>
              <a:gd name="connsiteY4" fmla="*/ 568095 h 1399009"/>
              <a:gd name="connsiteX5" fmla="*/ 704968 w 1530990"/>
              <a:gd name="connsiteY5" fmla="*/ 568056 h 1399009"/>
              <a:gd name="connsiteX6" fmla="*/ 704990 w 1530990"/>
              <a:gd name="connsiteY6" fmla="*/ 568056 h 1399009"/>
              <a:gd name="connsiteX7" fmla="*/ 691179 w 1530990"/>
              <a:gd name="connsiteY7" fmla="*/ 587931 h 1399009"/>
              <a:gd name="connsiteX8" fmla="*/ 691179 w 1530990"/>
              <a:gd name="connsiteY8" fmla="*/ 587931 h 1399009"/>
              <a:gd name="connsiteX9" fmla="*/ 686880 w 1530990"/>
              <a:gd name="connsiteY9" fmla="*/ 582195 h 1399009"/>
              <a:gd name="connsiteX10" fmla="*/ 654425 w 1530990"/>
              <a:gd name="connsiteY10" fmla="*/ 552672 h 1399009"/>
              <a:gd name="connsiteX11" fmla="*/ 650396 w 1530990"/>
              <a:gd name="connsiteY11" fmla="*/ 548064 h 1399009"/>
              <a:gd name="connsiteX12" fmla="*/ 650819 w 1530990"/>
              <a:gd name="connsiteY12" fmla="*/ 547783 h 1399009"/>
              <a:gd name="connsiteX13" fmla="*/ 586007 w 1530990"/>
              <a:gd name="connsiteY13" fmla="*/ 535734 h 1399009"/>
              <a:gd name="connsiteX14" fmla="*/ 644484 w 1530990"/>
              <a:gd name="connsiteY14" fmla="*/ 574829 h 1399009"/>
              <a:gd name="connsiteX15" fmla="*/ 687498 w 1530990"/>
              <a:gd name="connsiteY15" fmla="*/ 593326 h 1399009"/>
              <a:gd name="connsiteX16" fmla="*/ 687477 w 1530990"/>
              <a:gd name="connsiteY16" fmla="*/ 593326 h 1399009"/>
              <a:gd name="connsiteX17" fmla="*/ 656948 w 1530990"/>
              <a:gd name="connsiteY17" fmla="*/ 641152 h 1399009"/>
              <a:gd name="connsiteX18" fmla="*/ 641600 w 1530990"/>
              <a:gd name="connsiteY18" fmla="*/ 686788 h 1399009"/>
              <a:gd name="connsiteX19" fmla="*/ 641579 w 1530990"/>
              <a:gd name="connsiteY19" fmla="*/ 686788 h 1399009"/>
              <a:gd name="connsiteX20" fmla="*/ 636107 w 1530990"/>
              <a:gd name="connsiteY20" fmla="*/ 694965 h 1399009"/>
              <a:gd name="connsiteX21" fmla="*/ 636107 w 1530990"/>
              <a:gd name="connsiteY21" fmla="*/ 694965 h 1399009"/>
              <a:gd name="connsiteX22" fmla="*/ 567565 w 1530990"/>
              <a:gd name="connsiteY22" fmla="*/ 619957 h 1399009"/>
              <a:gd name="connsiteX23" fmla="*/ 567544 w 1530990"/>
              <a:gd name="connsiteY23" fmla="*/ 619957 h 1399009"/>
              <a:gd name="connsiteX24" fmla="*/ 567130 w 1530990"/>
              <a:gd name="connsiteY24" fmla="*/ 616757 h 1399009"/>
              <a:gd name="connsiteX25" fmla="*/ 567959 w 1530990"/>
              <a:gd name="connsiteY25" fmla="*/ 605114 h 1399009"/>
              <a:gd name="connsiteX26" fmla="*/ 574713 w 1530990"/>
              <a:gd name="connsiteY26" fmla="*/ 575051 h 1399009"/>
              <a:gd name="connsiteX27" fmla="*/ 577051 w 1530990"/>
              <a:gd name="connsiteY27" fmla="*/ 559229 h 1399009"/>
              <a:gd name="connsiteX28" fmla="*/ 577515 w 1530990"/>
              <a:gd name="connsiteY28" fmla="*/ 549332 h 1399009"/>
              <a:gd name="connsiteX29" fmla="*/ 577535 w 1530990"/>
              <a:gd name="connsiteY29" fmla="*/ 549332 h 1399009"/>
              <a:gd name="connsiteX30" fmla="*/ 578253 w 1530990"/>
              <a:gd name="connsiteY30" fmla="*/ 549426 h 1399009"/>
              <a:gd name="connsiteX31" fmla="*/ 584655 w 1530990"/>
              <a:gd name="connsiteY31" fmla="*/ 538420 h 1399009"/>
              <a:gd name="connsiteX32" fmla="*/ 585987 w 1530990"/>
              <a:gd name="connsiteY32" fmla="*/ 535734 h 1399009"/>
              <a:gd name="connsiteX33" fmla="*/ 1037163 w 1530990"/>
              <a:gd name="connsiteY33" fmla="*/ 777405 h 1399009"/>
              <a:gd name="connsiteX34" fmla="*/ 1038440 w 1530990"/>
              <a:gd name="connsiteY34" fmla="*/ 779192 h 1399009"/>
              <a:gd name="connsiteX35" fmla="*/ 1038415 w 1530990"/>
              <a:gd name="connsiteY35" fmla="*/ 779192 h 1399009"/>
              <a:gd name="connsiteX36" fmla="*/ 1038058 w 1530990"/>
              <a:gd name="connsiteY36" fmla="*/ 779901 h 1399009"/>
              <a:gd name="connsiteX37" fmla="*/ 1038058 w 1530990"/>
              <a:gd name="connsiteY37" fmla="*/ 779901 h 1399009"/>
              <a:gd name="connsiteX38" fmla="*/ 1037163 w 1530990"/>
              <a:gd name="connsiteY38" fmla="*/ 777405 h 1399009"/>
              <a:gd name="connsiteX39" fmla="*/ 834308 w 1530990"/>
              <a:gd name="connsiteY39" fmla="*/ 0 h 1399009"/>
              <a:gd name="connsiteX40" fmla="*/ 831545 w 1530990"/>
              <a:gd name="connsiteY40" fmla="*/ 16 h 1399009"/>
              <a:gd name="connsiteX41" fmla="*/ 831043 w 1530990"/>
              <a:gd name="connsiteY41" fmla="*/ 24 h 1399009"/>
              <a:gd name="connsiteX42" fmla="*/ 730971 w 1530990"/>
              <a:gd name="connsiteY42" fmla="*/ 22520 h 1399009"/>
              <a:gd name="connsiteX43" fmla="*/ 729046 w 1530990"/>
              <a:gd name="connsiteY43" fmla="*/ 30834 h 1399009"/>
              <a:gd name="connsiteX44" fmla="*/ 729024 w 1530990"/>
              <a:gd name="connsiteY44" fmla="*/ 30834 h 1399009"/>
              <a:gd name="connsiteX45" fmla="*/ 691248 w 1530990"/>
              <a:gd name="connsiteY45" fmla="*/ 67919 h 1399009"/>
              <a:gd name="connsiteX46" fmla="*/ 685242 w 1530990"/>
              <a:gd name="connsiteY46" fmla="*/ 83381 h 1399009"/>
              <a:gd name="connsiteX47" fmla="*/ 679921 w 1530990"/>
              <a:gd name="connsiteY47" fmla="*/ 113309 h 1399009"/>
              <a:gd name="connsiteX48" fmla="*/ 677427 w 1530990"/>
              <a:gd name="connsiteY48" fmla="*/ 123650 h 1399009"/>
              <a:gd name="connsiteX49" fmla="*/ 669369 w 1530990"/>
              <a:gd name="connsiteY49" fmla="*/ 140707 h 1399009"/>
              <a:gd name="connsiteX50" fmla="*/ 655557 w 1530990"/>
              <a:gd name="connsiteY50" fmla="*/ 155154 h 1399009"/>
              <a:gd name="connsiteX51" fmla="*/ 620425 w 1530990"/>
              <a:gd name="connsiteY51" fmla="*/ 181694 h 1399009"/>
              <a:gd name="connsiteX52" fmla="*/ 614632 w 1530990"/>
              <a:gd name="connsiteY52" fmla="*/ 195568 h 1399009"/>
              <a:gd name="connsiteX53" fmla="*/ 636719 w 1530990"/>
              <a:gd name="connsiteY53" fmla="*/ 212570 h 1399009"/>
              <a:gd name="connsiteX54" fmla="*/ 632168 w 1530990"/>
              <a:gd name="connsiteY54" fmla="*/ 227038 h 1399009"/>
              <a:gd name="connsiteX55" fmla="*/ 633367 w 1530990"/>
              <a:gd name="connsiteY55" fmla="*/ 232300 h 1399009"/>
              <a:gd name="connsiteX56" fmla="*/ 639058 w 1530990"/>
              <a:gd name="connsiteY56" fmla="*/ 244265 h 1399009"/>
              <a:gd name="connsiteX57" fmla="*/ 640574 w 1530990"/>
              <a:gd name="connsiteY57" fmla="*/ 249097 h 1399009"/>
              <a:gd name="connsiteX58" fmla="*/ 640256 w 1530990"/>
              <a:gd name="connsiteY58" fmla="*/ 253944 h 1399009"/>
              <a:gd name="connsiteX59" fmla="*/ 636001 w 1530990"/>
              <a:gd name="connsiteY59" fmla="*/ 263264 h 1399009"/>
              <a:gd name="connsiteX60" fmla="*/ 635380 w 1530990"/>
              <a:gd name="connsiteY60" fmla="*/ 267247 h 1399009"/>
              <a:gd name="connsiteX61" fmla="*/ 636153 w 1530990"/>
              <a:gd name="connsiteY61" fmla="*/ 270549 h 1399009"/>
              <a:gd name="connsiteX62" fmla="*/ 641033 w 1530990"/>
              <a:gd name="connsiteY62" fmla="*/ 283872 h 1399009"/>
              <a:gd name="connsiteX63" fmla="*/ 641439 w 1530990"/>
              <a:gd name="connsiteY63" fmla="*/ 288939 h 1399009"/>
              <a:gd name="connsiteX64" fmla="*/ 640860 w 1530990"/>
              <a:gd name="connsiteY64" fmla="*/ 305025 h 1399009"/>
              <a:gd name="connsiteX65" fmla="*/ 643478 w 1530990"/>
              <a:gd name="connsiteY65" fmla="*/ 312391 h 1399009"/>
              <a:gd name="connsiteX66" fmla="*/ 657912 w 1530990"/>
              <a:gd name="connsiteY66" fmla="*/ 319217 h 1399009"/>
              <a:gd name="connsiteX67" fmla="*/ 692262 w 1530990"/>
              <a:gd name="connsiteY67" fmla="*/ 322226 h 1399009"/>
              <a:gd name="connsiteX68" fmla="*/ 704028 w 1530990"/>
              <a:gd name="connsiteY68" fmla="*/ 324352 h 1399009"/>
              <a:gd name="connsiteX69" fmla="*/ 724222 w 1530990"/>
              <a:gd name="connsiteY69" fmla="*/ 333457 h 1399009"/>
              <a:gd name="connsiteX70" fmla="*/ 743055 w 1530990"/>
              <a:gd name="connsiteY70" fmla="*/ 349961 h 1399009"/>
              <a:gd name="connsiteX71" fmla="*/ 743032 w 1530990"/>
              <a:gd name="connsiteY71" fmla="*/ 349961 h 1399009"/>
              <a:gd name="connsiteX72" fmla="*/ 765586 w 1530990"/>
              <a:gd name="connsiteY72" fmla="*/ 483343 h 1399009"/>
              <a:gd name="connsiteX73" fmla="*/ 765564 w 1530990"/>
              <a:gd name="connsiteY73" fmla="*/ 483343 h 1399009"/>
              <a:gd name="connsiteX74" fmla="*/ 709748 w 1530990"/>
              <a:gd name="connsiteY74" fmla="*/ 561281 h 1399009"/>
              <a:gd name="connsiteX75" fmla="*/ 709748 w 1530990"/>
              <a:gd name="connsiteY75" fmla="*/ 561281 h 1399009"/>
              <a:gd name="connsiteX76" fmla="*/ 709560 w 1530990"/>
              <a:gd name="connsiteY76" fmla="*/ 560809 h 1399009"/>
              <a:gd name="connsiteX77" fmla="*/ 693298 w 1530990"/>
              <a:gd name="connsiteY77" fmla="*/ 545410 h 1399009"/>
              <a:gd name="connsiteX78" fmla="*/ 693320 w 1530990"/>
              <a:gd name="connsiteY78" fmla="*/ 545410 h 1399009"/>
              <a:gd name="connsiteX79" fmla="*/ 705952 w 1530990"/>
              <a:gd name="connsiteY79" fmla="*/ 548498 h 1399009"/>
              <a:gd name="connsiteX80" fmla="*/ 711242 w 1530990"/>
              <a:gd name="connsiteY80" fmla="*/ 544377 h 1399009"/>
              <a:gd name="connsiteX81" fmla="*/ 700958 w 1530990"/>
              <a:gd name="connsiteY81" fmla="*/ 530521 h 1399009"/>
              <a:gd name="connsiteX82" fmla="*/ 692149 w 1530990"/>
              <a:gd name="connsiteY82" fmla="*/ 523602 h 1399009"/>
              <a:gd name="connsiteX83" fmla="*/ 661069 w 1530990"/>
              <a:gd name="connsiteY83" fmla="*/ 500996 h 1399009"/>
              <a:gd name="connsiteX84" fmla="*/ 651343 w 1530990"/>
              <a:gd name="connsiteY84" fmla="*/ 493239 h 1399009"/>
              <a:gd name="connsiteX85" fmla="*/ 639443 w 1530990"/>
              <a:gd name="connsiteY85" fmla="*/ 483059 h 1399009"/>
              <a:gd name="connsiteX86" fmla="*/ 639367 w 1530990"/>
              <a:gd name="connsiteY86" fmla="*/ 483016 h 1399009"/>
              <a:gd name="connsiteX87" fmla="*/ 630930 w 1530990"/>
              <a:gd name="connsiteY87" fmla="*/ 481486 h 1399009"/>
              <a:gd name="connsiteX88" fmla="*/ 627036 w 1530990"/>
              <a:gd name="connsiteY88" fmla="*/ 481618 h 1399009"/>
              <a:gd name="connsiteX89" fmla="*/ 587357 w 1530990"/>
              <a:gd name="connsiteY89" fmla="*/ 485409 h 1399009"/>
              <a:gd name="connsiteX90" fmla="*/ 587357 w 1530990"/>
              <a:gd name="connsiteY90" fmla="*/ 485409 h 1399009"/>
              <a:gd name="connsiteX91" fmla="*/ 584526 w 1530990"/>
              <a:gd name="connsiteY91" fmla="*/ 472494 h 1399009"/>
              <a:gd name="connsiteX92" fmla="*/ 584525 w 1530990"/>
              <a:gd name="connsiteY92" fmla="*/ 472489 h 1399009"/>
              <a:gd name="connsiteX93" fmla="*/ 564624 w 1530990"/>
              <a:gd name="connsiteY93" fmla="*/ 471669 h 1399009"/>
              <a:gd name="connsiteX94" fmla="*/ 564604 w 1530990"/>
              <a:gd name="connsiteY94" fmla="*/ 471669 h 1399009"/>
              <a:gd name="connsiteX95" fmla="*/ 564497 w 1530990"/>
              <a:gd name="connsiteY95" fmla="*/ 470976 h 1399009"/>
              <a:gd name="connsiteX96" fmla="*/ 564287 w 1530990"/>
              <a:gd name="connsiteY96" fmla="*/ 470920 h 1399009"/>
              <a:gd name="connsiteX97" fmla="*/ 564266 w 1530990"/>
              <a:gd name="connsiteY97" fmla="*/ 470920 h 1399009"/>
              <a:gd name="connsiteX98" fmla="*/ 564080 w 1530990"/>
              <a:gd name="connsiteY98" fmla="*/ 470418 h 1399009"/>
              <a:gd name="connsiteX99" fmla="*/ 555471 w 1530990"/>
              <a:gd name="connsiteY99" fmla="*/ 467944 h 1399009"/>
              <a:gd name="connsiteX100" fmla="*/ 555451 w 1530990"/>
              <a:gd name="connsiteY100" fmla="*/ 467944 h 1399009"/>
              <a:gd name="connsiteX101" fmla="*/ 554568 w 1530990"/>
              <a:gd name="connsiteY101" fmla="*/ 465697 h 1399009"/>
              <a:gd name="connsiteX102" fmla="*/ 551695 w 1530990"/>
              <a:gd name="connsiteY102" fmla="*/ 456863 h 1399009"/>
              <a:gd name="connsiteX103" fmla="*/ 550319 w 1530990"/>
              <a:gd name="connsiteY103" fmla="*/ 449538 h 1399009"/>
              <a:gd name="connsiteX104" fmla="*/ 551193 w 1530990"/>
              <a:gd name="connsiteY104" fmla="*/ 440632 h 1399009"/>
              <a:gd name="connsiteX105" fmla="*/ 549944 w 1530990"/>
              <a:gd name="connsiteY105" fmla="*/ 434530 h 1399009"/>
              <a:gd name="connsiteX106" fmla="*/ 538521 w 1530990"/>
              <a:gd name="connsiteY106" fmla="*/ 425314 h 1399009"/>
              <a:gd name="connsiteX107" fmla="*/ 538146 w 1530990"/>
              <a:gd name="connsiteY107" fmla="*/ 425319 h 1399009"/>
              <a:gd name="connsiteX108" fmla="*/ 538117 w 1530990"/>
              <a:gd name="connsiteY108" fmla="*/ 425319 h 1399009"/>
              <a:gd name="connsiteX109" fmla="*/ 537897 w 1530990"/>
              <a:gd name="connsiteY109" fmla="*/ 425317 h 1399009"/>
              <a:gd name="connsiteX110" fmla="*/ 520923 w 1530990"/>
              <a:gd name="connsiteY110" fmla="*/ 432608 h 1399009"/>
              <a:gd name="connsiteX111" fmla="*/ 508402 w 1530990"/>
              <a:gd name="connsiteY111" fmla="*/ 429008 h 1399009"/>
              <a:gd name="connsiteX112" fmla="*/ 503712 w 1530990"/>
              <a:gd name="connsiteY112" fmla="*/ 429947 h 1399009"/>
              <a:gd name="connsiteX113" fmla="*/ 491312 w 1530990"/>
              <a:gd name="connsiteY113" fmla="*/ 444836 h 1399009"/>
              <a:gd name="connsiteX114" fmla="*/ 489549 w 1530990"/>
              <a:gd name="connsiteY114" fmla="*/ 449001 h 1399009"/>
              <a:gd name="connsiteX115" fmla="*/ 489549 w 1530990"/>
              <a:gd name="connsiteY115" fmla="*/ 449001 h 1399009"/>
              <a:gd name="connsiteX116" fmla="*/ 364340 w 1530990"/>
              <a:gd name="connsiteY116" fmla="*/ 413021 h 1399009"/>
              <a:gd name="connsiteX117" fmla="*/ 330909 w 1530990"/>
              <a:gd name="connsiteY117" fmla="*/ 349044 h 1399009"/>
              <a:gd name="connsiteX118" fmla="*/ 318362 w 1530990"/>
              <a:gd name="connsiteY118" fmla="*/ 345835 h 1399009"/>
              <a:gd name="connsiteX119" fmla="*/ 304236 w 1530990"/>
              <a:gd name="connsiteY119" fmla="*/ 348092 h 1399009"/>
              <a:gd name="connsiteX120" fmla="*/ 300372 w 1530990"/>
              <a:gd name="connsiteY120" fmla="*/ 345811 h 1399009"/>
              <a:gd name="connsiteX121" fmla="*/ 300354 w 1530990"/>
              <a:gd name="connsiteY121" fmla="*/ 345811 h 1399009"/>
              <a:gd name="connsiteX122" fmla="*/ 300708 w 1530990"/>
              <a:gd name="connsiteY122" fmla="*/ 334840 h 1399009"/>
              <a:gd name="connsiteX123" fmla="*/ 312103 w 1530990"/>
              <a:gd name="connsiteY123" fmla="*/ 329648 h 1399009"/>
              <a:gd name="connsiteX124" fmla="*/ 311992 w 1530990"/>
              <a:gd name="connsiteY124" fmla="*/ 327299 h 1399009"/>
              <a:gd name="connsiteX125" fmla="*/ 308802 w 1530990"/>
              <a:gd name="connsiteY125" fmla="*/ 318979 h 1399009"/>
              <a:gd name="connsiteX126" fmla="*/ 309795 w 1530990"/>
              <a:gd name="connsiteY126" fmla="*/ 317477 h 1399009"/>
              <a:gd name="connsiteX127" fmla="*/ 314215 w 1530990"/>
              <a:gd name="connsiteY127" fmla="*/ 314233 h 1399009"/>
              <a:gd name="connsiteX128" fmla="*/ 315238 w 1530990"/>
              <a:gd name="connsiteY128" fmla="*/ 311396 h 1399009"/>
              <a:gd name="connsiteX129" fmla="*/ 311957 w 1530990"/>
              <a:gd name="connsiteY129" fmla="*/ 300794 h 1399009"/>
              <a:gd name="connsiteX130" fmla="*/ 311858 w 1530990"/>
              <a:gd name="connsiteY130" fmla="*/ 296418 h 1399009"/>
              <a:gd name="connsiteX131" fmla="*/ 314056 w 1530990"/>
              <a:gd name="connsiteY131" fmla="*/ 293594 h 1399009"/>
              <a:gd name="connsiteX132" fmla="*/ 324173 w 1530990"/>
              <a:gd name="connsiteY132" fmla="*/ 287672 h 1399009"/>
              <a:gd name="connsiteX133" fmla="*/ 326592 w 1530990"/>
              <a:gd name="connsiteY133" fmla="*/ 282724 h 1399009"/>
              <a:gd name="connsiteX134" fmla="*/ 325337 w 1530990"/>
              <a:gd name="connsiteY134" fmla="*/ 276974 h 1399009"/>
              <a:gd name="connsiteX135" fmla="*/ 316152 w 1530990"/>
              <a:gd name="connsiteY135" fmla="*/ 254956 h 1399009"/>
              <a:gd name="connsiteX136" fmla="*/ 315123 w 1530990"/>
              <a:gd name="connsiteY136" fmla="*/ 242195 h 1399009"/>
              <a:gd name="connsiteX137" fmla="*/ 318588 w 1530990"/>
              <a:gd name="connsiteY137" fmla="*/ 231356 h 1399009"/>
              <a:gd name="connsiteX138" fmla="*/ 328928 w 1530990"/>
              <a:gd name="connsiteY138" fmla="*/ 212387 h 1399009"/>
              <a:gd name="connsiteX139" fmla="*/ 331905 w 1530990"/>
              <a:gd name="connsiteY139" fmla="*/ 205674 h 1399009"/>
              <a:gd name="connsiteX140" fmla="*/ 333828 w 1530990"/>
              <a:gd name="connsiteY140" fmla="*/ 189063 h 1399009"/>
              <a:gd name="connsiteX141" fmla="*/ 332713 w 1530990"/>
              <a:gd name="connsiteY141" fmla="*/ 183140 h 1399009"/>
              <a:gd name="connsiteX142" fmla="*/ 332731 w 1530990"/>
              <a:gd name="connsiteY142" fmla="*/ 183140 h 1399009"/>
              <a:gd name="connsiteX143" fmla="*/ 332953 w 1530990"/>
              <a:gd name="connsiteY143" fmla="*/ 183406 h 1399009"/>
              <a:gd name="connsiteX144" fmla="*/ 329737 w 1530990"/>
              <a:gd name="connsiteY144" fmla="*/ 165434 h 1399009"/>
              <a:gd name="connsiteX145" fmla="*/ 327671 w 1530990"/>
              <a:gd name="connsiteY145" fmla="*/ 159277 h 1399009"/>
              <a:gd name="connsiteX146" fmla="*/ 313352 w 1530990"/>
              <a:gd name="connsiteY146" fmla="*/ 137898 h 1399009"/>
              <a:gd name="connsiteX147" fmla="*/ 313334 w 1530990"/>
              <a:gd name="connsiteY147" fmla="*/ 137898 h 1399009"/>
              <a:gd name="connsiteX148" fmla="*/ 285105 w 1530990"/>
              <a:gd name="connsiteY148" fmla="*/ 110568 h 1399009"/>
              <a:gd name="connsiteX149" fmla="*/ 167483 w 1530990"/>
              <a:gd name="connsiteY149" fmla="*/ 78670 h 1399009"/>
              <a:gd name="connsiteX150" fmla="*/ 167185 w 1530990"/>
              <a:gd name="connsiteY150" fmla="*/ 78687 h 1399009"/>
              <a:gd name="connsiteX151" fmla="*/ 126248 w 1530990"/>
              <a:gd name="connsiteY151" fmla="*/ 93134 h 1399009"/>
              <a:gd name="connsiteX152" fmla="*/ 94577 w 1530990"/>
              <a:gd name="connsiteY152" fmla="*/ 124754 h 1399009"/>
              <a:gd name="connsiteX153" fmla="*/ 78282 w 1530990"/>
              <a:gd name="connsiteY153" fmla="*/ 146093 h 1399009"/>
              <a:gd name="connsiteX154" fmla="*/ 62425 w 1530990"/>
              <a:gd name="connsiteY154" fmla="*/ 251639 h 1399009"/>
              <a:gd name="connsiteX155" fmla="*/ 90935 w 1530990"/>
              <a:gd name="connsiteY155" fmla="*/ 316826 h 1399009"/>
              <a:gd name="connsiteX156" fmla="*/ 90919 w 1530990"/>
              <a:gd name="connsiteY156" fmla="*/ 316826 h 1399009"/>
              <a:gd name="connsiteX157" fmla="*/ 0 w 1530990"/>
              <a:gd name="connsiteY157" fmla="*/ 336700 h 1399009"/>
              <a:gd name="connsiteX158" fmla="*/ 18250 w 1530990"/>
              <a:gd name="connsiteY158" fmla="*/ 510856 h 1399009"/>
              <a:gd name="connsiteX159" fmla="*/ 36712 w 1530990"/>
              <a:gd name="connsiteY159" fmla="*/ 549641 h 1399009"/>
              <a:gd name="connsiteX160" fmla="*/ 71425 w 1530990"/>
              <a:gd name="connsiteY160" fmla="*/ 583108 h 1399009"/>
              <a:gd name="connsiteX161" fmla="*/ 86963 w 1530990"/>
              <a:gd name="connsiteY161" fmla="*/ 609663 h 1399009"/>
              <a:gd name="connsiteX162" fmla="*/ 31650 w 1530990"/>
              <a:gd name="connsiteY162" fmla="*/ 651996 h 1399009"/>
              <a:gd name="connsiteX163" fmla="*/ 42971 w 1530990"/>
              <a:gd name="connsiteY163" fmla="*/ 778102 h 1399009"/>
              <a:gd name="connsiteX164" fmla="*/ 42956 w 1530990"/>
              <a:gd name="connsiteY164" fmla="*/ 778102 h 1399009"/>
              <a:gd name="connsiteX165" fmla="*/ 34511 w 1530990"/>
              <a:gd name="connsiteY165" fmla="*/ 838087 h 1399009"/>
              <a:gd name="connsiteX166" fmla="*/ 48468 w 1530990"/>
              <a:gd name="connsiteY166" fmla="*/ 971524 h 1399009"/>
              <a:gd name="connsiteX167" fmla="*/ 62391 w 1530990"/>
              <a:gd name="connsiteY167" fmla="*/ 995797 h 1399009"/>
              <a:gd name="connsiteX168" fmla="*/ 70034 w 1530990"/>
              <a:gd name="connsiteY168" fmla="*/ 1000742 h 1399009"/>
              <a:gd name="connsiteX169" fmla="*/ 84407 w 1530990"/>
              <a:gd name="connsiteY169" fmla="*/ 1004909 h 1399009"/>
              <a:gd name="connsiteX170" fmla="*/ 87844 w 1530990"/>
              <a:gd name="connsiteY170" fmla="*/ 1007403 h 1399009"/>
              <a:gd name="connsiteX171" fmla="*/ 89166 w 1530990"/>
              <a:gd name="connsiteY171" fmla="*/ 1014072 h 1399009"/>
              <a:gd name="connsiteX172" fmla="*/ 87088 w 1530990"/>
              <a:gd name="connsiteY172" fmla="*/ 1036789 h 1399009"/>
              <a:gd name="connsiteX173" fmla="*/ 88545 w 1530990"/>
              <a:gd name="connsiteY173" fmla="*/ 1044501 h 1399009"/>
              <a:gd name="connsiteX174" fmla="*/ 108822 w 1530990"/>
              <a:gd name="connsiteY174" fmla="*/ 1060980 h 1399009"/>
              <a:gd name="connsiteX175" fmla="*/ 111388 w 1530990"/>
              <a:gd name="connsiteY175" fmla="*/ 1065919 h 1399009"/>
              <a:gd name="connsiteX176" fmla="*/ 110215 w 1530990"/>
              <a:gd name="connsiteY176" fmla="*/ 1071594 h 1399009"/>
              <a:gd name="connsiteX177" fmla="*/ 103070 w 1530990"/>
              <a:gd name="connsiteY177" fmla="*/ 1088465 h 1399009"/>
              <a:gd name="connsiteX178" fmla="*/ 100255 w 1530990"/>
              <a:gd name="connsiteY178" fmla="*/ 1107552 h 1399009"/>
              <a:gd name="connsiteX179" fmla="*/ 98474 w 1530990"/>
              <a:gd name="connsiteY179" fmla="*/ 1113881 h 1399009"/>
              <a:gd name="connsiteX180" fmla="*/ 85813 w 1530990"/>
              <a:gd name="connsiteY180" fmla="*/ 1126637 h 1399009"/>
              <a:gd name="connsiteX181" fmla="*/ 81465 w 1530990"/>
              <a:gd name="connsiteY181" fmla="*/ 1132501 h 1399009"/>
              <a:gd name="connsiteX182" fmla="*/ 74075 w 1530990"/>
              <a:gd name="connsiteY182" fmla="*/ 1155041 h 1399009"/>
              <a:gd name="connsiteX183" fmla="*/ 72816 w 1530990"/>
              <a:gd name="connsiteY183" fmla="*/ 1297568 h 1399009"/>
              <a:gd name="connsiteX184" fmla="*/ 80838 w 1530990"/>
              <a:gd name="connsiteY184" fmla="*/ 1297524 h 1399009"/>
              <a:gd name="connsiteX185" fmla="*/ 80854 w 1530990"/>
              <a:gd name="connsiteY185" fmla="*/ 1297524 h 1399009"/>
              <a:gd name="connsiteX186" fmla="*/ 60083 w 1530990"/>
              <a:gd name="connsiteY186" fmla="*/ 1389398 h 1399009"/>
              <a:gd name="connsiteX187" fmla="*/ 101074 w 1530990"/>
              <a:gd name="connsiteY187" fmla="*/ 1396788 h 1399009"/>
              <a:gd name="connsiteX188" fmla="*/ 113208 w 1530990"/>
              <a:gd name="connsiteY188" fmla="*/ 1396576 h 1399009"/>
              <a:gd name="connsiteX189" fmla="*/ 138621 w 1530990"/>
              <a:gd name="connsiteY189" fmla="*/ 1393778 h 1399009"/>
              <a:gd name="connsiteX190" fmla="*/ 147658 w 1530990"/>
              <a:gd name="connsiteY190" fmla="*/ 1391252 h 1399009"/>
              <a:gd name="connsiteX191" fmla="*/ 162315 w 1530990"/>
              <a:gd name="connsiteY191" fmla="*/ 1385592 h 1399009"/>
              <a:gd name="connsiteX192" fmla="*/ 168468 w 1530990"/>
              <a:gd name="connsiteY192" fmla="*/ 1384655 h 1399009"/>
              <a:gd name="connsiteX193" fmla="*/ 169532 w 1530990"/>
              <a:gd name="connsiteY193" fmla="*/ 1384679 h 1399009"/>
              <a:gd name="connsiteX194" fmla="*/ 176309 w 1530990"/>
              <a:gd name="connsiteY194" fmla="*/ 1386156 h 1399009"/>
              <a:gd name="connsiteX195" fmla="*/ 195430 w 1530990"/>
              <a:gd name="connsiteY195" fmla="*/ 1393533 h 1399009"/>
              <a:gd name="connsiteX196" fmla="*/ 206558 w 1530990"/>
              <a:gd name="connsiteY196" fmla="*/ 1396765 h 1399009"/>
              <a:gd name="connsiteX197" fmla="*/ 228228 w 1530990"/>
              <a:gd name="connsiteY197" fmla="*/ 1399009 h 1399009"/>
              <a:gd name="connsiteX198" fmla="*/ 232386 w 1530990"/>
              <a:gd name="connsiteY198" fmla="*/ 1398940 h 1399009"/>
              <a:gd name="connsiteX199" fmla="*/ 292350 w 1530990"/>
              <a:gd name="connsiteY199" fmla="*/ 1382706 h 1399009"/>
              <a:gd name="connsiteX200" fmla="*/ 306643 w 1530990"/>
              <a:gd name="connsiteY200" fmla="*/ 1370822 h 1399009"/>
              <a:gd name="connsiteX201" fmla="*/ 314392 w 1530990"/>
              <a:gd name="connsiteY201" fmla="*/ 1355835 h 1399009"/>
              <a:gd name="connsiteX202" fmla="*/ 314410 w 1530990"/>
              <a:gd name="connsiteY202" fmla="*/ 1355835 h 1399009"/>
              <a:gd name="connsiteX203" fmla="*/ 314658 w 1530990"/>
              <a:gd name="connsiteY203" fmla="*/ 1355838 h 1399009"/>
              <a:gd name="connsiteX204" fmla="*/ 324964 w 1530990"/>
              <a:gd name="connsiteY204" fmla="*/ 1347475 h 1399009"/>
              <a:gd name="connsiteX205" fmla="*/ 330992 w 1530990"/>
              <a:gd name="connsiteY205" fmla="*/ 1305135 h 1399009"/>
              <a:gd name="connsiteX206" fmla="*/ 317155 w 1530990"/>
              <a:gd name="connsiteY206" fmla="*/ 1287438 h 1399009"/>
              <a:gd name="connsiteX207" fmla="*/ 305304 w 1530990"/>
              <a:gd name="connsiteY207" fmla="*/ 1281676 h 1399009"/>
              <a:gd name="connsiteX208" fmla="*/ 275169 w 1530990"/>
              <a:gd name="connsiteY208" fmla="*/ 1271059 h 1399009"/>
              <a:gd name="connsiteX209" fmla="*/ 260358 w 1530990"/>
              <a:gd name="connsiteY209" fmla="*/ 1260994 h 1399009"/>
              <a:gd name="connsiteX210" fmla="*/ 260192 w 1530990"/>
              <a:gd name="connsiteY210" fmla="*/ 1260845 h 1399009"/>
              <a:gd name="connsiteX211" fmla="*/ 253260 w 1530990"/>
              <a:gd name="connsiteY211" fmla="*/ 1261938 h 1399009"/>
              <a:gd name="connsiteX212" fmla="*/ 253260 w 1530990"/>
              <a:gd name="connsiteY212" fmla="*/ 1261938 h 1399009"/>
              <a:gd name="connsiteX213" fmla="*/ 242163 w 1530990"/>
              <a:gd name="connsiteY213" fmla="*/ 1238727 h 1399009"/>
              <a:gd name="connsiteX214" fmla="*/ 243231 w 1530990"/>
              <a:gd name="connsiteY214" fmla="*/ 1137905 h 1399009"/>
              <a:gd name="connsiteX215" fmla="*/ 245424 w 1530990"/>
              <a:gd name="connsiteY215" fmla="*/ 1132197 h 1399009"/>
              <a:gd name="connsiteX216" fmla="*/ 267641 w 1530990"/>
              <a:gd name="connsiteY216" fmla="*/ 1093302 h 1399009"/>
              <a:gd name="connsiteX217" fmla="*/ 275478 w 1530990"/>
              <a:gd name="connsiteY217" fmla="*/ 1065192 h 1399009"/>
              <a:gd name="connsiteX218" fmla="*/ 295114 w 1530990"/>
              <a:gd name="connsiteY218" fmla="*/ 1018623 h 1399009"/>
              <a:gd name="connsiteX219" fmla="*/ 299888 w 1530990"/>
              <a:gd name="connsiteY219" fmla="*/ 994383 h 1399009"/>
              <a:gd name="connsiteX220" fmla="*/ 289967 w 1530990"/>
              <a:gd name="connsiteY220" fmla="*/ 955894 h 1399009"/>
              <a:gd name="connsiteX221" fmla="*/ 298930 w 1530990"/>
              <a:gd name="connsiteY221" fmla="*/ 939997 h 1399009"/>
              <a:gd name="connsiteX222" fmla="*/ 302435 w 1530990"/>
              <a:gd name="connsiteY222" fmla="*/ 930822 h 1399009"/>
              <a:gd name="connsiteX223" fmla="*/ 303540 w 1530990"/>
              <a:gd name="connsiteY223" fmla="*/ 907321 h 1399009"/>
              <a:gd name="connsiteX224" fmla="*/ 297710 w 1530990"/>
              <a:gd name="connsiteY224" fmla="*/ 884707 h 1399009"/>
              <a:gd name="connsiteX225" fmla="*/ 277309 w 1530990"/>
              <a:gd name="connsiteY225" fmla="*/ 828382 h 1399009"/>
              <a:gd name="connsiteX226" fmla="*/ 272898 w 1530990"/>
              <a:gd name="connsiteY226" fmla="*/ 805902 h 1399009"/>
              <a:gd name="connsiteX227" fmla="*/ 290268 w 1530990"/>
              <a:gd name="connsiteY227" fmla="*/ 765227 h 1399009"/>
              <a:gd name="connsiteX228" fmla="*/ 280630 w 1530990"/>
              <a:gd name="connsiteY228" fmla="*/ 764102 h 1399009"/>
              <a:gd name="connsiteX229" fmla="*/ 280613 w 1530990"/>
              <a:gd name="connsiteY229" fmla="*/ 764102 h 1399009"/>
              <a:gd name="connsiteX230" fmla="*/ 297070 w 1530990"/>
              <a:gd name="connsiteY230" fmla="*/ 746674 h 1399009"/>
              <a:gd name="connsiteX231" fmla="*/ 297088 w 1530990"/>
              <a:gd name="connsiteY231" fmla="*/ 746674 h 1399009"/>
              <a:gd name="connsiteX232" fmla="*/ 422710 w 1530990"/>
              <a:gd name="connsiteY232" fmla="*/ 774835 h 1399009"/>
              <a:gd name="connsiteX233" fmla="*/ 429353 w 1530990"/>
              <a:gd name="connsiteY233" fmla="*/ 585010 h 1399009"/>
              <a:gd name="connsiteX234" fmla="*/ 440849 w 1530990"/>
              <a:gd name="connsiteY234" fmla="*/ 586338 h 1399009"/>
              <a:gd name="connsiteX235" fmla="*/ 440849 w 1530990"/>
              <a:gd name="connsiteY235" fmla="*/ 586338 h 1399009"/>
              <a:gd name="connsiteX236" fmla="*/ 440783 w 1530990"/>
              <a:gd name="connsiteY236" fmla="*/ 587377 h 1399009"/>
              <a:gd name="connsiteX237" fmla="*/ 459074 w 1530990"/>
              <a:gd name="connsiteY237" fmla="*/ 588443 h 1399009"/>
              <a:gd name="connsiteX238" fmla="*/ 470583 w 1530990"/>
              <a:gd name="connsiteY238" fmla="*/ 589773 h 1399009"/>
              <a:gd name="connsiteX239" fmla="*/ 470563 w 1530990"/>
              <a:gd name="connsiteY239" fmla="*/ 589773 h 1399009"/>
              <a:gd name="connsiteX240" fmla="*/ 476284 w 1530990"/>
              <a:gd name="connsiteY240" fmla="*/ 611724 h 1399009"/>
              <a:gd name="connsiteX241" fmla="*/ 482815 w 1530990"/>
              <a:gd name="connsiteY241" fmla="*/ 624155 h 1399009"/>
              <a:gd name="connsiteX242" fmla="*/ 502318 w 1530990"/>
              <a:gd name="connsiteY242" fmla="*/ 653590 h 1399009"/>
              <a:gd name="connsiteX243" fmla="*/ 512221 w 1530990"/>
              <a:gd name="connsiteY243" fmla="*/ 672227 h 1399009"/>
              <a:gd name="connsiteX244" fmla="*/ 520123 w 1530990"/>
              <a:gd name="connsiteY244" fmla="*/ 689485 h 1399009"/>
              <a:gd name="connsiteX245" fmla="*/ 520103 w 1530990"/>
              <a:gd name="connsiteY245" fmla="*/ 689485 h 1399009"/>
              <a:gd name="connsiteX246" fmla="*/ 471596 w 1530990"/>
              <a:gd name="connsiteY246" fmla="*/ 775179 h 1399009"/>
              <a:gd name="connsiteX247" fmla="*/ 653671 w 1530990"/>
              <a:gd name="connsiteY247" fmla="*/ 879709 h 1399009"/>
              <a:gd name="connsiteX248" fmla="*/ 653650 w 1530990"/>
              <a:gd name="connsiteY248" fmla="*/ 879709 h 1399009"/>
              <a:gd name="connsiteX249" fmla="*/ 675432 w 1530990"/>
              <a:gd name="connsiteY249" fmla="*/ 923381 h 1399009"/>
              <a:gd name="connsiteX250" fmla="*/ 675432 w 1530990"/>
              <a:gd name="connsiteY250" fmla="*/ 923381 h 1399009"/>
              <a:gd name="connsiteX251" fmla="*/ 668648 w 1530990"/>
              <a:gd name="connsiteY251" fmla="*/ 923019 h 1399009"/>
              <a:gd name="connsiteX252" fmla="*/ 639136 w 1530990"/>
              <a:gd name="connsiteY252" fmla="*/ 917845 h 1399009"/>
              <a:gd name="connsiteX253" fmla="*/ 611634 w 1530990"/>
              <a:gd name="connsiteY253" fmla="*/ 904107 h 1399009"/>
              <a:gd name="connsiteX254" fmla="*/ 606903 w 1530990"/>
              <a:gd name="connsiteY254" fmla="*/ 902867 h 1399009"/>
              <a:gd name="connsiteX255" fmla="*/ 606797 w 1530990"/>
              <a:gd name="connsiteY255" fmla="*/ 902867 h 1399009"/>
              <a:gd name="connsiteX256" fmla="*/ 602640 w 1530990"/>
              <a:gd name="connsiteY256" fmla="*/ 914488 h 1399009"/>
              <a:gd name="connsiteX257" fmla="*/ 620813 w 1530990"/>
              <a:gd name="connsiteY257" fmla="*/ 941167 h 1399009"/>
              <a:gd name="connsiteX258" fmla="*/ 604353 w 1530990"/>
              <a:gd name="connsiteY258" fmla="*/ 974172 h 1399009"/>
              <a:gd name="connsiteX259" fmla="*/ 613053 w 1530990"/>
              <a:gd name="connsiteY259" fmla="*/ 980058 h 1399009"/>
              <a:gd name="connsiteX260" fmla="*/ 623085 w 1530990"/>
              <a:gd name="connsiteY260" fmla="*/ 977917 h 1399009"/>
              <a:gd name="connsiteX261" fmla="*/ 623106 w 1530990"/>
              <a:gd name="connsiteY261" fmla="*/ 977917 h 1399009"/>
              <a:gd name="connsiteX262" fmla="*/ 605481 w 1530990"/>
              <a:gd name="connsiteY262" fmla="*/ 1000172 h 1399009"/>
              <a:gd name="connsiteX263" fmla="*/ 619324 w 1530990"/>
              <a:gd name="connsiteY263" fmla="*/ 1010735 h 1399009"/>
              <a:gd name="connsiteX264" fmla="*/ 629721 w 1530990"/>
              <a:gd name="connsiteY264" fmla="*/ 1008495 h 1399009"/>
              <a:gd name="connsiteX265" fmla="*/ 629742 w 1530990"/>
              <a:gd name="connsiteY265" fmla="*/ 1008495 h 1399009"/>
              <a:gd name="connsiteX266" fmla="*/ 622323 w 1530990"/>
              <a:gd name="connsiteY266" fmla="*/ 1029046 h 1399009"/>
              <a:gd name="connsiteX267" fmla="*/ 636297 w 1530990"/>
              <a:gd name="connsiteY267" fmla="*/ 1036374 h 1399009"/>
              <a:gd name="connsiteX268" fmla="*/ 646875 w 1530990"/>
              <a:gd name="connsiteY268" fmla="*/ 1034820 h 1399009"/>
              <a:gd name="connsiteX269" fmla="*/ 646896 w 1530990"/>
              <a:gd name="connsiteY269" fmla="*/ 1034820 h 1399009"/>
              <a:gd name="connsiteX270" fmla="*/ 644696 w 1530990"/>
              <a:gd name="connsiteY270" fmla="*/ 1044269 h 1399009"/>
              <a:gd name="connsiteX271" fmla="*/ 656198 w 1530990"/>
              <a:gd name="connsiteY271" fmla="*/ 1051390 h 1399009"/>
              <a:gd name="connsiteX272" fmla="*/ 656209 w 1530990"/>
              <a:gd name="connsiteY272" fmla="*/ 1051390 h 1399009"/>
              <a:gd name="connsiteX273" fmla="*/ 656568 w 1530990"/>
              <a:gd name="connsiteY273" fmla="*/ 1051394 h 1399009"/>
              <a:gd name="connsiteX274" fmla="*/ 672420 w 1530990"/>
              <a:gd name="connsiteY274" fmla="*/ 1047320 h 1399009"/>
              <a:gd name="connsiteX275" fmla="*/ 679329 w 1530990"/>
              <a:gd name="connsiteY275" fmla="*/ 1043954 h 1399009"/>
              <a:gd name="connsiteX276" fmla="*/ 687571 w 1530990"/>
              <a:gd name="connsiteY276" fmla="*/ 1039230 h 1399009"/>
              <a:gd name="connsiteX277" fmla="*/ 687593 w 1530990"/>
              <a:gd name="connsiteY277" fmla="*/ 1039230 h 1399009"/>
              <a:gd name="connsiteX278" fmla="*/ 661147 w 1530990"/>
              <a:gd name="connsiteY278" fmla="*/ 1079911 h 1399009"/>
              <a:gd name="connsiteX279" fmla="*/ 695580 w 1530990"/>
              <a:gd name="connsiteY279" fmla="*/ 1164165 h 1399009"/>
              <a:gd name="connsiteX280" fmla="*/ 761540 w 1530990"/>
              <a:gd name="connsiteY280" fmla="*/ 1212032 h 1399009"/>
              <a:gd name="connsiteX281" fmla="*/ 769995 w 1530990"/>
              <a:gd name="connsiteY281" fmla="*/ 1210986 h 1399009"/>
              <a:gd name="connsiteX282" fmla="*/ 770018 w 1530990"/>
              <a:gd name="connsiteY282" fmla="*/ 1210986 h 1399009"/>
              <a:gd name="connsiteX283" fmla="*/ 767815 w 1530990"/>
              <a:gd name="connsiteY283" fmla="*/ 1225592 h 1399009"/>
              <a:gd name="connsiteX284" fmla="*/ 777721 w 1530990"/>
              <a:gd name="connsiteY284" fmla="*/ 1229464 h 1399009"/>
              <a:gd name="connsiteX285" fmla="*/ 777698 w 1530990"/>
              <a:gd name="connsiteY285" fmla="*/ 1229464 h 1399009"/>
              <a:gd name="connsiteX286" fmla="*/ 745522 w 1530990"/>
              <a:gd name="connsiteY286" fmla="*/ 1287140 h 1399009"/>
              <a:gd name="connsiteX287" fmla="*/ 717522 w 1530990"/>
              <a:gd name="connsiteY287" fmla="*/ 1312253 h 1399009"/>
              <a:gd name="connsiteX288" fmla="*/ 667165 w 1530990"/>
              <a:gd name="connsiteY288" fmla="*/ 1334087 h 1399009"/>
              <a:gd name="connsiteX289" fmla="*/ 663648 w 1530990"/>
              <a:gd name="connsiteY289" fmla="*/ 1338903 h 1399009"/>
              <a:gd name="connsiteX290" fmla="*/ 723148 w 1530990"/>
              <a:gd name="connsiteY290" fmla="*/ 1352314 h 1399009"/>
              <a:gd name="connsiteX291" fmla="*/ 773964 w 1530990"/>
              <a:gd name="connsiteY291" fmla="*/ 1354940 h 1399009"/>
              <a:gd name="connsiteX292" fmla="*/ 811462 w 1530990"/>
              <a:gd name="connsiteY292" fmla="*/ 1353003 h 1399009"/>
              <a:gd name="connsiteX293" fmla="*/ 874727 w 1530990"/>
              <a:gd name="connsiteY293" fmla="*/ 1333416 h 1399009"/>
              <a:gd name="connsiteX294" fmla="*/ 907666 w 1530990"/>
              <a:gd name="connsiteY294" fmla="*/ 1290493 h 1399009"/>
              <a:gd name="connsiteX295" fmla="*/ 907690 w 1530990"/>
              <a:gd name="connsiteY295" fmla="*/ 1290493 h 1399009"/>
              <a:gd name="connsiteX296" fmla="*/ 905778 w 1530990"/>
              <a:gd name="connsiteY296" fmla="*/ 1310190 h 1399009"/>
              <a:gd name="connsiteX297" fmla="*/ 924235 w 1530990"/>
              <a:gd name="connsiteY297" fmla="*/ 1309525 h 1399009"/>
              <a:gd name="connsiteX298" fmla="*/ 941044 w 1530990"/>
              <a:gd name="connsiteY298" fmla="*/ 1232912 h 1399009"/>
              <a:gd name="connsiteX299" fmla="*/ 945846 w 1530990"/>
              <a:gd name="connsiteY299" fmla="*/ 1231296 h 1399009"/>
              <a:gd name="connsiteX300" fmla="*/ 949170 w 1530990"/>
              <a:gd name="connsiteY300" fmla="*/ 1216277 h 1399009"/>
              <a:gd name="connsiteX301" fmla="*/ 950222 w 1530990"/>
              <a:gd name="connsiteY301" fmla="*/ 1216029 h 1399009"/>
              <a:gd name="connsiteX302" fmla="*/ 972090 w 1530990"/>
              <a:gd name="connsiteY302" fmla="*/ 1216185 h 1399009"/>
              <a:gd name="connsiteX303" fmla="*/ 1037219 w 1530990"/>
              <a:gd name="connsiteY303" fmla="*/ 1213386 h 1399009"/>
              <a:gd name="connsiteX304" fmla="*/ 1100581 w 1530990"/>
              <a:gd name="connsiteY304" fmla="*/ 1197435 h 1399009"/>
              <a:gd name="connsiteX305" fmla="*/ 1112525 w 1530990"/>
              <a:gd name="connsiteY305" fmla="*/ 1195972 h 1399009"/>
              <a:gd name="connsiteX306" fmla="*/ 1112976 w 1530990"/>
              <a:gd name="connsiteY306" fmla="*/ 1195974 h 1399009"/>
              <a:gd name="connsiteX307" fmla="*/ 1113835 w 1530990"/>
              <a:gd name="connsiteY307" fmla="*/ 1195963 h 1399009"/>
              <a:gd name="connsiteX308" fmla="*/ 1175032 w 1530990"/>
              <a:gd name="connsiteY308" fmla="*/ 1254314 h 1399009"/>
              <a:gd name="connsiteX309" fmla="*/ 1179914 w 1530990"/>
              <a:gd name="connsiteY309" fmla="*/ 1252446 h 1399009"/>
              <a:gd name="connsiteX310" fmla="*/ 1179940 w 1530990"/>
              <a:gd name="connsiteY310" fmla="*/ 1252446 h 1399009"/>
              <a:gd name="connsiteX311" fmla="*/ 1146910 w 1530990"/>
              <a:gd name="connsiteY311" fmla="*/ 1323016 h 1399009"/>
              <a:gd name="connsiteX312" fmla="*/ 1124727 w 1530990"/>
              <a:gd name="connsiteY312" fmla="*/ 1344260 h 1399009"/>
              <a:gd name="connsiteX313" fmla="*/ 1084209 w 1530990"/>
              <a:gd name="connsiteY313" fmla="*/ 1363423 h 1399009"/>
              <a:gd name="connsiteX314" fmla="*/ 1081466 w 1530990"/>
              <a:gd name="connsiteY314" fmla="*/ 1367447 h 1399009"/>
              <a:gd name="connsiteX315" fmla="*/ 1130387 w 1530990"/>
              <a:gd name="connsiteY315" fmla="*/ 1376806 h 1399009"/>
              <a:gd name="connsiteX316" fmla="*/ 1159872 w 1530990"/>
              <a:gd name="connsiteY316" fmla="*/ 1377787 h 1399009"/>
              <a:gd name="connsiteX317" fmla="*/ 1202486 w 1530990"/>
              <a:gd name="connsiteY317" fmla="*/ 1375014 h 1399009"/>
              <a:gd name="connsiteX318" fmla="*/ 1253597 w 1530990"/>
              <a:gd name="connsiteY318" fmla="*/ 1357340 h 1399009"/>
              <a:gd name="connsiteX319" fmla="*/ 1279327 w 1530990"/>
              <a:gd name="connsiteY319" fmla="*/ 1321458 h 1399009"/>
              <a:gd name="connsiteX320" fmla="*/ 1279354 w 1530990"/>
              <a:gd name="connsiteY320" fmla="*/ 1321458 h 1399009"/>
              <a:gd name="connsiteX321" fmla="*/ 1278321 w 1530990"/>
              <a:gd name="connsiteY321" fmla="*/ 1337556 h 1399009"/>
              <a:gd name="connsiteX322" fmla="*/ 1293368 w 1530990"/>
              <a:gd name="connsiteY322" fmla="*/ 1336521 h 1399009"/>
              <a:gd name="connsiteX323" fmla="*/ 1308121 w 1530990"/>
              <a:gd name="connsiteY323" fmla="*/ 1256946 h 1399009"/>
              <a:gd name="connsiteX324" fmla="*/ 1308093 w 1530990"/>
              <a:gd name="connsiteY324" fmla="*/ 1256946 h 1399009"/>
              <a:gd name="connsiteX325" fmla="*/ 1445255 w 1530990"/>
              <a:gd name="connsiteY325" fmla="*/ 1137676 h 1399009"/>
              <a:gd name="connsiteX326" fmla="*/ 1530991 w 1530990"/>
              <a:gd name="connsiteY326" fmla="*/ 1027424 h 1399009"/>
              <a:gd name="connsiteX327" fmla="*/ 1474487 w 1530990"/>
              <a:gd name="connsiteY327" fmla="*/ 952790 h 1399009"/>
              <a:gd name="connsiteX328" fmla="*/ 1490720 w 1530990"/>
              <a:gd name="connsiteY328" fmla="*/ 930186 h 1399009"/>
              <a:gd name="connsiteX329" fmla="*/ 1451028 w 1530990"/>
              <a:gd name="connsiteY329" fmla="*/ 859345 h 1399009"/>
              <a:gd name="connsiteX330" fmla="*/ 1410084 w 1530990"/>
              <a:gd name="connsiteY330" fmla="*/ 796701 h 1399009"/>
              <a:gd name="connsiteX331" fmla="*/ 1285080 w 1530990"/>
              <a:gd name="connsiteY331" fmla="*/ 627344 h 1399009"/>
              <a:gd name="connsiteX332" fmla="*/ 1189321 w 1530990"/>
              <a:gd name="connsiteY332" fmla="*/ 455564 h 1399009"/>
              <a:gd name="connsiteX333" fmla="*/ 1163498 w 1530990"/>
              <a:gd name="connsiteY333" fmla="*/ 414016 h 1399009"/>
              <a:gd name="connsiteX334" fmla="*/ 1039860 w 1530990"/>
              <a:gd name="connsiteY334" fmla="*/ 314633 h 1399009"/>
              <a:gd name="connsiteX335" fmla="*/ 1038892 w 1530990"/>
              <a:gd name="connsiteY335" fmla="*/ 314279 h 1399009"/>
              <a:gd name="connsiteX336" fmla="*/ 1022389 w 1530990"/>
              <a:gd name="connsiteY336" fmla="*/ 308731 h 1399009"/>
              <a:gd name="connsiteX337" fmla="*/ 1022364 w 1530990"/>
              <a:gd name="connsiteY337" fmla="*/ 308731 h 1399009"/>
              <a:gd name="connsiteX338" fmla="*/ 1022141 w 1530990"/>
              <a:gd name="connsiteY338" fmla="*/ 306499 h 1399009"/>
              <a:gd name="connsiteX339" fmla="*/ 999895 w 1530990"/>
              <a:gd name="connsiteY339" fmla="*/ 190963 h 1399009"/>
              <a:gd name="connsiteX340" fmla="*/ 966391 w 1530990"/>
              <a:gd name="connsiteY340" fmla="*/ 81128 h 1399009"/>
              <a:gd name="connsiteX341" fmla="*/ 834308 w 1530990"/>
              <a:gd name="connsiteY341" fmla="*/ 0 h 1399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</a:cxnLst>
            <a:rect l="l" t="t" r="r" b="b"/>
            <a:pathLst>
              <a:path w="1530990" h="1399009">
                <a:moveTo>
                  <a:pt x="650819" y="547783"/>
                </a:moveTo>
                <a:cubicBezTo>
                  <a:pt x="651475" y="547783"/>
                  <a:pt x="652890" y="548254"/>
                  <a:pt x="655064" y="549194"/>
                </a:cubicBezTo>
                <a:cubicBezTo>
                  <a:pt x="675032" y="558831"/>
                  <a:pt x="686547" y="564086"/>
                  <a:pt x="689611" y="564956"/>
                </a:cubicBezTo>
                <a:cubicBezTo>
                  <a:pt x="695282" y="567060"/>
                  <a:pt x="699987" y="568112"/>
                  <a:pt x="703727" y="568112"/>
                </a:cubicBezTo>
                <a:cubicBezTo>
                  <a:pt x="703996" y="568112"/>
                  <a:pt x="704261" y="568106"/>
                  <a:pt x="704520" y="568095"/>
                </a:cubicBezTo>
                <a:cubicBezTo>
                  <a:pt x="704672" y="568084"/>
                  <a:pt x="704822" y="568071"/>
                  <a:pt x="704968" y="568056"/>
                </a:cubicBezTo>
                <a:lnTo>
                  <a:pt x="704990" y="568056"/>
                </a:lnTo>
                <a:cubicBezTo>
                  <a:pt x="700020" y="575150"/>
                  <a:pt x="695416" y="581775"/>
                  <a:pt x="691179" y="587931"/>
                </a:cubicBezTo>
                <a:lnTo>
                  <a:pt x="691179" y="587931"/>
                </a:lnTo>
                <a:cubicBezTo>
                  <a:pt x="690335" y="586345"/>
                  <a:pt x="688902" y="584433"/>
                  <a:pt x="686880" y="582195"/>
                </a:cubicBezTo>
                <a:cubicBezTo>
                  <a:pt x="685171" y="579773"/>
                  <a:pt x="674353" y="569932"/>
                  <a:pt x="654425" y="552672"/>
                </a:cubicBezTo>
                <a:cubicBezTo>
                  <a:pt x="651707" y="550139"/>
                  <a:pt x="650364" y="548604"/>
                  <a:pt x="650396" y="548064"/>
                </a:cubicBezTo>
                <a:cubicBezTo>
                  <a:pt x="650386" y="547877"/>
                  <a:pt x="650527" y="547783"/>
                  <a:pt x="650819" y="547783"/>
                </a:cubicBezTo>
                <a:close/>
                <a:moveTo>
                  <a:pt x="586007" y="535734"/>
                </a:moveTo>
                <a:cubicBezTo>
                  <a:pt x="608604" y="552728"/>
                  <a:pt x="628096" y="565759"/>
                  <a:pt x="644484" y="574829"/>
                </a:cubicBezTo>
                <a:cubicBezTo>
                  <a:pt x="665886" y="586701"/>
                  <a:pt x="680224" y="592867"/>
                  <a:pt x="687498" y="593326"/>
                </a:cubicBezTo>
                <a:lnTo>
                  <a:pt x="687477" y="593326"/>
                </a:lnTo>
                <a:cubicBezTo>
                  <a:pt x="671501" y="616689"/>
                  <a:pt x="661325" y="632631"/>
                  <a:pt x="656948" y="641152"/>
                </a:cubicBezTo>
                <a:cubicBezTo>
                  <a:pt x="646611" y="657754"/>
                  <a:pt x="641495" y="672967"/>
                  <a:pt x="641600" y="686788"/>
                </a:cubicBezTo>
                <a:lnTo>
                  <a:pt x="641579" y="686788"/>
                </a:lnTo>
                <a:cubicBezTo>
                  <a:pt x="639623" y="689350"/>
                  <a:pt x="637799" y="692076"/>
                  <a:pt x="636107" y="694965"/>
                </a:cubicBezTo>
                <a:lnTo>
                  <a:pt x="636107" y="694965"/>
                </a:lnTo>
                <a:lnTo>
                  <a:pt x="567565" y="619957"/>
                </a:lnTo>
                <a:lnTo>
                  <a:pt x="567544" y="619957"/>
                </a:lnTo>
                <a:cubicBezTo>
                  <a:pt x="567332" y="618878"/>
                  <a:pt x="567194" y="617812"/>
                  <a:pt x="567130" y="616757"/>
                </a:cubicBezTo>
                <a:cubicBezTo>
                  <a:pt x="566839" y="613859"/>
                  <a:pt x="567115" y="609978"/>
                  <a:pt x="567959" y="605114"/>
                </a:cubicBezTo>
                <a:lnTo>
                  <a:pt x="574713" y="575051"/>
                </a:lnTo>
                <a:cubicBezTo>
                  <a:pt x="575797" y="569653"/>
                  <a:pt x="576576" y="564379"/>
                  <a:pt x="577051" y="559229"/>
                </a:cubicBezTo>
                <a:cubicBezTo>
                  <a:pt x="577368" y="555957"/>
                  <a:pt x="577523" y="552658"/>
                  <a:pt x="577515" y="549332"/>
                </a:cubicBezTo>
                <a:lnTo>
                  <a:pt x="577535" y="549332"/>
                </a:lnTo>
                <a:lnTo>
                  <a:pt x="578253" y="549426"/>
                </a:lnTo>
                <a:cubicBezTo>
                  <a:pt x="581193" y="544720"/>
                  <a:pt x="583327" y="541052"/>
                  <a:pt x="584655" y="538420"/>
                </a:cubicBezTo>
                <a:cubicBezTo>
                  <a:pt x="585125" y="537528"/>
                  <a:pt x="585569" y="536632"/>
                  <a:pt x="585987" y="535734"/>
                </a:cubicBezTo>
                <a:close/>
                <a:moveTo>
                  <a:pt x="1037163" y="777405"/>
                </a:moveTo>
                <a:lnTo>
                  <a:pt x="1038440" y="779192"/>
                </a:lnTo>
                <a:lnTo>
                  <a:pt x="1038415" y="779192"/>
                </a:lnTo>
                <a:cubicBezTo>
                  <a:pt x="1038296" y="779428"/>
                  <a:pt x="1038177" y="779664"/>
                  <a:pt x="1038058" y="779901"/>
                </a:cubicBezTo>
                <a:lnTo>
                  <a:pt x="1038058" y="779901"/>
                </a:lnTo>
                <a:lnTo>
                  <a:pt x="1037163" y="777405"/>
                </a:lnTo>
                <a:close/>
                <a:moveTo>
                  <a:pt x="834308" y="0"/>
                </a:moveTo>
                <a:cubicBezTo>
                  <a:pt x="833391" y="0"/>
                  <a:pt x="832470" y="5"/>
                  <a:pt x="831545" y="16"/>
                </a:cubicBezTo>
                <a:lnTo>
                  <a:pt x="831043" y="24"/>
                </a:lnTo>
                <a:cubicBezTo>
                  <a:pt x="799035" y="178"/>
                  <a:pt x="765678" y="7677"/>
                  <a:pt x="730971" y="22520"/>
                </a:cubicBezTo>
                <a:cubicBezTo>
                  <a:pt x="730304" y="25299"/>
                  <a:pt x="729662" y="28071"/>
                  <a:pt x="729046" y="30834"/>
                </a:cubicBezTo>
                <a:lnTo>
                  <a:pt x="729024" y="30834"/>
                </a:lnTo>
                <a:cubicBezTo>
                  <a:pt x="709477" y="44811"/>
                  <a:pt x="696884" y="57173"/>
                  <a:pt x="691248" y="67919"/>
                </a:cubicBezTo>
                <a:cubicBezTo>
                  <a:pt x="688770" y="72179"/>
                  <a:pt x="686768" y="77332"/>
                  <a:pt x="685242" y="83381"/>
                </a:cubicBezTo>
                <a:cubicBezTo>
                  <a:pt x="684606" y="84885"/>
                  <a:pt x="682832" y="94861"/>
                  <a:pt x="679921" y="113309"/>
                </a:cubicBezTo>
                <a:cubicBezTo>
                  <a:pt x="679245" y="116867"/>
                  <a:pt x="678413" y="120314"/>
                  <a:pt x="677427" y="123650"/>
                </a:cubicBezTo>
                <a:cubicBezTo>
                  <a:pt x="675305" y="130581"/>
                  <a:pt x="672619" y="136266"/>
                  <a:pt x="669369" y="140707"/>
                </a:cubicBezTo>
                <a:cubicBezTo>
                  <a:pt x="666234" y="145207"/>
                  <a:pt x="661630" y="150023"/>
                  <a:pt x="655557" y="155154"/>
                </a:cubicBezTo>
                <a:lnTo>
                  <a:pt x="620425" y="181694"/>
                </a:lnTo>
                <a:cubicBezTo>
                  <a:pt x="615731" y="186631"/>
                  <a:pt x="613800" y="191256"/>
                  <a:pt x="614632" y="195568"/>
                </a:cubicBezTo>
                <a:cubicBezTo>
                  <a:pt x="618392" y="206051"/>
                  <a:pt x="625754" y="211718"/>
                  <a:pt x="636719" y="212570"/>
                </a:cubicBezTo>
                <a:cubicBezTo>
                  <a:pt x="633247" y="218762"/>
                  <a:pt x="631730" y="223585"/>
                  <a:pt x="632168" y="227038"/>
                </a:cubicBezTo>
                <a:cubicBezTo>
                  <a:pt x="632339" y="229040"/>
                  <a:pt x="632738" y="230794"/>
                  <a:pt x="633367" y="232300"/>
                </a:cubicBezTo>
                <a:lnTo>
                  <a:pt x="639058" y="244265"/>
                </a:lnTo>
                <a:cubicBezTo>
                  <a:pt x="639954" y="246450"/>
                  <a:pt x="640459" y="248061"/>
                  <a:pt x="640574" y="249097"/>
                </a:cubicBezTo>
                <a:cubicBezTo>
                  <a:pt x="640862" y="250333"/>
                  <a:pt x="640756" y="251949"/>
                  <a:pt x="640256" y="253944"/>
                </a:cubicBezTo>
                <a:lnTo>
                  <a:pt x="636001" y="263264"/>
                </a:lnTo>
                <a:cubicBezTo>
                  <a:pt x="635520" y="264416"/>
                  <a:pt x="635313" y="265743"/>
                  <a:pt x="635380" y="267247"/>
                </a:cubicBezTo>
                <a:lnTo>
                  <a:pt x="636153" y="270549"/>
                </a:lnTo>
                <a:cubicBezTo>
                  <a:pt x="639127" y="277130"/>
                  <a:pt x="640753" y="281571"/>
                  <a:pt x="641033" y="283872"/>
                </a:cubicBezTo>
                <a:cubicBezTo>
                  <a:pt x="641288" y="285020"/>
                  <a:pt x="641424" y="286709"/>
                  <a:pt x="641439" y="288939"/>
                </a:cubicBezTo>
                <a:cubicBezTo>
                  <a:pt x="640724" y="299148"/>
                  <a:pt x="640530" y="304511"/>
                  <a:pt x="640860" y="305025"/>
                </a:cubicBezTo>
                <a:cubicBezTo>
                  <a:pt x="641085" y="307939"/>
                  <a:pt x="641957" y="310394"/>
                  <a:pt x="643478" y="312391"/>
                </a:cubicBezTo>
                <a:cubicBezTo>
                  <a:pt x="645905" y="315512"/>
                  <a:pt x="650716" y="317788"/>
                  <a:pt x="657912" y="319217"/>
                </a:cubicBezTo>
                <a:cubicBezTo>
                  <a:pt x="661282" y="320205"/>
                  <a:pt x="672732" y="321208"/>
                  <a:pt x="692262" y="322226"/>
                </a:cubicBezTo>
                <a:cubicBezTo>
                  <a:pt x="696412" y="322673"/>
                  <a:pt x="700334" y="323382"/>
                  <a:pt x="704028" y="324352"/>
                </a:cubicBezTo>
                <a:cubicBezTo>
                  <a:pt x="711059" y="326180"/>
                  <a:pt x="717790" y="329215"/>
                  <a:pt x="724222" y="333457"/>
                </a:cubicBezTo>
                <a:cubicBezTo>
                  <a:pt x="729891" y="337107"/>
                  <a:pt x="736169" y="342609"/>
                  <a:pt x="743055" y="349961"/>
                </a:cubicBezTo>
                <a:lnTo>
                  <a:pt x="743032" y="349961"/>
                </a:lnTo>
                <a:lnTo>
                  <a:pt x="765586" y="483343"/>
                </a:lnTo>
                <a:lnTo>
                  <a:pt x="765564" y="483343"/>
                </a:lnTo>
                <a:cubicBezTo>
                  <a:pt x="743745" y="513434"/>
                  <a:pt x="725140" y="539414"/>
                  <a:pt x="709748" y="561281"/>
                </a:cubicBezTo>
                <a:lnTo>
                  <a:pt x="709748" y="561281"/>
                </a:lnTo>
                <a:cubicBezTo>
                  <a:pt x="709690" y="561126"/>
                  <a:pt x="709627" y="560969"/>
                  <a:pt x="709560" y="560809"/>
                </a:cubicBezTo>
                <a:cubicBezTo>
                  <a:pt x="707489" y="556688"/>
                  <a:pt x="702069" y="551555"/>
                  <a:pt x="693298" y="545410"/>
                </a:cubicBezTo>
                <a:lnTo>
                  <a:pt x="693320" y="545410"/>
                </a:lnTo>
                <a:cubicBezTo>
                  <a:pt x="698776" y="547469"/>
                  <a:pt x="702987" y="548498"/>
                  <a:pt x="705952" y="548498"/>
                </a:cubicBezTo>
                <a:cubicBezTo>
                  <a:pt x="709378" y="548498"/>
                  <a:pt x="711141" y="547124"/>
                  <a:pt x="711242" y="544377"/>
                </a:cubicBezTo>
                <a:cubicBezTo>
                  <a:pt x="710996" y="540711"/>
                  <a:pt x="707568" y="536092"/>
                  <a:pt x="700958" y="530521"/>
                </a:cubicBezTo>
                <a:lnTo>
                  <a:pt x="692149" y="523602"/>
                </a:lnTo>
                <a:cubicBezTo>
                  <a:pt x="675648" y="511909"/>
                  <a:pt x="665288" y="504373"/>
                  <a:pt x="661069" y="500996"/>
                </a:cubicBezTo>
                <a:lnTo>
                  <a:pt x="651343" y="493239"/>
                </a:lnTo>
                <a:lnTo>
                  <a:pt x="639443" y="483059"/>
                </a:lnTo>
                <a:lnTo>
                  <a:pt x="639367" y="483016"/>
                </a:lnTo>
                <a:cubicBezTo>
                  <a:pt x="637803" y="481996"/>
                  <a:pt x="634990" y="481486"/>
                  <a:pt x="630930" y="481486"/>
                </a:cubicBezTo>
                <a:cubicBezTo>
                  <a:pt x="629739" y="481486"/>
                  <a:pt x="628442" y="481530"/>
                  <a:pt x="627036" y="481618"/>
                </a:cubicBezTo>
                <a:cubicBezTo>
                  <a:pt x="619155" y="481998"/>
                  <a:pt x="605929" y="483262"/>
                  <a:pt x="587357" y="485409"/>
                </a:cubicBezTo>
                <a:lnTo>
                  <a:pt x="587357" y="485409"/>
                </a:lnTo>
                <a:cubicBezTo>
                  <a:pt x="586549" y="481425"/>
                  <a:pt x="585606" y="477119"/>
                  <a:pt x="584526" y="472494"/>
                </a:cubicBezTo>
                <a:lnTo>
                  <a:pt x="584525" y="472489"/>
                </a:lnTo>
                <a:lnTo>
                  <a:pt x="564624" y="471669"/>
                </a:lnTo>
                <a:lnTo>
                  <a:pt x="564604" y="471669"/>
                </a:lnTo>
                <a:cubicBezTo>
                  <a:pt x="564569" y="471439"/>
                  <a:pt x="564533" y="471208"/>
                  <a:pt x="564497" y="470976"/>
                </a:cubicBezTo>
                <a:lnTo>
                  <a:pt x="564287" y="470920"/>
                </a:lnTo>
                <a:lnTo>
                  <a:pt x="564266" y="470920"/>
                </a:lnTo>
                <a:cubicBezTo>
                  <a:pt x="564205" y="470752"/>
                  <a:pt x="564142" y="470585"/>
                  <a:pt x="564080" y="470418"/>
                </a:cubicBezTo>
                <a:lnTo>
                  <a:pt x="555471" y="467944"/>
                </a:lnTo>
                <a:lnTo>
                  <a:pt x="555451" y="467944"/>
                </a:lnTo>
                <a:cubicBezTo>
                  <a:pt x="555161" y="467206"/>
                  <a:pt x="554867" y="466457"/>
                  <a:pt x="554568" y="465697"/>
                </a:cubicBezTo>
                <a:cubicBezTo>
                  <a:pt x="553354" y="462388"/>
                  <a:pt x="552396" y="459443"/>
                  <a:pt x="551695" y="456863"/>
                </a:cubicBezTo>
                <a:cubicBezTo>
                  <a:pt x="550974" y="454297"/>
                  <a:pt x="550515" y="451856"/>
                  <a:pt x="550319" y="449538"/>
                </a:cubicBezTo>
                <a:cubicBezTo>
                  <a:pt x="550080" y="448390"/>
                  <a:pt x="550372" y="445421"/>
                  <a:pt x="551193" y="440632"/>
                </a:cubicBezTo>
                <a:cubicBezTo>
                  <a:pt x="551122" y="438622"/>
                  <a:pt x="550705" y="436588"/>
                  <a:pt x="549944" y="434530"/>
                </a:cubicBezTo>
                <a:cubicBezTo>
                  <a:pt x="547692" y="428386"/>
                  <a:pt x="543885" y="425314"/>
                  <a:pt x="538521" y="425314"/>
                </a:cubicBezTo>
                <a:cubicBezTo>
                  <a:pt x="538397" y="425314"/>
                  <a:pt x="538272" y="425316"/>
                  <a:pt x="538146" y="425319"/>
                </a:cubicBezTo>
                <a:lnTo>
                  <a:pt x="538117" y="425319"/>
                </a:lnTo>
                <a:cubicBezTo>
                  <a:pt x="538044" y="425318"/>
                  <a:pt x="537971" y="425317"/>
                  <a:pt x="537897" y="425317"/>
                </a:cubicBezTo>
                <a:cubicBezTo>
                  <a:pt x="533522" y="425317"/>
                  <a:pt x="527864" y="427747"/>
                  <a:pt x="520923" y="432608"/>
                </a:cubicBezTo>
                <a:cubicBezTo>
                  <a:pt x="516013" y="430208"/>
                  <a:pt x="511839" y="429008"/>
                  <a:pt x="508402" y="429008"/>
                </a:cubicBezTo>
                <a:cubicBezTo>
                  <a:pt x="506647" y="429008"/>
                  <a:pt x="505083" y="429321"/>
                  <a:pt x="503712" y="429947"/>
                </a:cubicBezTo>
                <a:cubicBezTo>
                  <a:pt x="499088" y="431878"/>
                  <a:pt x="494955" y="436841"/>
                  <a:pt x="491312" y="444836"/>
                </a:cubicBezTo>
                <a:cubicBezTo>
                  <a:pt x="490719" y="446144"/>
                  <a:pt x="490131" y="447532"/>
                  <a:pt x="489549" y="449001"/>
                </a:cubicBezTo>
                <a:lnTo>
                  <a:pt x="489549" y="449001"/>
                </a:lnTo>
                <a:lnTo>
                  <a:pt x="364340" y="413021"/>
                </a:lnTo>
                <a:cubicBezTo>
                  <a:pt x="350391" y="373528"/>
                  <a:pt x="339247" y="352203"/>
                  <a:pt x="330909" y="349044"/>
                </a:cubicBezTo>
                <a:cubicBezTo>
                  <a:pt x="327506" y="346905"/>
                  <a:pt x="323324" y="345835"/>
                  <a:pt x="318362" y="345835"/>
                </a:cubicBezTo>
                <a:cubicBezTo>
                  <a:pt x="314201" y="345835"/>
                  <a:pt x="309493" y="346587"/>
                  <a:pt x="304236" y="348092"/>
                </a:cubicBezTo>
                <a:cubicBezTo>
                  <a:pt x="302938" y="347319"/>
                  <a:pt x="301650" y="346559"/>
                  <a:pt x="300372" y="345811"/>
                </a:cubicBezTo>
                <a:lnTo>
                  <a:pt x="300354" y="345811"/>
                </a:lnTo>
                <a:lnTo>
                  <a:pt x="300708" y="334840"/>
                </a:lnTo>
                <a:cubicBezTo>
                  <a:pt x="308053" y="333259"/>
                  <a:pt x="311851" y="331529"/>
                  <a:pt x="312103" y="329648"/>
                </a:cubicBezTo>
                <a:cubicBezTo>
                  <a:pt x="312311" y="328866"/>
                  <a:pt x="312274" y="328082"/>
                  <a:pt x="311992" y="327299"/>
                </a:cubicBezTo>
                <a:cubicBezTo>
                  <a:pt x="309327" y="322101"/>
                  <a:pt x="308263" y="319328"/>
                  <a:pt x="308802" y="318979"/>
                </a:cubicBezTo>
                <a:cubicBezTo>
                  <a:pt x="308849" y="318542"/>
                  <a:pt x="309180" y="318041"/>
                  <a:pt x="309795" y="317477"/>
                </a:cubicBezTo>
                <a:cubicBezTo>
                  <a:pt x="312492" y="315754"/>
                  <a:pt x="313965" y="314673"/>
                  <a:pt x="314215" y="314233"/>
                </a:cubicBezTo>
                <a:cubicBezTo>
                  <a:pt x="314905" y="313490"/>
                  <a:pt x="315246" y="312544"/>
                  <a:pt x="315238" y="311396"/>
                </a:cubicBezTo>
                <a:lnTo>
                  <a:pt x="311957" y="300794"/>
                </a:lnTo>
                <a:cubicBezTo>
                  <a:pt x="311534" y="299048"/>
                  <a:pt x="311501" y="297589"/>
                  <a:pt x="311858" y="296418"/>
                </a:cubicBezTo>
                <a:cubicBezTo>
                  <a:pt x="312029" y="295540"/>
                  <a:pt x="312762" y="294599"/>
                  <a:pt x="314056" y="293594"/>
                </a:cubicBezTo>
                <a:cubicBezTo>
                  <a:pt x="320847" y="290065"/>
                  <a:pt x="324220" y="288091"/>
                  <a:pt x="324173" y="287672"/>
                </a:cubicBezTo>
                <a:cubicBezTo>
                  <a:pt x="325721" y="286273"/>
                  <a:pt x="326527" y="284624"/>
                  <a:pt x="326592" y="282724"/>
                </a:cubicBezTo>
                <a:cubicBezTo>
                  <a:pt x="326687" y="281436"/>
                  <a:pt x="326269" y="279519"/>
                  <a:pt x="325337" y="276974"/>
                </a:cubicBezTo>
                <a:cubicBezTo>
                  <a:pt x="319500" y="264382"/>
                  <a:pt x="316439" y="257043"/>
                  <a:pt x="316152" y="254956"/>
                </a:cubicBezTo>
                <a:cubicBezTo>
                  <a:pt x="314823" y="250276"/>
                  <a:pt x="314480" y="246022"/>
                  <a:pt x="315123" y="242195"/>
                </a:cubicBezTo>
                <a:cubicBezTo>
                  <a:pt x="315556" y="239105"/>
                  <a:pt x="316711" y="235492"/>
                  <a:pt x="318588" y="231356"/>
                </a:cubicBezTo>
                <a:cubicBezTo>
                  <a:pt x="318818" y="230407"/>
                  <a:pt x="322265" y="224084"/>
                  <a:pt x="328928" y="212387"/>
                </a:cubicBezTo>
                <a:cubicBezTo>
                  <a:pt x="330173" y="209992"/>
                  <a:pt x="331165" y="207755"/>
                  <a:pt x="331905" y="205674"/>
                </a:cubicBezTo>
                <a:cubicBezTo>
                  <a:pt x="333816" y="200404"/>
                  <a:pt x="334457" y="194867"/>
                  <a:pt x="333828" y="189063"/>
                </a:cubicBezTo>
                <a:cubicBezTo>
                  <a:pt x="333614" y="187140"/>
                  <a:pt x="333243" y="185165"/>
                  <a:pt x="332713" y="183140"/>
                </a:cubicBezTo>
                <a:lnTo>
                  <a:pt x="332731" y="183140"/>
                </a:lnTo>
                <a:cubicBezTo>
                  <a:pt x="332839" y="183297"/>
                  <a:pt x="332913" y="183386"/>
                  <a:pt x="332953" y="183406"/>
                </a:cubicBezTo>
                <a:lnTo>
                  <a:pt x="329737" y="165434"/>
                </a:lnTo>
                <a:cubicBezTo>
                  <a:pt x="329321" y="163490"/>
                  <a:pt x="328633" y="161438"/>
                  <a:pt x="327671" y="159277"/>
                </a:cubicBezTo>
                <a:cubicBezTo>
                  <a:pt x="323738" y="151148"/>
                  <a:pt x="318965" y="144021"/>
                  <a:pt x="313352" y="137898"/>
                </a:cubicBezTo>
                <a:lnTo>
                  <a:pt x="313334" y="137898"/>
                </a:lnTo>
                <a:cubicBezTo>
                  <a:pt x="306077" y="126452"/>
                  <a:pt x="296667" y="117342"/>
                  <a:pt x="285105" y="110568"/>
                </a:cubicBezTo>
                <a:cubicBezTo>
                  <a:pt x="247476" y="89422"/>
                  <a:pt x="208268" y="78790"/>
                  <a:pt x="167483" y="78670"/>
                </a:cubicBezTo>
                <a:lnTo>
                  <a:pt x="167185" y="78687"/>
                </a:lnTo>
                <a:cubicBezTo>
                  <a:pt x="151567" y="79452"/>
                  <a:pt x="137921" y="84268"/>
                  <a:pt x="126248" y="93134"/>
                </a:cubicBezTo>
                <a:cubicBezTo>
                  <a:pt x="122187" y="95518"/>
                  <a:pt x="111630" y="106057"/>
                  <a:pt x="94577" y="124754"/>
                </a:cubicBezTo>
                <a:cubicBezTo>
                  <a:pt x="87557" y="132491"/>
                  <a:pt x="82125" y="139604"/>
                  <a:pt x="78282" y="146093"/>
                </a:cubicBezTo>
                <a:cubicBezTo>
                  <a:pt x="61847" y="175142"/>
                  <a:pt x="56561" y="210324"/>
                  <a:pt x="62425" y="251639"/>
                </a:cubicBezTo>
                <a:cubicBezTo>
                  <a:pt x="65968" y="272477"/>
                  <a:pt x="75471" y="294206"/>
                  <a:pt x="90935" y="316826"/>
                </a:cubicBezTo>
                <a:lnTo>
                  <a:pt x="90919" y="316826"/>
                </a:lnTo>
                <a:cubicBezTo>
                  <a:pt x="64399" y="321630"/>
                  <a:pt x="34093" y="328255"/>
                  <a:pt x="0" y="336700"/>
                </a:cubicBezTo>
                <a:cubicBezTo>
                  <a:pt x="2403" y="427629"/>
                  <a:pt x="8486" y="485681"/>
                  <a:pt x="18250" y="510856"/>
                </a:cubicBezTo>
                <a:cubicBezTo>
                  <a:pt x="23137" y="526170"/>
                  <a:pt x="29290" y="539098"/>
                  <a:pt x="36712" y="549641"/>
                </a:cubicBezTo>
                <a:cubicBezTo>
                  <a:pt x="44088" y="560602"/>
                  <a:pt x="55659" y="571758"/>
                  <a:pt x="71425" y="583108"/>
                </a:cubicBezTo>
                <a:lnTo>
                  <a:pt x="86963" y="609663"/>
                </a:lnTo>
                <a:cubicBezTo>
                  <a:pt x="54963" y="612572"/>
                  <a:pt x="36526" y="626683"/>
                  <a:pt x="31650" y="651996"/>
                </a:cubicBezTo>
                <a:cubicBezTo>
                  <a:pt x="24683" y="677373"/>
                  <a:pt x="28457" y="719408"/>
                  <a:pt x="42971" y="778102"/>
                </a:cubicBezTo>
                <a:lnTo>
                  <a:pt x="42956" y="778102"/>
                </a:lnTo>
                <a:cubicBezTo>
                  <a:pt x="38445" y="801366"/>
                  <a:pt x="35630" y="821361"/>
                  <a:pt x="34511" y="838087"/>
                </a:cubicBezTo>
                <a:cubicBezTo>
                  <a:pt x="31871" y="886082"/>
                  <a:pt x="36523" y="930561"/>
                  <a:pt x="48468" y="971524"/>
                </a:cubicBezTo>
                <a:cubicBezTo>
                  <a:pt x="52141" y="982737"/>
                  <a:pt x="56782" y="990828"/>
                  <a:pt x="62391" y="995797"/>
                </a:cubicBezTo>
                <a:cubicBezTo>
                  <a:pt x="64519" y="997743"/>
                  <a:pt x="67067" y="999391"/>
                  <a:pt x="70034" y="1000742"/>
                </a:cubicBezTo>
                <a:lnTo>
                  <a:pt x="84407" y="1004909"/>
                </a:lnTo>
                <a:cubicBezTo>
                  <a:pt x="86032" y="1005526"/>
                  <a:pt x="87177" y="1006357"/>
                  <a:pt x="87844" y="1007403"/>
                </a:cubicBezTo>
                <a:cubicBezTo>
                  <a:pt x="88728" y="1008530"/>
                  <a:pt x="89169" y="1010753"/>
                  <a:pt x="89166" y="1014072"/>
                </a:cubicBezTo>
                <a:lnTo>
                  <a:pt x="87088" y="1036789"/>
                </a:lnTo>
                <a:cubicBezTo>
                  <a:pt x="87121" y="1039698"/>
                  <a:pt x="87606" y="1042269"/>
                  <a:pt x="88545" y="1044501"/>
                </a:cubicBezTo>
                <a:cubicBezTo>
                  <a:pt x="88960" y="1048063"/>
                  <a:pt x="95719" y="1053556"/>
                  <a:pt x="108822" y="1060980"/>
                </a:cubicBezTo>
                <a:cubicBezTo>
                  <a:pt x="110415" y="1062306"/>
                  <a:pt x="111270" y="1063952"/>
                  <a:pt x="111388" y="1065919"/>
                </a:cubicBezTo>
                <a:cubicBezTo>
                  <a:pt x="111344" y="1068035"/>
                  <a:pt x="110953" y="1069927"/>
                  <a:pt x="110215" y="1071594"/>
                </a:cubicBezTo>
                <a:cubicBezTo>
                  <a:pt x="105460" y="1081657"/>
                  <a:pt x="103079" y="1087281"/>
                  <a:pt x="103070" y="1088465"/>
                </a:cubicBezTo>
                <a:cubicBezTo>
                  <a:pt x="102415" y="1089895"/>
                  <a:pt x="101476" y="1096258"/>
                  <a:pt x="100255" y="1107552"/>
                </a:cubicBezTo>
                <a:cubicBezTo>
                  <a:pt x="99709" y="1110488"/>
                  <a:pt x="99115" y="1112598"/>
                  <a:pt x="98474" y="1113881"/>
                </a:cubicBezTo>
                <a:cubicBezTo>
                  <a:pt x="98793" y="1115324"/>
                  <a:pt x="94573" y="1119576"/>
                  <a:pt x="85813" y="1126637"/>
                </a:cubicBezTo>
                <a:cubicBezTo>
                  <a:pt x="84273" y="1128282"/>
                  <a:pt x="82824" y="1130237"/>
                  <a:pt x="81465" y="1132501"/>
                </a:cubicBezTo>
                <a:cubicBezTo>
                  <a:pt x="77958" y="1138601"/>
                  <a:pt x="75495" y="1146114"/>
                  <a:pt x="74075" y="1155041"/>
                </a:cubicBezTo>
                <a:cubicBezTo>
                  <a:pt x="70292" y="1173872"/>
                  <a:pt x="69872" y="1221381"/>
                  <a:pt x="72816" y="1297568"/>
                </a:cubicBezTo>
                <a:lnTo>
                  <a:pt x="80838" y="1297524"/>
                </a:lnTo>
                <a:lnTo>
                  <a:pt x="80854" y="1297524"/>
                </a:lnTo>
                <a:cubicBezTo>
                  <a:pt x="71523" y="1323502"/>
                  <a:pt x="64600" y="1354126"/>
                  <a:pt x="60083" y="1389398"/>
                </a:cubicBezTo>
                <a:cubicBezTo>
                  <a:pt x="65032" y="1394325"/>
                  <a:pt x="78695" y="1396788"/>
                  <a:pt x="101074" y="1396788"/>
                </a:cubicBezTo>
                <a:cubicBezTo>
                  <a:pt x="104868" y="1396788"/>
                  <a:pt x="108912" y="1396717"/>
                  <a:pt x="113208" y="1396576"/>
                </a:cubicBezTo>
                <a:cubicBezTo>
                  <a:pt x="123437" y="1396129"/>
                  <a:pt x="131908" y="1395197"/>
                  <a:pt x="138621" y="1393778"/>
                </a:cubicBezTo>
                <a:cubicBezTo>
                  <a:pt x="141501" y="1393177"/>
                  <a:pt x="144513" y="1392335"/>
                  <a:pt x="147658" y="1391252"/>
                </a:cubicBezTo>
                <a:lnTo>
                  <a:pt x="162315" y="1385592"/>
                </a:lnTo>
                <a:cubicBezTo>
                  <a:pt x="164238" y="1384967"/>
                  <a:pt x="166289" y="1384655"/>
                  <a:pt x="168468" y="1384655"/>
                </a:cubicBezTo>
                <a:cubicBezTo>
                  <a:pt x="168819" y="1384655"/>
                  <a:pt x="169174" y="1384663"/>
                  <a:pt x="169532" y="1384679"/>
                </a:cubicBezTo>
                <a:cubicBezTo>
                  <a:pt x="171313" y="1384769"/>
                  <a:pt x="173572" y="1385261"/>
                  <a:pt x="176309" y="1386156"/>
                </a:cubicBezTo>
                <a:lnTo>
                  <a:pt x="195430" y="1393533"/>
                </a:lnTo>
                <a:cubicBezTo>
                  <a:pt x="199553" y="1394961"/>
                  <a:pt x="203262" y="1396039"/>
                  <a:pt x="206558" y="1396765"/>
                </a:cubicBezTo>
                <a:cubicBezTo>
                  <a:pt x="213209" y="1398261"/>
                  <a:pt x="220432" y="1399009"/>
                  <a:pt x="228228" y="1399009"/>
                </a:cubicBezTo>
                <a:cubicBezTo>
                  <a:pt x="229596" y="1399009"/>
                  <a:pt x="230983" y="1398986"/>
                  <a:pt x="232386" y="1398940"/>
                </a:cubicBezTo>
                <a:cubicBezTo>
                  <a:pt x="257344" y="1397795"/>
                  <a:pt x="277332" y="1392383"/>
                  <a:pt x="292350" y="1382706"/>
                </a:cubicBezTo>
                <a:cubicBezTo>
                  <a:pt x="297828" y="1379160"/>
                  <a:pt x="302592" y="1375199"/>
                  <a:pt x="306643" y="1370822"/>
                </a:cubicBezTo>
                <a:cubicBezTo>
                  <a:pt x="312730" y="1364339"/>
                  <a:pt x="315313" y="1359344"/>
                  <a:pt x="314392" y="1355835"/>
                </a:cubicBezTo>
                <a:lnTo>
                  <a:pt x="314410" y="1355835"/>
                </a:lnTo>
                <a:cubicBezTo>
                  <a:pt x="314493" y="1355837"/>
                  <a:pt x="314576" y="1355838"/>
                  <a:pt x="314658" y="1355838"/>
                </a:cubicBezTo>
                <a:cubicBezTo>
                  <a:pt x="318964" y="1355838"/>
                  <a:pt x="322399" y="1353050"/>
                  <a:pt x="324964" y="1347475"/>
                </a:cubicBezTo>
                <a:cubicBezTo>
                  <a:pt x="331730" y="1331732"/>
                  <a:pt x="333739" y="1317620"/>
                  <a:pt x="330992" y="1305135"/>
                </a:cubicBezTo>
                <a:cubicBezTo>
                  <a:pt x="329248" y="1297845"/>
                  <a:pt x="324636" y="1291946"/>
                  <a:pt x="317155" y="1287438"/>
                </a:cubicBezTo>
                <a:cubicBezTo>
                  <a:pt x="313913" y="1285419"/>
                  <a:pt x="309963" y="1283498"/>
                  <a:pt x="305304" y="1281676"/>
                </a:cubicBezTo>
                <a:cubicBezTo>
                  <a:pt x="285707" y="1275287"/>
                  <a:pt x="275662" y="1271748"/>
                  <a:pt x="275169" y="1271059"/>
                </a:cubicBezTo>
                <a:cubicBezTo>
                  <a:pt x="269647" y="1268530"/>
                  <a:pt x="264710" y="1265175"/>
                  <a:pt x="260358" y="1260994"/>
                </a:cubicBezTo>
                <a:lnTo>
                  <a:pt x="260192" y="1260845"/>
                </a:lnTo>
                <a:lnTo>
                  <a:pt x="253260" y="1261938"/>
                </a:lnTo>
                <a:lnTo>
                  <a:pt x="253260" y="1261938"/>
                </a:lnTo>
                <a:lnTo>
                  <a:pt x="242163" y="1238727"/>
                </a:lnTo>
                <a:cubicBezTo>
                  <a:pt x="243726" y="1186725"/>
                  <a:pt x="244082" y="1153118"/>
                  <a:pt x="243231" y="1137905"/>
                </a:cubicBezTo>
                <a:cubicBezTo>
                  <a:pt x="243522" y="1136162"/>
                  <a:pt x="244253" y="1134259"/>
                  <a:pt x="245424" y="1132197"/>
                </a:cubicBezTo>
                <a:cubicBezTo>
                  <a:pt x="258722" y="1111134"/>
                  <a:pt x="266127" y="1098169"/>
                  <a:pt x="267641" y="1093302"/>
                </a:cubicBezTo>
                <a:lnTo>
                  <a:pt x="275478" y="1065192"/>
                </a:lnTo>
                <a:cubicBezTo>
                  <a:pt x="287951" y="1037513"/>
                  <a:pt x="294496" y="1021990"/>
                  <a:pt x="295114" y="1018623"/>
                </a:cubicBezTo>
                <a:cubicBezTo>
                  <a:pt x="297767" y="1010586"/>
                  <a:pt x="299359" y="1002506"/>
                  <a:pt x="299888" y="994383"/>
                </a:cubicBezTo>
                <a:cubicBezTo>
                  <a:pt x="300772" y="975674"/>
                  <a:pt x="297465" y="962845"/>
                  <a:pt x="289967" y="955894"/>
                </a:cubicBezTo>
                <a:lnTo>
                  <a:pt x="298930" y="939997"/>
                </a:lnTo>
                <a:cubicBezTo>
                  <a:pt x="300529" y="936705"/>
                  <a:pt x="301697" y="933646"/>
                  <a:pt x="302435" y="930822"/>
                </a:cubicBezTo>
                <a:cubicBezTo>
                  <a:pt x="304385" y="924171"/>
                  <a:pt x="304753" y="916337"/>
                  <a:pt x="303540" y="907321"/>
                </a:cubicBezTo>
                <a:cubicBezTo>
                  <a:pt x="302802" y="901830"/>
                  <a:pt x="300859" y="894292"/>
                  <a:pt x="297710" y="884707"/>
                </a:cubicBezTo>
                <a:lnTo>
                  <a:pt x="277309" y="828382"/>
                </a:lnTo>
                <a:cubicBezTo>
                  <a:pt x="274594" y="819603"/>
                  <a:pt x="273124" y="812109"/>
                  <a:pt x="272898" y="805902"/>
                </a:cubicBezTo>
                <a:cubicBezTo>
                  <a:pt x="271688" y="792375"/>
                  <a:pt x="277478" y="778817"/>
                  <a:pt x="290268" y="765227"/>
                </a:cubicBezTo>
                <a:cubicBezTo>
                  <a:pt x="287004" y="764837"/>
                  <a:pt x="283792" y="764462"/>
                  <a:pt x="280630" y="764102"/>
                </a:cubicBezTo>
                <a:lnTo>
                  <a:pt x="280613" y="764102"/>
                </a:lnTo>
                <a:lnTo>
                  <a:pt x="297070" y="746674"/>
                </a:lnTo>
                <a:lnTo>
                  <a:pt x="297088" y="746674"/>
                </a:lnTo>
                <a:cubicBezTo>
                  <a:pt x="327575" y="753183"/>
                  <a:pt x="369449" y="762570"/>
                  <a:pt x="422710" y="774835"/>
                </a:cubicBezTo>
                <a:lnTo>
                  <a:pt x="429353" y="585010"/>
                </a:lnTo>
                <a:lnTo>
                  <a:pt x="440849" y="586338"/>
                </a:lnTo>
                <a:lnTo>
                  <a:pt x="440849" y="586338"/>
                </a:lnTo>
                <a:lnTo>
                  <a:pt x="440783" y="587377"/>
                </a:lnTo>
                <a:lnTo>
                  <a:pt x="459074" y="588443"/>
                </a:lnTo>
                <a:lnTo>
                  <a:pt x="470583" y="589773"/>
                </a:lnTo>
                <a:lnTo>
                  <a:pt x="470563" y="589773"/>
                </a:lnTo>
                <a:cubicBezTo>
                  <a:pt x="471654" y="598196"/>
                  <a:pt x="473561" y="605513"/>
                  <a:pt x="476284" y="611724"/>
                </a:cubicBezTo>
                <a:cubicBezTo>
                  <a:pt x="477834" y="615475"/>
                  <a:pt x="480011" y="619618"/>
                  <a:pt x="482815" y="624155"/>
                </a:cubicBezTo>
                <a:cubicBezTo>
                  <a:pt x="495025" y="641997"/>
                  <a:pt x="501526" y="651809"/>
                  <a:pt x="502318" y="653590"/>
                </a:cubicBezTo>
                <a:cubicBezTo>
                  <a:pt x="505321" y="658603"/>
                  <a:pt x="508623" y="664816"/>
                  <a:pt x="512221" y="672227"/>
                </a:cubicBezTo>
                <a:cubicBezTo>
                  <a:pt x="514750" y="677441"/>
                  <a:pt x="517384" y="683194"/>
                  <a:pt x="520123" y="689485"/>
                </a:cubicBezTo>
                <a:lnTo>
                  <a:pt x="520103" y="689485"/>
                </a:lnTo>
                <a:lnTo>
                  <a:pt x="471596" y="775179"/>
                </a:lnTo>
                <a:lnTo>
                  <a:pt x="653671" y="879709"/>
                </a:lnTo>
                <a:lnTo>
                  <a:pt x="653650" y="879709"/>
                </a:lnTo>
                <a:cubicBezTo>
                  <a:pt x="659570" y="891850"/>
                  <a:pt x="666830" y="906407"/>
                  <a:pt x="675432" y="923381"/>
                </a:cubicBezTo>
                <a:lnTo>
                  <a:pt x="675432" y="923381"/>
                </a:lnTo>
                <a:cubicBezTo>
                  <a:pt x="672961" y="923306"/>
                  <a:pt x="670700" y="923186"/>
                  <a:pt x="668648" y="923019"/>
                </a:cubicBezTo>
                <a:cubicBezTo>
                  <a:pt x="657436" y="922358"/>
                  <a:pt x="647599" y="920633"/>
                  <a:pt x="639136" y="917845"/>
                </a:cubicBezTo>
                <a:cubicBezTo>
                  <a:pt x="632287" y="915874"/>
                  <a:pt x="623119" y="911295"/>
                  <a:pt x="611634" y="904107"/>
                </a:cubicBezTo>
                <a:cubicBezTo>
                  <a:pt x="609950" y="903314"/>
                  <a:pt x="608373" y="902901"/>
                  <a:pt x="606903" y="902867"/>
                </a:cubicBezTo>
                <a:lnTo>
                  <a:pt x="606797" y="902867"/>
                </a:lnTo>
                <a:cubicBezTo>
                  <a:pt x="601767" y="903383"/>
                  <a:pt x="600381" y="907257"/>
                  <a:pt x="602640" y="914488"/>
                </a:cubicBezTo>
                <a:cubicBezTo>
                  <a:pt x="604320" y="919577"/>
                  <a:pt x="610377" y="928469"/>
                  <a:pt x="620813" y="941167"/>
                </a:cubicBezTo>
                <a:cubicBezTo>
                  <a:pt x="607736" y="958561"/>
                  <a:pt x="602250" y="969563"/>
                  <a:pt x="604353" y="974172"/>
                </a:cubicBezTo>
                <a:cubicBezTo>
                  <a:pt x="605603" y="978096"/>
                  <a:pt x="608503" y="980058"/>
                  <a:pt x="613053" y="980058"/>
                </a:cubicBezTo>
                <a:cubicBezTo>
                  <a:pt x="615797" y="980058"/>
                  <a:pt x="619141" y="979344"/>
                  <a:pt x="623085" y="977917"/>
                </a:cubicBezTo>
                <a:lnTo>
                  <a:pt x="623106" y="977917"/>
                </a:lnTo>
                <a:cubicBezTo>
                  <a:pt x="608124" y="983730"/>
                  <a:pt x="602249" y="991149"/>
                  <a:pt x="605481" y="1000172"/>
                </a:cubicBezTo>
                <a:cubicBezTo>
                  <a:pt x="608101" y="1007214"/>
                  <a:pt x="612715" y="1010735"/>
                  <a:pt x="619324" y="1010735"/>
                </a:cubicBezTo>
                <a:cubicBezTo>
                  <a:pt x="622367" y="1010735"/>
                  <a:pt x="625833" y="1009988"/>
                  <a:pt x="629721" y="1008495"/>
                </a:cubicBezTo>
                <a:lnTo>
                  <a:pt x="629742" y="1008495"/>
                </a:lnTo>
                <a:cubicBezTo>
                  <a:pt x="619681" y="1013177"/>
                  <a:pt x="617208" y="1020027"/>
                  <a:pt x="622323" y="1029046"/>
                </a:cubicBezTo>
                <a:cubicBezTo>
                  <a:pt x="624928" y="1033932"/>
                  <a:pt x="629586" y="1036374"/>
                  <a:pt x="636297" y="1036374"/>
                </a:cubicBezTo>
                <a:cubicBezTo>
                  <a:pt x="639387" y="1036374"/>
                  <a:pt x="642914" y="1035856"/>
                  <a:pt x="646875" y="1034820"/>
                </a:cubicBezTo>
                <a:lnTo>
                  <a:pt x="646896" y="1034820"/>
                </a:lnTo>
                <a:cubicBezTo>
                  <a:pt x="643260" y="1036151"/>
                  <a:pt x="642526" y="1039301"/>
                  <a:pt x="644696" y="1044269"/>
                </a:cubicBezTo>
                <a:cubicBezTo>
                  <a:pt x="647025" y="1049017"/>
                  <a:pt x="650859" y="1051390"/>
                  <a:pt x="656198" y="1051390"/>
                </a:cubicBezTo>
                <a:cubicBezTo>
                  <a:pt x="656202" y="1051390"/>
                  <a:pt x="656205" y="1051390"/>
                  <a:pt x="656209" y="1051390"/>
                </a:cubicBezTo>
                <a:cubicBezTo>
                  <a:pt x="656328" y="1051393"/>
                  <a:pt x="656447" y="1051394"/>
                  <a:pt x="656568" y="1051394"/>
                </a:cubicBezTo>
                <a:cubicBezTo>
                  <a:pt x="660759" y="1051394"/>
                  <a:pt x="666043" y="1050036"/>
                  <a:pt x="672420" y="1047320"/>
                </a:cubicBezTo>
                <a:cubicBezTo>
                  <a:pt x="674511" y="1046422"/>
                  <a:pt x="676813" y="1045300"/>
                  <a:pt x="679329" y="1043954"/>
                </a:cubicBezTo>
                <a:cubicBezTo>
                  <a:pt x="682305" y="1042233"/>
                  <a:pt x="685053" y="1040658"/>
                  <a:pt x="687571" y="1039230"/>
                </a:cubicBezTo>
                <a:lnTo>
                  <a:pt x="687593" y="1039230"/>
                </a:lnTo>
                <a:cubicBezTo>
                  <a:pt x="671188" y="1053727"/>
                  <a:pt x="662373" y="1067287"/>
                  <a:pt x="661147" y="1079911"/>
                </a:cubicBezTo>
                <a:cubicBezTo>
                  <a:pt x="657848" y="1101112"/>
                  <a:pt x="669326" y="1129197"/>
                  <a:pt x="695580" y="1164165"/>
                </a:cubicBezTo>
                <a:cubicBezTo>
                  <a:pt x="720112" y="1196076"/>
                  <a:pt x="742099" y="1212032"/>
                  <a:pt x="761540" y="1212032"/>
                </a:cubicBezTo>
                <a:cubicBezTo>
                  <a:pt x="764414" y="1212032"/>
                  <a:pt x="767232" y="1211683"/>
                  <a:pt x="769995" y="1210986"/>
                </a:cubicBezTo>
                <a:lnTo>
                  <a:pt x="770018" y="1210986"/>
                </a:lnTo>
                <a:lnTo>
                  <a:pt x="767815" y="1225592"/>
                </a:lnTo>
                <a:cubicBezTo>
                  <a:pt x="771211" y="1226941"/>
                  <a:pt x="774512" y="1228231"/>
                  <a:pt x="777721" y="1229464"/>
                </a:cubicBezTo>
                <a:lnTo>
                  <a:pt x="777698" y="1229464"/>
                </a:lnTo>
                <a:cubicBezTo>
                  <a:pt x="766129" y="1256337"/>
                  <a:pt x="755404" y="1275562"/>
                  <a:pt x="745522" y="1287140"/>
                </a:cubicBezTo>
                <a:cubicBezTo>
                  <a:pt x="737537" y="1297242"/>
                  <a:pt x="728204" y="1305613"/>
                  <a:pt x="717522" y="1312253"/>
                </a:cubicBezTo>
                <a:cubicBezTo>
                  <a:pt x="708052" y="1318667"/>
                  <a:pt x="691267" y="1325945"/>
                  <a:pt x="667165" y="1334087"/>
                </a:cubicBezTo>
                <a:cubicBezTo>
                  <a:pt x="663898" y="1335549"/>
                  <a:pt x="662725" y="1337154"/>
                  <a:pt x="663648" y="1338903"/>
                </a:cubicBezTo>
                <a:cubicBezTo>
                  <a:pt x="668041" y="1344311"/>
                  <a:pt x="687875" y="1348781"/>
                  <a:pt x="723148" y="1352314"/>
                </a:cubicBezTo>
                <a:cubicBezTo>
                  <a:pt x="741371" y="1354065"/>
                  <a:pt x="758310" y="1354940"/>
                  <a:pt x="773964" y="1354940"/>
                </a:cubicBezTo>
                <a:cubicBezTo>
                  <a:pt x="787411" y="1354940"/>
                  <a:pt x="799910" y="1354295"/>
                  <a:pt x="811462" y="1353003"/>
                </a:cubicBezTo>
                <a:cubicBezTo>
                  <a:pt x="838009" y="1350030"/>
                  <a:pt x="859097" y="1343501"/>
                  <a:pt x="874727" y="1333416"/>
                </a:cubicBezTo>
                <a:cubicBezTo>
                  <a:pt x="889231" y="1324068"/>
                  <a:pt x="900211" y="1309760"/>
                  <a:pt x="907666" y="1290493"/>
                </a:cubicBezTo>
                <a:lnTo>
                  <a:pt x="907690" y="1290493"/>
                </a:lnTo>
                <a:lnTo>
                  <a:pt x="905778" y="1310190"/>
                </a:lnTo>
                <a:lnTo>
                  <a:pt x="924235" y="1309525"/>
                </a:lnTo>
                <a:lnTo>
                  <a:pt x="941044" y="1232912"/>
                </a:lnTo>
                <a:lnTo>
                  <a:pt x="945846" y="1231296"/>
                </a:lnTo>
                <a:lnTo>
                  <a:pt x="949170" y="1216277"/>
                </a:lnTo>
                <a:lnTo>
                  <a:pt x="950222" y="1216029"/>
                </a:lnTo>
                <a:cubicBezTo>
                  <a:pt x="957925" y="1216133"/>
                  <a:pt x="965215" y="1216185"/>
                  <a:pt x="972090" y="1216185"/>
                </a:cubicBezTo>
                <a:cubicBezTo>
                  <a:pt x="1001247" y="1216185"/>
                  <a:pt x="1022956" y="1215252"/>
                  <a:pt x="1037219" y="1213386"/>
                </a:cubicBezTo>
                <a:cubicBezTo>
                  <a:pt x="1049388" y="1212538"/>
                  <a:pt x="1070509" y="1207221"/>
                  <a:pt x="1100581" y="1197435"/>
                </a:cubicBezTo>
                <a:cubicBezTo>
                  <a:pt x="1104620" y="1196460"/>
                  <a:pt x="1108602" y="1195972"/>
                  <a:pt x="1112525" y="1195972"/>
                </a:cubicBezTo>
                <a:cubicBezTo>
                  <a:pt x="1112675" y="1195972"/>
                  <a:pt x="1112826" y="1195973"/>
                  <a:pt x="1112976" y="1195974"/>
                </a:cubicBezTo>
                <a:cubicBezTo>
                  <a:pt x="1113263" y="1195967"/>
                  <a:pt x="1113549" y="1195963"/>
                  <a:pt x="1113835" y="1195963"/>
                </a:cubicBezTo>
                <a:cubicBezTo>
                  <a:pt x="1134108" y="1195963"/>
                  <a:pt x="1154507" y="1215413"/>
                  <a:pt x="1175032" y="1254314"/>
                </a:cubicBezTo>
                <a:lnTo>
                  <a:pt x="1179914" y="1252446"/>
                </a:lnTo>
                <a:lnTo>
                  <a:pt x="1179940" y="1252446"/>
                </a:lnTo>
                <a:cubicBezTo>
                  <a:pt x="1168096" y="1286751"/>
                  <a:pt x="1157086" y="1310274"/>
                  <a:pt x="1146910" y="1323016"/>
                </a:cubicBezTo>
                <a:cubicBezTo>
                  <a:pt x="1140663" y="1331474"/>
                  <a:pt x="1133268" y="1338555"/>
                  <a:pt x="1124727" y="1344260"/>
                </a:cubicBezTo>
                <a:cubicBezTo>
                  <a:pt x="1117169" y="1349747"/>
                  <a:pt x="1103663" y="1356135"/>
                  <a:pt x="1084209" y="1363423"/>
                </a:cubicBezTo>
                <a:cubicBezTo>
                  <a:pt x="1081581" y="1364703"/>
                  <a:pt x="1080667" y="1366044"/>
                  <a:pt x="1081466" y="1367447"/>
                </a:cubicBezTo>
                <a:cubicBezTo>
                  <a:pt x="1085197" y="1371744"/>
                  <a:pt x="1101504" y="1374864"/>
                  <a:pt x="1130387" y="1376806"/>
                </a:cubicBezTo>
                <a:cubicBezTo>
                  <a:pt x="1140730" y="1377460"/>
                  <a:pt x="1150559" y="1377787"/>
                  <a:pt x="1159872" y="1377787"/>
                </a:cubicBezTo>
                <a:cubicBezTo>
                  <a:pt x="1175532" y="1377787"/>
                  <a:pt x="1189736" y="1376863"/>
                  <a:pt x="1202486" y="1375014"/>
                </a:cubicBezTo>
                <a:cubicBezTo>
                  <a:pt x="1224073" y="1371880"/>
                  <a:pt x="1241110" y="1365989"/>
                  <a:pt x="1253597" y="1357340"/>
                </a:cubicBezTo>
                <a:cubicBezTo>
                  <a:pt x="1265180" y="1349329"/>
                  <a:pt x="1273756" y="1337368"/>
                  <a:pt x="1279327" y="1321458"/>
                </a:cubicBezTo>
                <a:lnTo>
                  <a:pt x="1279354" y="1321458"/>
                </a:lnTo>
                <a:lnTo>
                  <a:pt x="1278321" y="1337556"/>
                </a:lnTo>
                <a:lnTo>
                  <a:pt x="1293368" y="1336521"/>
                </a:lnTo>
                <a:lnTo>
                  <a:pt x="1308121" y="1256946"/>
                </a:lnTo>
                <a:lnTo>
                  <a:pt x="1308093" y="1256946"/>
                </a:lnTo>
                <a:cubicBezTo>
                  <a:pt x="1375410" y="1202305"/>
                  <a:pt x="1421131" y="1162549"/>
                  <a:pt x="1445255" y="1137676"/>
                </a:cubicBezTo>
                <a:cubicBezTo>
                  <a:pt x="1475298" y="1108089"/>
                  <a:pt x="1503876" y="1071339"/>
                  <a:pt x="1530991" y="1027424"/>
                </a:cubicBezTo>
                <a:lnTo>
                  <a:pt x="1474487" y="952790"/>
                </a:lnTo>
                <a:lnTo>
                  <a:pt x="1490720" y="930186"/>
                </a:lnTo>
                <a:cubicBezTo>
                  <a:pt x="1474537" y="900027"/>
                  <a:pt x="1461306" y="876413"/>
                  <a:pt x="1451028" y="859345"/>
                </a:cubicBezTo>
                <a:cubicBezTo>
                  <a:pt x="1437402" y="836625"/>
                  <a:pt x="1423753" y="815744"/>
                  <a:pt x="1410084" y="796701"/>
                </a:cubicBezTo>
                <a:cubicBezTo>
                  <a:pt x="1336410" y="701057"/>
                  <a:pt x="1294743" y="644605"/>
                  <a:pt x="1285080" y="627344"/>
                </a:cubicBezTo>
                <a:cubicBezTo>
                  <a:pt x="1272514" y="610080"/>
                  <a:pt x="1240594" y="552820"/>
                  <a:pt x="1189321" y="455564"/>
                </a:cubicBezTo>
                <a:cubicBezTo>
                  <a:pt x="1181200" y="441138"/>
                  <a:pt x="1172592" y="427288"/>
                  <a:pt x="1163498" y="414016"/>
                </a:cubicBezTo>
                <a:cubicBezTo>
                  <a:pt x="1129138" y="363079"/>
                  <a:pt x="1087926" y="329951"/>
                  <a:pt x="1039860" y="314633"/>
                </a:cubicBezTo>
                <a:lnTo>
                  <a:pt x="1038892" y="314279"/>
                </a:lnTo>
                <a:lnTo>
                  <a:pt x="1022389" y="308731"/>
                </a:lnTo>
                <a:lnTo>
                  <a:pt x="1022364" y="308731"/>
                </a:lnTo>
                <a:cubicBezTo>
                  <a:pt x="1022290" y="307990"/>
                  <a:pt x="1022216" y="307246"/>
                  <a:pt x="1022141" y="306499"/>
                </a:cubicBezTo>
                <a:cubicBezTo>
                  <a:pt x="1022549" y="305162"/>
                  <a:pt x="1015133" y="266650"/>
                  <a:pt x="999895" y="190963"/>
                </a:cubicBezTo>
                <a:cubicBezTo>
                  <a:pt x="989713" y="143194"/>
                  <a:pt x="978545" y="106582"/>
                  <a:pt x="966391" y="81128"/>
                </a:cubicBezTo>
                <a:cubicBezTo>
                  <a:pt x="943234" y="27043"/>
                  <a:pt x="899206" y="0"/>
                  <a:pt x="834308" y="0"/>
                </a:cubicBezTo>
                <a:close/>
              </a:path>
            </a:pathLst>
          </a:custGeom>
          <a:gradFill>
            <a:gsLst>
              <a:gs pos="10000">
                <a:srgbClr val="FC7967"/>
              </a:gs>
              <a:gs pos="76000">
                <a:srgbClr val="F4F3F3">
                  <a:alpha val="0"/>
                </a:srgbClr>
              </a:gs>
            </a:gsLst>
            <a:lin ang="5400000" scaled="1"/>
          </a:gra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96A359-66A1-449B-AD10-4DF125EF1D9C}"/>
              </a:ext>
            </a:extLst>
          </p:cNvPr>
          <p:cNvSpPr txBox="1"/>
          <p:nvPr/>
        </p:nvSpPr>
        <p:spPr>
          <a:xfrm>
            <a:off x="8547963" y="5224951"/>
            <a:ext cx="17091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gradFill flip="none" rotWithShape="1">
                  <a:gsLst>
                    <a:gs pos="10000">
                      <a:srgbClr val="FC7967"/>
                    </a:gs>
                    <a:gs pos="100000">
                      <a:srgbClr val="F1E7B6"/>
                    </a:gs>
                  </a:gsLst>
                  <a:lin ang="16200000" scaled="1"/>
                  <a:tileRect/>
                </a:gradFill>
              </a:rPr>
              <a:t>汇报人：</a:t>
            </a:r>
            <a:r>
              <a:rPr lang="en-US" altLang="zh-CN" sz="1200" b="1" dirty="0">
                <a:gradFill flip="none" rotWithShape="1">
                  <a:gsLst>
                    <a:gs pos="10000">
                      <a:srgbClr val="FC7967"/>
                    </a:gs>
                    <a:gs pos="100000">
                      <a:srgbClr val="F1E7B6"/>
                    </a:gs>
                  </a:gsLst>
                  <a:lin ang="16200000" scaled="1"/>
                  <a:tileRect/>
                </a:gradFill>
              </a:rPr>
              <a:t>51PPT</a:t>
            </a:r>
            <a:r>
              <a:rPr lang="zh-CN" altLang="en-US" sz="1200" b="1" dirty="0">
                <a:gradFill flip="none" rotWithShape="1">
                  <a:gsLst>
                    <a:gs pos="10000">
                      <a:srgbClr val="FC7967"/>
                    </a:gs>
                    <a:gs pos="100000">
                      <a:srgbClr val="F1E7B6"/>
                    </a:gs>
                  </a:gsLst>
                  <a:lin ang="16200000" scaled="1"/>
                  <a:tileRect/>
                </a:gra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566833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7451926-D568-48F9-8C57-D0CC2B2FA204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BA9AE11-1A17-463D-A8CD-8F3A728609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" t="36395" r="17236" b="20782"/>
          <a:stretch/>
        </p:blipFill>
        <p:spPr>
          <a:xfrm>
            <a:off x="1271588" y="2661805"/>
            <a:ext cx="9648825" cy="336396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3432013F-C6CF-4173-83D2-9F159EDE4C48}"/>
              </a:ext>
            </a:extLst>
          </p:cNvPr>
          <p:cNvSpPr txBox="1"/>
          <p:nvPr/>
        </p:nvSpPr>
        <p:spPr>
          <a:xfrm>
            <a:off x="1271588" y="1394994"/>
            <a:ext cx="9648825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60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2C31AC-810C-42B2-B605-523414A8E0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5342">
            <a:off x="9115249" y="3002335"/>
            <a:ext cx="3322320" cy="332232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451926-D568-48F9-8C57-D0CC2B2FA204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3" name="组合 373">
            <a:extLst>
              <a:ext uri="{FF2B5EF4-FFF2-40B4-BE49-F238E27FC236}">
                <a16:creationId xmlns:a16="http://schemas.microsoft.com/office/drawing/2014/main" id="{02BAF7DA-5B6A-4FD7-9397-95A4EEAD552E}"/>
              </a:ext>
            </a:extLst>
          </p:cNvPr>
          <p:cNvGrpSpPr>
            <a:grpSpLocks/>
          </p:cNvGrpSpPr>
          <p:nvPr/>
        </p:nvGrpSpPr>
        <p:grpSpPr bwMode="auto">
          <a:xfrm>
            <a:off x="1541431" y="2100342"/>
            <a:ext cx="8158717" cy="3840162"/>
            <a:chOff x="1120152" y="0"/>
            <a:chExt cx="8158215" cy="3839317"/>
          </a:xfrm>
        </p:grpSpPr>
        <p:pic>
          <p:nvPicPr>
            <p:cNvPr id="30" name="图片 357">
              <a:extLst>
                <a:ext uri="{FF2B5EF4-FFF2-40B4-BE49-F238E27FC236}">
                  <a16:creationId xmlns:a16="http://schemas.microsoft.com/office/drawing/2014/main" id="{62FA486D-A577-47AC-9760-556B5F2315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1974965" y="1353946"/>
              <a:ext cx="1290102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" name="组合 355">
              <a:extLst>
                <a:ext uri="{FF2B5EF4-FFF2-40B4-BE49-F238E27FC236}">
                  <a16:creationId xmlns:a16="http://schemas.microsoft.com/office/drawing/2014/main" id="{0E79088D-545E-49F6-B91C-555D496253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20152" y="0"/>
              <a:ext cx="8158215" cy="3839317"/>
              <a:chOff x="0" y="0"/>
              <a:chExt cx="8158215" cy="3839317"/>
            </a:xfrm>
          </p:grpSpPr>
          <p:sp>
            <p:nvSpPr>
              <p:cNvPr id="28" name="任意多边形 48">
                <a:extLst>
                  <a:ext uri="{FF2B5EF4-FFF2-40B4-BE49-F238E27FC236}">
                    <a16:creationId xmlns:a16="http://schemas.microsoft.com/office/drawing/2014/main" id="{8823C934-CA28-4819-83D8-2A0294589C68}"/>
                  </a:ext>
                </a:extLst>
              </p:cNvPr>
              <p:cNvSpPr/>
              <p:nvPr/>
            </p:nvSpPr>
            <p:spPr bwMode="auto">
              <a:xfrm rot="157902">
                <a:off x="554" y="0"/>
                <a:ext cx="7244904" cy="3839317"/>
              </a:xfrm>
              <a:custGeom>
                <a:avLst/>
                <a:gdLst>
                  <a:gd name="T0" fmla="*/ 863046 w 7245131"/>
                  <a:gd name="T1" fmla="*/ 3707 h 3408812"/>
                  <a:gd name="T2" fmla="*/ 1033632 w 7245131"/>
                  <a:gd name="T3" fmla="*/ 29260 h 3408812"/>
                  <a:gd name="T4" fmla="*/ 1391671 w 7245131"/>
                  <a:gd name="T5" fmla="*/ 10708 h 3408812"/>
                  <a:gd name="T6" fmla="*/ 1929813 w 7245131"/>
                  <a:gd name="T7" fmla="*/ 3707 h 3408812"/>
                  <a:gd name="T8" fmla="*/ 2672739 w 7245131"/>
                  <a:gd name="T9" fmla="*/ 132442 h 3408812"/>
                  <a:gd name="T10" fmla="*/ 3072777 w 7245131"/>
                  <a:gd name="T11" fmla="*/ 3707 h 3408812"/>
                  <a:gd name="T12" fmla="*/ 4308137 w 7245131"/>
                  <a:gd name="T13" fmla="*/ 9093 h 3408812"/>
                  <a:gd name="T14" fmla="*/ 4634828 w 7245131"/>
                  <a:gd name="T15" fmla="*/ 153898 h 3408812"/>
                  <a:gd name="T16" fmla="*/ 4920569 w 7245131"/>
                  <a:gd name="T17" fmla="*/ 46618 h 3408812"/>
                  <a:gd name="T18" fmla="*/ 5511100 w 7245131"/>
                  <a:gd name="T19" fmla="*/ 68074 h 3408812"/>
                  <a:gd name="T20" fmla="*/ 5853990 w 7245131"/>
                  <a:gd name="T21" fmla="*/ 25162 h 3408812"/>
                  <a:gd name="T22" fmla="*/ 6693386 w 7245131"/>
                  <a:gd name="T23" fmla="*/ 0 h 3408812"/>
                  <a:gd name="T24" fmla="*/ 7130300 w 7245131"/>
                  <a:gd name="T25" fmla="*/ 68074 h 3408812"/>
                  <a:gd name="T26" fmla="*/ 7244904 w 7245131"/>
                  <a:gd name="T27" fmla="*/ 131446 h 3408812"/>
                  <a:gd name="T28" fmla="*/ 7182636 w 7245131"/>
                  <a:gd name="T29" fmla="*/ 1311518 h 3408812"/>
                  <a:gd name="T30" fmla="*/ 7144537 w 7245131"/>
                  <a:gd name="T31" fmla="*/ 1719180 h 3408812"/>
                  <a:gd name="T32" fmla="*/ 7201685 w 7245131"/>
                  <a:gd name="T33" fmla="*/ 2083929 h 3408812"/>
                  <a:gd name="T34" fmla="*/ 7068340 w 7245131"/>
                  <a:gd name="T35" fmla="*/ 2513046 h 3408812"/>
                  <a:gd name="T36" fmla="*/ 7239784 w 7245131"/>
                  <a:gd name="T37" fmla="*/ 2791973 h 3408812"/>
                  <a:gd name="T38" fmla="*/ 7239784 w 7245131"/>
                  <a:gd name="T39" fmla="*/ 3306913 h 3408812"/>
                  <a:gd name="T40" fmla="*/ 7182636 w 7245131"/>
                  <a:gd name="T41" fmla="*/ 3650207 h 3408812"/>
                  <a:gd name="T42" fmla="*/ 7244904 w 7245131"/>
                  <a:gd name="T43" fmla="*/ 3839317 h 3408812"/>
                  <a:gd name="T44" fmla="*/ 6550436 w 7245131"/>
                  <a:gd name="T45" fmla="*/ 3714702 h 3408812"/>
                  <a:gd name="T46" fmla="*/ 6207547 w 7245131"/>
                  <a:gd name="T47" fmla="*/ 3736158 h 3408812"/>
                  <a:gd name="T48" fmla="*/ 5559867 w 7245131"/>
                  <a:gd name="T49" fmla="*/ 3757614 h 3408812"/>
                  <a:gd name="T50" fmla="*/ 5140780 w 7245131"/>
                  <a:gd name="T51" fmla="*/ 3800525 h 3408812"/>
                  <a:gd name="T52" fmla="*/ 4645495 w 7245131"/>
                  <a:gd name="T53" fmla="*/ 3779069 h 3408812"/>
                  <a:gd name="T54" fmla="*/ 4054964 w 7245131"/>
                  <a:gd name="T55" fmla="*/ 3779069 h 3408812"/>
                  <a:gd name="T56" fmla="*/ 3689629 w 7245131"/>
                  <a:gd name="T57" fmla="*/ 3837195 h 3408812"/>
                  <a:gd name="T58" fmla="*/ 3110197 w 7245131"/>
                  <a:gd name="T59" fmla="*/ 3824510 h 3408812"/>
                  <a:gd name="T60" fmla="*/ 2702456 w 7245131"/>
                  <a:gd name="T61" fmla="*/ 3757614 h 3408812"/>
                  <a:gd name="T62" fmla="*/ 2400564 w 7245131"/>
                  <a:gd name="T63" fmla="*/ 3839317 h 3408812"/>
                  <a:gd name="T64" fmla="*/ 949911 w 7245131"/>
                  <a:gd name="T65" fmla="*/ 3779069 h 3408812"/>
                  <a:gd name="T66" fmla="*/ 187935 w 7245131"/>
                  <a:gd name="T67" fmla="*/ 3821981 h 3408812"/>
                  <a:gd name="T68" fmla="*/ 16651 w 7245131"/>
                  <a:gd name="T69" fmla="*/ 3838985 h 3408812"/>
                  <a:gd name="T70" fmla="*/ 96448 w 7245131"/>
                  <a:gd name="T71" fmla="*/ 3522736 h 3408812"/>
                  <a:gd name="T72" fmla="*/ 0 w 7245131"/>
                  <a:gd name="T73" fmla="*/ 2988713 h 3408812"/>
                  <a:gd name="T74" fmla="*/ 172646 w 7245131"/>
                  <a:gd name="T75" fmla="*/ 2879060 h 3408812"/>
                  <a:gd name="T76" fmla="*/ 153596 w 7245131"/>
                  <a:gd name="T77" fmla="*/ 2685957 h 3408812"/>
                  <a:gd name="T78" fmla="*/ 1201 w 7245131"/>
                  <a:gd name="T79" fmla="*/ 2449943 h 3408812"/>
                  <a:gd name="T80" fmla="*/ 96448 w 7245131"/>
                  <a:gd name="T81" fmla="*/ 2020825 h 3408812"/>
                  <a:gd name="T82" fmla="*/ 0 w 7245131"/>
                  <a:gd name="T83" fmla="*/ 1824788 h 3408812"/>
                  <a:gd name="T84" fmla="*/ 39300 w 7245131"/>
                  <a:gd name="T85" fmla="*/ 1291326 h 3408812"/>
                  <a:gd name="T86" fmla="*/ 0 w 7245131"/>
                  <a:gd name="T87" fmla="*/ 0 h 340881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7245131" h="3408812">
                    <a:moveTo>
                      <a:pt x="0" y="0"/>
                    </a:moveTo>
                    <a:lnTo>
                      <a:pt x="861412" y="0"/>
                    </a:lnTo>
                    <a:lnTo>
                      <a:pt x="863073" y="3291"/>
                    </a:lnTo>
                    <a:lnTo>
                      <a:pt x="864719" y="0"/>
                    </a:lnTo>
                    <a:lnTo>
                      <a:pt x="944475" y="0"/>
                    </a:lnTo>
                    <a:lnTo>
                      <a:pt x="1033664" y="25979"/>
                    </a:lnTo>
                    <a:cubicBezTo>
                      <a:pt x="1103228" y="46242"/>
                      <a:pt x="1173078" y="65292"/>
                      <a:pt x="1244073" y="79491"/>
                    </a:cubicBezTo>
                    <a:cubicBezTo>
                      <a:pt x="1280008" y="86678"/>
                      <a:pt x="1333468" y="33410"/>
                      <a:pt x="1358373" y="22341"/>
                    </a:cubicBezTo>
                    <a:cubicBezTo>
                      <a:pt x="1367548" y="18263"/>
                      <a:pt x="1379279" y="13843"/>
                      <a:pt x="1391715" y="9507"/>
                    </a:cubicBezTo>
                    <a:lnTo>
                      <a:pt x="1420677" y="0"/>
                    </a:lnTo>
                    <a:lnTo>
                      <a:pt x="1889061" y="0"/>
                    </a:lnTo>
                    <a:lnTo>
                      <a:pt x="1929873" y="3291"/>
                    </a:lnTo>
                    <a:cubicBezTo>
                      <a:pt x="1952628" y="5819"/>
                      <a:pt x="1966545" y="31152"/>
                      <a:pt x="1987023" y="41391"/>
                    </a:cubicBezTo>
                    <a:cubicBezTo>
                      <a:pt x="2004984" y="50371"/>
                      <a:pt x="2024315" y="57462"/>
                      <a:pt x="2044173" y="60441"/>
                    </a:cubicBezTo>
                    <a:cubicBezTo>
                      <a:pt x="2311999" y="100615"/>
                      <a:pt x="2406696" y="100958"/>
                      <a:pt x="2672823" y="117591"/>
                    </a:cubicBezTo>
                    <a:cubicBezTo>
                      <a:pt x="2749023" y="111241"/>
                      <a:pt x="2827748" y="119006"/>
                      <a:pt x="2901423" y="98541"/>
                    </a:cubicBezTo>
                    <a:cubicBezTo>
                      <a:pt x="2945543" y="86285"/>
                      <a:pt x="2972282" y="36821"/>
                      <a:pt x="3015723" y="22341"/>
                    </a:cubicBezTo>
                    <a:lnTo>
                      <a:pt x="3072873" y="3291"/>
                    </a:lnTo>
                    <a:lnTo>
                      <a:pt x="3074843" y="0"/>
                    </a:lnTo>
                    <a:lnTo>
                      <a:pt x="4296332" y="0"/>
                    </a:lnTo>
                    <a:lnTo>
                      <a:pt x="4308272" y="8073"/>
                    </a:lnTo>
                    <a:cubicBezTo>
                      <a:pt x="4368319" y="49048"/>
                      <a:pt x="4292937" y="-3328"/>
                      <a:pt x="4501623" y="41391"/>
                    </a:cubicBezTo>
                    <a:cubicBezTo>
                      <a:pt x="4535060" y="48556"/>
                      <a:pt x="4565123" y="66791"/>
                      <a:pt x="4596873" y="79491"/>
                    </a:cubicBezTo>
                    <a:cubicBezTo>
                      <a:pt x="4609573" y="98541"/>
                      <a:pt x="4615923" y="123941"/>
                      <a:pt x="4634973" y="136641"/>
                    </a:cubicBezTo>
                    <a:cubicBezTo>
                      <a:pt x="4691809" y="174532"/>
                      <a:pt x="4769197" y="146020"/>
                      <a:pt x="4825473" y="136641"/>
                    </a:cubicBezTo>
                    <a:cubicBezTo>
                      <a:pt x="4844523" y="123941"/>
                      <a:pt x="4866434" y="114730"/>
                      <a:pt x="4882623" y="98541"/>
                    </a:cubicBezTo>
                    <a:cubicBezTo>
                      <a:pt x="4898812" y="82352"/>
                      <a:pt x="4902845" y="55694"/>
                      <a:pt x="4920723" y="41391"/>
                    </a:cubicBezTo>
                    <a:cubicBezTo>
                      <a:pt x="4936403" y="28847"/>
                      <a:pt x="4958823" y="28691"/>
                      <a:pt x="4977873" y="22341"/>
                    </a:cubicBezTo>
                    <a:cubicBezTo>
                      <a:pt x="5136623" y="28691"/>
                      <a:pt x="5295650" y="30071"/>
                      <a:pt x="5454123" y="41391"/>
                    </a:cubicBezTo>
                    <a:cubicBezTo>
                      <a:pt x="5474152" y="42822"/>
                      <a:pt x="5493312" y="51461"/>
                      <a:pt x="5511273" y="60441"/>
                    </a:cubicBezTo>
                    <a:cubicBezTo>
                      <a:pt x="5531751" y="70680"/>
                      <a:pt x="5549373" y="85841"/>
                      <a:pt x="5568423" y="98541"/>
                    </a:cubicBezTo>
                    <a:cubicBezTo>
                      <a:pt x="5619223" y="92191"/>
                      <a:pt x="5671156" y="91908"/>
                      <a:pt x="5720823" y="79491"/>
                    </a:cubicBezTo>
                    <a:cubicBezTo>
                      <a:pt x="5968660" y="17532"/>
                      <a:pt x="5661417" y="60892"/>
                      <a:pt x="5854173" y="22341"/>
                    </a:cubicBezTo>
                    <a:cubicBezTo>
                      <a:pt x="5886186" y="15939"/>
                      <a:pt x="5914295" y="10510"/>
                      <a:pt x="5939540" y="5880"/>
                    </a:cubicBezTo>
                    <a:lnTo>
                      <a:pt x="5973877" y="0"/>
                    </a:lnTo>
                    <a:lnTo>
                      <a:pt x="6693596" y="0"/>
                    </a:lnTo>
                    <a:lnTo>
                      <a:pt x="6711423" y="3291"/>
                    </a:lnTo>
                    <a:cubicBezTo>
                      <a:pt x="6750555" y="12322"/>
                      <a:pt x="6785640" y="38886"/>
                      <a:pt x="6825723" y="41391"/>
                    </a:cubicBezTo>
                    <a:lnTo>
                      <a:pt x="7130523" y="60441"/>
                    </a:lnTo>
                    <a:cubicBezTo>
                      <a:pt x="7203032" y="84611"/>
                      <a:pt x="7221761" y="96105"/>
                      <a:pt x="7239193" y="98191"/>
                    </a:cubicBezTo>
                    <a:lnTo>
                      <a:pt x="7245131" y="97532"/>
                    </a:lnTo>
                    <a:lnTo>
                      <a:pt x="7245131" y="116707"/>
                    </a:lnTo>
                    <a:lnTo>
                      <a:pt x="7245131" y="1034797"/>
                    </a:lnTo>
                    <a:lnTo>
                      <a:pt x="7240011" y="1050157"/>
                    </a:lnTo>
                    <a:cubicBezTo>
                      <a:pt x="7166153" y="1197873"/>
                      <a:pt x="7230744" y="1020809"/>
                      <a:pt x="7182861" y="1164457"/>
                    </a:cubicBezTo>
                    <a:cubicBezTo>
                      <a:pt x="7176511" y="1227957"/>
                      <a:pt x="7175572" y="1292233"/>
                      <a:pt x="7163811" y="1354957"/>
                    </a:cubicBezTo>
                    <a:cubicBezTo>
                      <a:pt x="7156410" y="1394430"/>
                      <a:pt x="7125711" y="1469257"/>
                      <a:pt x="7125711" y="1469257"/>
                    </a:cubicBezTo>
                    <a:cubicBezTo>
                      <a:pt x="7132061" y="1488307"/>
                      <a:pt x="7139477" y="1507034"/>
                      <a:pt x="7144761" y="1526407"/>
                    </a:cubicBezTo>
                    <a:cubicBezTo>
                      <a:pt x="7158539" y="1576925"/>
                      <a:pt x="7166302" y="1629131"/>
                      <a:pt x="7182861" y="1678807"/>
                    </a:cubicBezTo>
                    <a:lnTo>
                      <a:pt x="7220961" y="1793107"/>
                    </a:lnTo>
                    <a:cubicBezTo>
                      <a:pt x="7214611" y="1812157"/>
                      <a:pt x="7214455" y="1834577"/>
                      <a:pt x="7201911" y="1850257"/>
                    </a:cubicBezTo>
                    <a:cubicBezTo>
                      <a:pt x="7187608" y="1868135"/>
                      <a:pt x="7162144" y="1873457"/>
                      <a:pt x="7144761" y="1888357"/>
                    </a:cubicBezTo>
                    <a:cubicBezTo>
                      <a:pt x="7117488" y="1911734"/>
                      <a:pt x="7093961" y="1939157"/>
                      <a:pt x="7068561" y="1964557"/>
                    </a:cubicBezTo>
                    <a:cubicBezTo>
                      <a:pt x="7032267" y="2073439"/>
                      <a:pt x="7030454" y="2053425"/>
                      <a:pt x="7068561" y="2231257"/>
                    </a:cubicBezTo>
                    <a:cubicBezTo>
                      <a:pt x="7073358" y="2253644"/>
                      <a:pt x="7093353" y="2269776"/>
                      <a:pt x="7106661" y="2288407"/>
                    </a:cubicBezTo>
                    <a:cubicBezTo>
                      <a:pt x="7125115" y="2314243"/>
                      <a:pt x="7145604" y="2338596"/>
                      <a:pt x="7163811" y="2364607"/>
                    </a:cubicBezTo>
                    <a:cubicBezTo>
                      <a:pt x="7190070" y="2402120"/>
                      <a:pt x="7214611" y="2440807"/>
                      <a:pt x="7240011" y="2478907"/>
                    </a:cubicBezTo>
                    <a:lnTo>
                      <a:pt x="7245131" y="2486587"/>
                    </a:lnTo>
                    <a:lnTo>
                      <a:pt x="7245131" y="2921644"/>
                    </a:lnTo>
                    <a:lnTo>
                      <a:pt x="7240011" y="2936107"/>
                    </a:lnTo>
                    <a:cubicBezTo>
                      <a:pt x="7229772" y="2956585"/>
                      <a:pt x="7214611" y="2974207"/>
                      <a:pt x="7201911" y="2993257"/>
                    </a:cubicBezTo>
                    <a:cubicBezTo>
                      <a:pt x="7189211" y="3044057"/>
                      <a:pt x="7153542" y="3094310"/>
                      <a:pt x="7163811" y="3145657"/>
                    </a:cubicBezTo>
                    <a:cubicBezTo>
                      <a:pt x="7170161" y="3177407"/>
                      <a:pt x="7169463" y="3211430"/>
                      <a:pt x="7182861" y="3240907"/>
                    </a:cubicBezTo>
                    <a:cubicBezTo>
                      <a:pt x="7195813" y="3269401"/>
                      <a:pt x="7216364" y="3301608"/>
                      <a:pt x="7240071" y="3332020"/>
                    </a:cubicBezTo>
                    <a:lnTo>
                      <a:pt x="7245131" y="3337921"/>
                    </a:lnTo>
                    <a:lnTo>
                      <a:pt x="7245131" y="3408812"/>
                    </a:lnTo>
                    <a:lnTo>
                      <a:pt x="6643452" y="3408812"/>
                    </a:lnTo>
                    <a:lnTo>
                      <a:pt x="6607791" y="3355320"/>
                    </a:lnTo>
                    <a:cubicBezTo>
                      <a:pt x="6590544" y="3334624"/>
                      <a:pt x="6569691" y="3317220"/>
                      <a:pt x="6550641" y="3298170"/>
                    </a:cubicBezTo>
                    <a:cubicBezTo>
                      <a:pt x="6340791" y="3245707"/>
                      <a:pt x="6586414" y="3281698"/>
                      <a:pt x="6436341" y="3336270"/>
                    </a:cubicBezTo>
                    <a:cubicBezTo>
                      <a:pt x="6382301" y="3355921"/>
                      <a:pt x="6322041" y="3348970"/>
                      <a:pt x="6264891" y="3355320"/>
                    </a:cubicBezTo>
                    <a:cubicBezTo>
                      <a:pt x="6245841" y="3342620"/>
                      <a:pt x="6228219" y="3327459"/>
                      <a:pt x="6207741" y="3317220"/>
                    </a:cubicBezTo>
                    <a:cubicBezTo>
                      <a:pt x="6133477" y="3280088"/>
                      <a:pt x="5959545" y="3276616"/>
                      <a:pt x="5921991" y="3279120"/>
                    </a:cubicBezTo>
                    <a:cubicBezTo>
                      <a:pt x="5899146" y="3280643"/>
                      <a:pt x="5883891" y="3304520"/>
                      <a:pt x="5864841" y="3317220"/>
                    </a:cubicBezTo>
                    <a:lnTo>
                      <a:pt x="5560041" y="3336270"/>
                    </a:lnTo>
                    <a:cubicBezTo>
                      <a:pt x="5519958" y="3338775"/>
                      <a:pt x="5485355" y="3367768"/>
                      <a:pt x="5445741" y="3374370"/>
                    </a:cubicBezTo>
                    <a:cubicBezTo>
                      <a:pt x="5370317" y="3386941"/>
                      <a:pt x="5293341" y="3387070"/>
                      <a:pt x="5217141" y="3393420"/>
                    </a:cubicBezTo>
                    <a:cubicBezTo>
                      <a:pt x="5191741" y="3387070"/>
                      <a:pt x="5166499" y="3380050"/>
                      <a:pt x="5140941" y="3374370"/>
                    </a:cubicBezTo>
                    <a:cubicBezTo>
                      <a:pt x="4923279" y="3326001"/>
                      <a:pt x="5155327" y="3382729"/>
                      <a:pt x="4969491" y="3336270"/>
                    </a:cubicBezTo>
                    <a:cubicBezTo>
                      <a:pt x="4880591" y="3329920"/>
                      <a:pt x="4791764" y="3311986"/>
                      <a:pt x="4702791" y="3317220"/>
                    </a:cubicBezTo>
                    <a:cubicBezTo>
                      <a:pt x="4679935" y="3318564"/>
                      <a:pt x="4667361" y="3348080"/>
                      <a:pt x="4645641" y="3355320"/>
                    </a:cubicBezTo>
                    <a:cubicBezTo>
                      <a:pt x="4608998" y="3367534"/>
                      <a:pt x="4569441" y="3368020"/>
                      <a:pt x="4531341" y="3374370"/>
                    </a:cubicBezTo>
                    <a:lnTo>
                      <a:pt x="4112241" y="3393420"/>
                    </a:lnTo>
                    <a:cubicBezTo>
                      <a:pt x="4089364" y="3392505"/>
                      <a:pt x="4077542" y="3359810"/>
                      <a:pt x="4055091" y="3355320"/>
                    </a:cubicBezTo>
                    <a:cubicBezTo>
                      <a:pt x="3980112" y="3340324"/>
                      <a:pt x="3902691" y="3342620"/>
                      <a:pt x="3826491" y="3336270"/>
                    </a:cubicBezTo>
                    <a:cubicBezTo>
                      <a:pt x="3794741" y="3348970"/>
                      <a:pt x="3761827" y="3359077"/>
                      <a:pt x="3731241" y="3374370"/>
                    </a:cubicBezTo>
                    <a:cubicBezTo>
                      <a:pt x="3715883" y="3382050"/>
                      <a:pt x="3704220" y="3398269"/>
                      <a:pt x="3689745" y="3406928"/>
                    </a:cubicBezTo>
                    <a:lnTo>
                      <a:pt x="3684423" y="3408812"/>
                    </a:lnTo>
                    <a:lnTo>
                      <a:pt x="3134075" y="3408812"/>
                    </a:lnTo>
                    <a:lnTo>
                      <a:pt x="3110294" y="3395665"/>
                    </a:lnTo>
                    <a:cubicBezTo>
                      <a:pt x="3056296" y="3361754"/>
                      <a:pt x="3106853" y="3362072"/>
                      <a:pt x="2969241" y="3336270"/>
                    </a:cubicBezTo>
                    <a:cubicBezTo>
                      <a:pt x="2906517" y="3324509"/>
                      <a:pt x="2842241" y="3323570"/>
                      <a:pt x="2778741" y="3317220"/>
                    </a:cubicBezTo>
                    <a:lnTo>
                      <a:pt x="2702541" y="3336270"/>
                    </a:lnTo>
                    <a:cubicBezTo>
                      <a:pt x="2651741" y="3348970"/>
                      <a:pt x="2600659" y="3360592"/>
                      <a:pt x="2550141" y="3374370"/>
                    </a:cubicBezTo>
                    <a:cubicBezTo>
                      <a:pt x="2530768" y="3379654"/>
                      <a:pt x="2512593" y="3389064"/>
                      <a:pt x="2492991" y="3393420"/>
                    </a:cubicBezTo>
                    <a:lnTo>
                      <a:pt x="2400639" y="3408812"/>
                    </a:lnTo>
                    <a:lnTo>
                      <a:pt x="1015784" y="3408812"/>
                    </a:lnTo>
                    <a:lnTo>
                      <a:pt x="1004964" y="3400688"/>
                    </a:lnTo>
                    <a:cubicBezTo>
                      <a:pt x="987105" y="3384775"/>
                      <a:pt x="969955" y="3366439"/>
                      <a:pt x="949941" y="3355320"/>
                    </a:cubicBezTo>
                    <a:cubicBezTo>
                      <a:pt x="932388" y="3345568"/>
                      <a:pt x="912598" y="3332969"/>
                      <a:pt x="892791" y="3336270"/>
                    </a:cubicBezTo>
                    <a:cubicBezTo>
                      <a:pt x="870207" y="3340034"/>
                      <a:pt x="858461" y="3372520"/>
                      <a:pt x="835641" y="3374370"/>
                    </a:cubicBezTo>
                    <a:cubicBezTo>
                      <a:pt x="620354" y="3391826"/>
                      <a:pt x="403841" y="3387070"/>
                      <a:pt x="187941" y="3393420"/>
                    </a:cubicBezTo>
                    <a:lnTo>
                      <a:pt x="218725" y="3408812"/>
                    </a:lnTo>
                    <a:lnTo>
                      <a:pt x="16442" y="3408812"/>
                    </a:lnTo>
                    <a:lnTo>
                      <a:pt x="16652" y="3408517"/>
                    </a:lnTo>
                    <a:cubicBezTo>
                      <a:pt x="23282" y="3399069"/>
                      <a:pt x="30773" y="3388171"/>
                      <a:pt x="39301" y="3375379"/>
                    </a:cubicBezTo>
                    <a:cubicBezTo>
                      <a:pt x="64701" y="3362679"/>
                      <a:pt x="98995" y="3360387"/>
                      <a:pt x="115501" y="3337279"/>
                    </a:cubicBezTo>
                    <a:cubicBezTo>
                      <a:pt x="164458" y="3268740"/>
                      <a:pt x="117465" y="3190770"/>
                      <a:pt x="96451" y="3127729"/>
                    </a:cubicBezTo>
                    <a:cubicBezTo>
                      <a:pt x="64701" y="3121379"/>
                      <a:pt x="32809" y="3115703"/>
                      <a:pt x="1201" y="3108679"/>
                    </a:cubicBezTo>
                    <a:lnTo>
                      <a:pt x="0" y="3108514"/>
                    </a:lnTo>
                    <a:lnTo>
                      <a:pt x="0" y="2653587"/>
                    </a:lnTo>
                    <a:lnTo>
                      <a:pt x="18193" y="2637287"/>
                    </a:lnTo>
                    <a:cubicBezTo>
                      <a:pt x="48044" y="2613292"/>
                      <a:pt x="20165" y="2656971"/>
                      <a:pt x="96451" y="2613379"/>
                    </a:cubicBezTo>
                    <a:cubicBezTo>
                      <a:pt x="124018" y="2597627"/>
                      <a:pt x="147251" y="2575279"/>
                      <a:pt x="172651" y="2556229"/>
                    </a:cubicBezTo>
                    <a:cubicBezTo>
                      <a:pt x="210299" y="2543680"/>
                      <a:pt x="260094" y="2532651"/>
                      <a:pt x="286951" y="2499079"/>
                    </a:cubicBezTo>
                    <a:cubicBezTo>
                      <a:pt x="299495" y="2483399"/>
                      <a:pt x="299651" y="2460979"/>
                      <a:pt x="306001" y="2441929"/>
                    </a:cubicBezTo>
                    <a:cubicBezTo>
                      <a:pt x="243162" y="2420983"/>
                      <a:pt x="221938" y="2415151"/>
                      <a:pt x="153601" y="2384779"/>
                    </a:cubicBezTo>
                    <a:cubicBezTo>
                      <a:pt x="127651" y="2373245"/>
                      <a:pt x="103503" y="2357866"/>
                      <a:pt x="77401" y="2346679"/>
                    </a:cubicBezTo>
                    <a:cubicBezTo>
                      <a:pt x="58944" y="2338769"/>
                      <a:pt x="28406" y="2345979"/>
                      <a:pt x="20251" y="2327629"/>
                    </a:cubicBezTo>
                    <a:cubicBezTo>
                      <a:pt x="-541" y="2280846"/>
                      <a:pt x="7551" y="2226029"/>
                      <a:pt x="1201" y="2175229"/>
                    </a:cubicBezTo>
                    <a:cubicBezTo>
                      <a:pt x="20251" y="2156179"/>
                      <a:pt x="43407" y="2140495"/>
                      <a:pt x="58351" y="2118079"/>
                    </a:cubicBezTo>
                    <a:cubicBezTo>
                      <a:pt x="69490" y="2101371"/>
                      <a:pt x="75055" y="2080872"/>
                      <a:pt x="77401" y="2060929"/>
                    </a:cubicBezTo>
                    <a:cubicBezTo>
                      <a:pt x="87815" y="1972413"/>
                      <a:pt x="90101" y="1883129"/>
                      <a:pt x="96451" y="1794229"/>
                    </a:cubicBezTo>
                    <a:cubicBezTo>
                      <a:pt x="80905" y="1747590"/>
                      <a:pt x="68726" y="1702074"/>
                      <a:pt x="39301" y="1660879"/>
                    </a:cubicBezTo>
                    <a:cubicBezTo>
                      <a:pt x="31472" y="1649918"/>
                      <a:pt x="21947" y="1640393"/>
                      <a:pt x="11998" y="1631227"/>
                    </a:cubicBezTo>
                    <a:lnTo>
                      <a:pt x="0" y="1620173"/>
                    </a:lnTo>
                    <a:lnTo>
                      <a:pt x="0" y="1162856"/>
                    </a:lnTo>
                    <a:lnTo>
                      <a:pt x="17311" y="1160215"/>
                    </a:lnTo>
                    <a:cubicBezTo>
                      <a:pt x="29303" y="1159085"/>
                      <a:pt x="39100" y="1156567"/>
                      <a:pt x="39301" y="1146529"/>
                    </a:cubicBezTo>
                    <a:cubicBezTo>
                      <a:pt x="45528" y="835182"/>
                      <a:pt x="13901" y="524229"/>
                      <a:pt x="1201" y="213079"/>
                    </a:cubicBezTo>
                    <a:lnTo>
                      <a:pt x="0" y="22567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5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tile tx="0" ty="0" sx="100000" sy="100000" flip="none" algn="tl"/>
              </a:blipFill>
              <a:ln w="9525">
                <a:noFill/>
                <a:round/>
              </a:ln>
              <a:effectLst>
                <a:outerShdw sx="98000" sy="98000" algn="ctr" rotWithShape="0">
                  <a:schemeClr val="tx1">
                    <a:alpha val="39000"/>
                  </a:scheme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  <p:pic>
            <p:nvPicPr>
              <p:cNvPr id="29" name="组合 49">
                <a:extLst>
                  <a:ext uri="{FF2B5EF4-FFF2-40B4-BE49-F238E27FC236}">
                    <a16:creationId xmlns:a16="http://schemas.microsoft.com/office/drawing/2014/main" id="{0BB9BA4F-E7DF-4CD4-8E91-14D10B59CD60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3369" y="972415"/>
                <a:ext cx="3322116" cy="268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22977ABD-8939-4A8D-B057-733F3958558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39721" y="194793"/>
              <a:ext cx="1701800" cy="1593850"/>
            </a:xfrm>
            <a:custGeom>
              <a:avLst/>
              <a:gdLst>
                <a:gd name="T0" fmla="*/ 180 w 184"/>
                <a:gd name="T1" fmla="*/ 73 h 172"/>
                <a:gd name="T2" fmla="*/ 84 w 184"/>
                <a:gd name="T3" fmla="*/ 34 h 172"/>
                <a:gd name="T4" fmla="*/ 112 w 184"/>
                <a:gd name="T5" fmla="*/ 20 h 172"/>
                <a:gd name="T6" fmla="*/ 121 w 184"/>
                <a:gd name="T7" fmla="*/ 20 h 172"/>
                <a:gd name="T8" fmla="*/ 125 w 184"/>
                <a:gd name="T9" fmla="*/ 23 h 172"/>
                <a:gd name="T10" fmla="*/ 68 w 184"/>
                <a:gd name="T11" fmla="*/ 38 h 172"/>
                <a:gd name="T12" fmla="*/ 98 w 184"/>
                <a:gd name="T13" fmla="*/ 34 h 172"/>
                <a:gd name="T14" fmla="*/ 133 w 184"/>
                <a:gd name="T15" fmla="*/ 30 h 172"/>
                <a:gd name="T16" fmla="*/ 49 w 184"/>
                <a:gd name="T17" fmla="*/ 34 h 172"/>
                <a:gd name="T18" fmla="*/ 139 w 184"/>
                <a:gd name="T19" fmla="*/ 28 h 172"/>
                <a:gd name="T20" fmla="*/ 142 w 184"/>
                <a:gd name="T21" fmla="*/ 61 h 172"/>
                <a:gd name="T22" fmla="*/ 124 w 184"/>
                <a:gd name="T23" fmla="*/ 50 h 172"/>
                <a:gd name="T24" fmla="*/ 120 w 184"/>
                <a:gd name="T25" fmla="*/ 120 h 172"/>
                <a:gd name="T26" fmla="*/ 75 w 184"/>
                <a:gd name="T27" fmla="*/ 119 h 172"/>
                <a:gd name="T28" fmla="*/ 95 w 184"/>
                <a:gd name="T29" fmla="*/ 139 h 172"/>
                <a:gd name="T30" fmla="*/ 117 w 184"/>
                <a:gd name="T31" fmla="*/ 139 h 172"/>
                <a:gd name="T32" fmla="*/ 144 w 184"/>
                <a:gd name="T33" fmla="*/ 78 h 172"/>
                <a:gd name="T34" fmla="*/ 162 w 184"/>
                <a:gd name="T35" fmla="*/ 59 h 172"/>
                <a:gd name="T36" fmla="*/ 148 w 184"/>
                <a:gd name="T37" fmla="*/ 52 h 172"/>
                <a:gd name="T38" fmla="*/ 143 w 184"/>
                <a:gd name="T39" fmla="*/ 39 h 172"/>
                <a:gd name="T40" fmla="*/ 81 w 184"/>
                <a:gd name="T41" fmla="*/ 38 h 172"/>
                <a:gd name="T42" fmla="*/ 98 w 184"/>
                <a:gd name="T43" fmla="*/ 58 h 172"/>
                <a:gd name="T44" fmla="*/ 27 w 184"/>
                <a:gd name="T45" fmla="*/ 94 h 172"/>
                <a:gd name="T46" fmla="*/ 129 w 184"/>
                <a:gd name="T47" fmla="*/ 61 h 172"/>
                <a:gd name="T48" fmla="*/ 102 w 184"/>
                <a:gd name="T49" fmla="*/ 54 h 172"/>
                <a:gd name="T50" fmla="*/ 130 w 184"/>
                <a:gd name="T51" fmla="*/ 64 h 172"/>
                <a:gd name="T52" fmla="*/ 67 w 184"/>
                <a:gd name="T53" fmla="*/ 83 h 172"/>
                <a:gd name="T54" fmla="*/ 56 w 184"/>
                <a:gd name="T55" fmla="*/ 89 h 172"/>
                <a:gd name="T56" fmla="*/ 83 w 184"/>
                <a:gd name="T57" fmla="*/ 75 h 172"/>
                <a:gd name="T58" fmla="*/ 6 w 184"/>
                <a:gd name="T59" fmla="*/ 83 h 172"/>
                <a:gd name="T60" fmla="*/ 112 w 184"/>
                <a:gd name="T61" fmla="*/ 83 h 172"/>
                <a:gd name="T62" fmla="*/ 123 w 184"/>
                <a:gd name="T63" fmla="*/ 88 h 172"/>
                <a:gd name="T64" fmla="*/ 137 w 184"/>
                <a:gd name="T65" fmla="*/ 109 h 172"/>
                <a:gd name="T66" fmla="*/ 102 w 184"/>
                <a:gd name="T67" fmla="*/ 92 h 172"/>
                <a:gd name="T68" fmla="*/ 118 w 184"/>
                <a:gd name="T69" fmla="*/ 96 h 172"/>
                <a:gd name="T70" fmla="*/ 118 w 184"/>
                <a:gd name="T71" fmla="*/ 102 h 172"/>
                <a:gd name="T72" fmla="*/ 37 w 184"/>
                <a:gd name="T73" fmla="*/ 124 h 172"/>
                <a:gd name="T74" fmla="*/ 94 w 184"/>
                <a:gd name="T75" fmla="*/ 115 h 172"/>
                <a:gd name="T76" fmla="*/ 93 w 184"/>
                <a:gd name="T77" fmla="*/ 118 h 172"/>
                <a:gd name="T78" fmla="*/ 134 w 184"/>
                <a:gd name="T79" fmla="*/ 125 h 172"/>
                <a:gd name="T80" fmla="*/ 56 w 184"/>
                <a:gd name="T81" fmla="*/ 134 h 172"/>
                <a:gd name="T82" fmla="*/ 58 w 184"/>
                <a:gd name="T83" fmla="*/ 136 h 172"/>
                <a:gd name="T84" fmla="*/ 70 w 184"/>
                <a:gd name="T85" fmla="*/ 138 h 172"/>
                <a:gd name="T86" fmla="*/ 77 w 184"/>
                <a:gd name="T87" fmla="*/ 144 h 172"/>
                <a:gd name="T88" fmla="*/ 102 w 184"/>
                <a:gd name="T89" fmla="*/ 144 h 172"/>
                <a:gd name="T90" fmla="*/ 88 w 184"/>
                <a:gd name="T91" fmla="*/ 146 h 172"/>
                <a:gd name="T92" fmla="*/ 76 w 184"/>
                <a:gd name="T93" fmla="*/ 153 h 172"/>
                <a:gd name="T94" fmla="*/ 135 w 184"/>
                <a:gd name="T95" fmla="*/ 160 h 172"/>
                <a:gd name="T96" fmla="*/ 116 w 184"/>
                <a:gd name="T97" fmla="*/ 144 h 172"/>
                <a:gd name="T98" fmla="*/ 81 w 184"/>
                <a:gd name="T99" fmla="*/ 91 h 172"/>
                <a:gd name="T100" fmla="*/ 39 w 184"/>
                <a:gd name="T101" fmla="*/ 71 h 172"/>
                <a:gd name="T102" fmla="*/ 167 w 184"/>
                <a:gd name="T103" fmla="*/ 51 h 172"/>
                <a:gd name="T104" fmla="*/ 158 w 184"/>
                <a:gd name="T105" fmla="*/ 37 h 172"/>
                <a:gd name="T106" fmla="*/ 36 w 184"/>
                <a:gd name="T107" fmla="*/ 29 h 172"/>
                <a:gd name="T108" fmla="*/ 54 w 184"/>
                <a:gd name="T109" fmla="*/ 19 h 172"/>
                <a:gd name="T110" fmla="*/ 112 w 184"/>
                <a:gd name="T111" fmla="*/ 7 h 172"/>
                <a:gd name="T112" fmla="*/ 164 w 184"/>
                <a:gd name="T113" fmla="*/ 48 h 172"/>
                <a:gd name="T114" fmla="*/ 114 w 184"/>
                <a:gd name="T115" fmla="*/ 164 h 172"/>
                <a:gd name="T116" fmla="*/ 55 w 184"/>
                <a:gd name="T117" fmla="*/ 155 h 172"/>
                <a:gd name="T118" fmla="*/ 68 w 184"/>
                <a:gd name="T119" fmla="*/ 11 h 172"/>
                <a:gd name="T120" fmla="*/ 98 w 184"/>
                <a:gd name="T121" fmla="*/ 1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4" h="172">
                  <a:moveTo>
                    <a:pt x="87" y="3"/>
                  </a:moveTo>
                  <a:cubicBezTo>
                    <a:pt x="86" y="3"/>
                    <a:pt x="86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6" y="6"/>
                    <a:pt x="85" y="4"/>
                  </a:cubicBezTo>
                  <a:cubicBezTo>
                    <a:pt x="76" y="5"/>
                    <a:pt x="66" y="7"/>
                    <a:pt x="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5" y="12"/>
                    <a:pt x="52" y="16"/>
                    <a:pt x="52" y="18"/>
                  </a:cubicBezTo>
                  <a:cubicBezTo>
                    <a:pt x="50" y="17"/>
                    <a:pt x="53" y="16"/>
                    <a:pt x="51" y="15"/>
                  </a:cubicBezTo>
                  <a:cubicBezTo>
                    <a:pt x="50" y="16"/>
                    <a:pt x="49" y="17"/>
                    <a:pt x="49" y="18"/>
                  </a:cubicBezTo>
                  <a:cubicBezTo>
                    <a:pt x="33" y="21"/>
                    <a:pt x="27" y="39"/>
                    <a:pt x="17" y="51"/>
                  </a:cubicBezTo>
                  <a:cubicBezTo>
                    <a:pt x="18" y="54"/>
                    <a:pt x="17" y="54"/>
                    <a:pt x="17" y="57"/>
                  </a:cubicBezTo>
                  <a:cubicBezTo>
                    <a:pt x="0" y="80"/>
                    <a:pt x="14" y="126"/>
                    <a:pt x="28" y="144"/>
                  </a:cubicBezTo>
                  <a:cubicBezTo>
                    <a:pt x="43" y="163"/>
                    <a:pt x="66" y="172"/>
                    <a:pt x="90" y="172"/>
                  </a:cubicBezTo>
                  <a:cubicBezTo>
                    <a:pt x="136" y="172"/>
                    <a:pt x="184" y="139"/>
                    <a:pt x="178" y="88"/>
                  </a:cubicBezTo>
                  <a:cubicBezTo>
                    <a:pt x="179" y="88"/>
                    <a:pt x="179" y="87"/>
                    <a:pt x="180" y="87"/>
                  </a:cubicBezTo>
                  <a:cubicBezTo>
                    <a:pt x="180" y="87"/>
                    <a:pt x="181" y="87"/>
                    <a:pt x="181" y="87"/>
                  </a:cubicBezTo>
                  <a:cubicBezTo>
                    <a:pt x="179" y="84"/>
                    <a:pt x="180" y="80"/>
                    <a:pt x="179" y="77"/>
                  </a:cubicBezTo>
                  <a:cubicBezTo>
                    <a:pt x="180" y="77"/>
                    <a:pt x="179" y="80"/>
                    <a:pt x="181" y="80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1" y="77"/>
                    <a:pt x="182" y="75"/>
                    <a:pt x="180" y="73"/>
                  </a:cubicBezTo>
                  <a:cubicBezTo>
                    <a:pt x="181" y="72"/>
                    <a:pt x="182" y="71"/>
                    <a:pt x="182" y="70"/>
                  </a:cubicBezTo>
                  <a:cubicBezTo>
                    <a:pt x="181" y="69"/>
                    <a:pt x="181" y="67"/>
                    <a:pt x="180" y="66"/>
                  </a:cubicBezTo>
                  <a:cubicBezTo>
                    <a:pt x="180" y="66"/>
                    <a:pt x="180" y="66"/>
                    <a:pt x="180" y="66"/>
                  </a:cubicBezTo>
                  <a:cubicBezTo>
                    <a:pt x="182" y="66"/>
                    <a:pt x="181" y="64"/>
                    <a:pt x="182" y="63"/>
                  </a:cubicBezTo>
                  <a:cubicBezTo>
                    <a:pt x="176" y="58"/>
                    <a:pt x="169" y="51"/>
                    <a:pt x="168" y="44"/>
                  </a:cubicBezTo>
                  <a:cubicBezTo>
                    <a:pt x="160" y="37"/>
                    <a:pt x="152" y="21"/>
                    <a:pt x="138" y="18"/>
                  </a:cubicBezTo>
                  <a:cubicBezTo>
                    <a:pt x="135" y="12"/>
                    <a:pt x="124" y="8"/>
                    <a:pt x="119" y="8"/>
                  </a:cubicBezTo>
                  <a:cubicBezTo>
                    <a:pt x="115" y="4"/>
                    <a:pt x="107" y="3"/>
                    <a:pt x="100" y="3"/>
                  </a:cubicBezTo>
                  <a:cubicBezTo>
                    <a:pt x="99" y="3"/>
                    <a:pt x="98" y="3"/>
                    <a:pt x="97" y="3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91" y="3"/>
                    <a:pt x="89" y="3"/>
                    <a:pt x="87" y="3"/>
                  </a:cubicBezTo>
                  <a:moveTo>
                    <a:pt x="87" y="13"/>
                  </a:moveTo>
                  <a:cubicBezTo>
                    <a:pt x="87" y="17"/>
                    <a:pt x="81" y="15"/>
                    <a:pt x="79" y="18"/>
                  </a:cubicBezTo>
                  <a:cubicBezTo>
                    <a:pt x="83" y="20"/>
                    <a:pt x="79" y="27"/>
                    <a:pt x="83" y="28"/>
                  </a:cubicBezTo>
                  <a:cubicBezTo>
                    <a:pt x="80" y="31"/>
                    <a:pt x="83" y="35"/>
                    <a:pt x="85" y="35"/>
                  </a:cubicBezTo>
                  <a:cubicBezTo>
                    <a:pt x="85" y="35"/>
                    <a:pt x="86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5" y="28"/>
                    <a:pt x="81" y="23"/>
                    <a:pt x="84" y="19"/>
                  </a:cubicBezTo>
                  <a:cubicBezTo>
                    <a:pt x="87" y="21"/>
                    <a:pt x="87" y="30"/>
                    <a:pt x="86" y="33"/>
                  </a:cubicBezTo>
                  <a:cubicBezTo>
                    <a:pt x="87" y="33"/>
                    <a:pt x="86" y="35"/>
                    <a:pt x="88" y="36"/>
                  </a:cubicBezTo>
                  <a:cubicBezTo>
                    <a:pt x="91" y="32"/>
                    <a:pt x="86" y="25"/>
                    <a:pt x="90" y="21"/>
                  </a:cubicBezTo>
                  <a:cubicBezTo>
                    <a:pt x="86" y="19"/>
                    <a:pt x="90" y="14"/>
                    <a:pt x="87" y="13"/>
                  </a:cubicBezTo>
                  <a:moveTo>
                    <a:pt x="96" y="14"/>
                  </a:moveTo>
                  <a:cubicBezTo>
                    <a:pt x="91" y="14"/>
                    <a:pt x="90" y="31"/>
                    <a:pt x="93" y="35"/>
                  </a:cubicBezTo>
                  <a:cubicBezTo>
                    <a:pt x="94" y="32"/>
                    <a:pt x="92" y="28"/>
                    <a:pt x="96" y="26"/>
                  </a:cubicBezTo>
                  <a:cubicBezTo>
                    <a:pt x="95" y="23"/>
                    <a:pt x="96" y="20"/>
                    <a:pt x="98" y="20"/>
                  </a:cubicBezTo>
                  <a:cubicBezTo>
                    <a:pt x="98" y="20"/>
                    <a:pt x="98" y="20"/>
                    <a:pt x="99" y="20"/>
                  </a:cubicBezTo>
                  <a:cubicBezTo>
                    <a:pt x="99" y="19"/>
                    <a:pt x="99" y="17"/>
                    <a:pt x="99" y="15"/>
                  </a:cubicBezTo>
                  <a:cubicBezTo>
                    <a:pt x="98" y="14"/>
                    <a:pt x="97" y="14"/>
                    <a:pt x="96" y="14"/>
                  </a:cubicBezTo>
                  <a:moveTo>
                    <a:pt x="115" y="15"/>
                  </a:moveTo>
                  <a:cubicBezTo>
                    <a:pt x="105" y="15"/>
                    <a:pt x="105" y="29"/>
                    <a:pt x="107" y="36"/>
                  </a:cubicBezTo>
                  <a:cubicBezTo>
                    <a:pt x="109" y="36"/>
                    <a:pt x="112" y="36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0" y="33"/>
                    <a:pt x="110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10" y="30"/>
                    <a:pt x="108" y="22"/>
                    <a:pt x="112" y="20"/>
                  </a:cubicBezTo>
                  <a:cubicBezTo>
                    <a:pt x="112" y="20"/>
                    <a:pt x="113" y="21"/>
                    <a:pt x="113" y="21"/>
                  </a:cubicBezTo>
                  <a:cubicBezTo>
                    <a:pt x="114" y="23"/>
                    <a:pt x="113" y="26"/>
                    <a:pt x="114" y="26"/>
                  </a:cubicBezTo>
                  <a:cubicBezTo>
                    <a:pt x="115" y="23"/>
                    <a:pt x="117" y="22"/>
                    <a:pt x="118" y="21"/>
                  </a:cubicBezTo>
                  <a:cubicBezTo>
                    <a:pt x="117" y="19"/>
                    <a:pt x="117" y="17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moveTo>
                    <a:pt x="74" y="17"/>
                  </a:moveTo>
                  <a:cubicBezTo>
                    <a:pt x="71" y="18"/>
                    <a:pt x="70" y="19"/>
                    <a:pt x="68" y="20"/>
                  </a:cubicBezTo>
                  <a:cubicBezTo>
                    <a:pt x="70" y="24"/>
                    <a:pt x="71" y="34"/>
                    <a:pt x="76" y="38"/>
                  </a:cubicBezTo>
                  <a:cubicBezTo>
                    <a:pt x="75" y="35"/>
                    <a:pt x="76" y="32"/>
                    <a:pt x="73" y="31"/>
                  </a:cubicBezTo>
                  <a:cubicBezTo>
                    <a:pt x="73" y="30"/>
                    <a:pt x="73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7" y="29"/>
                    <a:pt x="78" y="29"/>
                  </a:cubicBezTo>
                  <a:cubicBezTo>
                    <a:pt x="78" y="32"/>
                    <a:pt x="78" y="34"/>
                    <a:pt x="77" y="36"/>
                  </a:cubicBezTo>
                  <a:cubicBezTo>
                    <a:pt x="77" y="36"/>
                    <a:pt x="78" y="37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2"/>
                    <a:pt x="80" y="30"/>
                    <a:pt x="78" y="27"/>
                  </a:cubicBezTo>
                  <a:cubicBezTo>
                    <a:pt x="79" y="25"/>
                    <a:pt x="78" y="22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6" y="20"/>
                    <a:pt x="75" y="18"/>
                    <a:pt x="74" y="17"/>
                  </a:cubicBezTo>
                  <a:moveTo>
                    <a:pt x="121" y="20"/>
                  </a:moveTo>
                  <a:cubicBezTo>
                    <a:pt x="120" y="21"/>
                    <a:pt x="120" y="23"/>
                    <a:pt x="121" y="25"/>
                  </a:cubicBezTo>
                  <a:cubicBezTo>
                    <a:pt x="120" y="25"/>
                    <a:pt x="120" y="24"/>
                    <a:pt x="119" y="24"/>
                  </a:cubicBezTo>
                  <a:cubicBezTo>
                    <a:pt x="117" y="29"/>
                    <a:pt x="115" y="32"/>
                    <a:pt x="113" y="38"/>
                  </a:cubicBezTo>
                  <a:cubicBezTo>
                    <a:pt x="116" y="38"/>
                    <a:pt x="117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1" y="37"/>
                    <a:pt x="119" y="37"/>
                  </a:cubicBezTo>
                  <a:cubicBezTo>
                    <a:pt x="119" y="37"/>
                    <a:pt x="118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8" y="35"/>
                    <a:pt x="118" y="33"/>
                    <a:pt x="119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0" y="31"/>
                    <a:pt x="121" y="31"/>
                    <a:pt x="121" y="32"/>
                  </a:cubicBezTo>
                  <a:cubicBezTo>
                    <a:pt x="121" y="32"/>
                    <a:pt x="122" y="32"/>
                    <a:pt x="123" y="32"/>
                  </a:cubicBezTo>
                  <a:cubicBezTo>
                    <a:pt x="123" y="32"/>
                    <a:pt x="123" y="32"/>
                    <a:pt x="124" y="32"/>
                  </a:cubicBezTo>
                  <a:cubicBezTo>
                    <a:pt x="125" y="31"/>
                    <a:pt x="122" y="29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2" y="28"/>
                    <a:pt x="122" y="28"/>
                    <a:pt x="122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5"/>
                    <a:pt x="123" y="25"/>
                    <a:pt x="123" y="22"/>
                  </a:cubicBezTo>
                  <a:cubicBezTo>
                    <a:pt x="124" y="22"/>
                    <a:pt x="124" y="23"/>
                    <a:pt x="125" y="23"/>
                  </a:cubicBezTo>
                  <a:cubicBezTo>
                    <a:pt x="125" y="23"/>
                    <a:pt x="126" y="22"/>
                    <a:pt x="126" y="22"/>
                  </a:cubicBezTo>
                  <a:cubicBezTo>
                    <a:pt x="124" y="21"/>
                    <a:pt x="123" y="20"/>
                    <a:pt x="121" y="20"/>
                  </a:cubicBezTo>
                  <a:moveTo>
                    <a:pt x="128" y="21"/>
                  </a:moveTo>
                  <a:cubicBezTo>
                    <a:pt x="126" y="21"/>
                    <a:pt x="126" y="25"/>
                    <a:pt x="128" y="25"/>
                  </a:cubicBezTo>
                  <a:cubicBezTo>
                    <a:pt x="128" y="24"/>
                    <a:pt x="130" y="23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moveTo>
                    <a:pt x="65" y="22"/>
                  </a:moveTo>
                  <a:cubicBezTo>
                    <a:pt x="64" y="22"/>
                    <a:pt x="64" y="22"/>
                    <a:pt x="63" y="22"/>
                  </a:cubicBezTo>
                  <a:cubicBezTo>
                    <a:pt x="62" y="22"/>
                    <a:pt x="61" y="22"/>
                    <a:pt x="60" y="22"/>
                  </a:cubicBezTo>
                  <a:cubicBezTo>
                    <a:pt x="60" y="22"/>
                    <a:pt x="60" y="22"/>
                    <a:pt x="59" y="22"/>
                  </a:cubicBezTo>
                  <a:cubicBezTo>
                    <a:pt x="58" y="24"/>
                    <a:pt x="58" y="25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7"/>
                    <a:pt x="60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7"/>
                    <a:pt x="62" y="28"/>
                    <a:pt x="61" y="28"/>
                  </a:cubicBezTo>
                  <a:cubicBezTo>
                    <a:pt x="60" y="28"/>
                    <a:pt x="60" y="28"/>
                    <a:pt x="60" y="27"/>
                  </a:cubicBezTo>
                  <a:cubicBezTo>
                    <a:pt x="58" y="31"/>
                    <a:pt x="61" y="33"/>
                    <a:pt x="64" y="33"/>
                  </a:cubicBezTo>
                  <a:cubicBezTo>
                    <a:pt x="65" y="33"/>
                    <a:pt x="66" y="33"/>
                    <a:pt x="67" y="32"/>
                  </a:cubicBezTo>
                  <a:cubicBezTo>
                    <a:pt x="68" y="35"/>
                    <a:pt x="68" y="35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9"/>
                    <a:pt x="67" y="39"/>
                  </a:cubicBezTo>
                  <a:cubicBezTo>
                    <a:pt x="66" y="38"/>
                    <a:pt x="67" y="35"/>
                    <a:pt x="65" y="35"/>
                  </a:cubicBezTo>
                  <a:cubicBezTo>
                    <a:pt x="64" y="35"/>
                    <a:pt x="64" y="36"/>
                    <a:pt x="64" y="36"/>
                  </a:cubicBezTo>
                  <a:cubicBezTo>
                    <a:pt x="63" y="38"/>
                    <a:pt x="66" y="40"/>
                    <a:pt x="68" y="40"/>
                  </a:cubicBezTo>
                  <a:cubicBezTo>
                    <a:pt x="70" y="40"/>
                    <a:pt x="72" y="38"/>
                    <a:pt x="71" y="33"/>
                  </a:cubicBezTo>
                  <a:cubicBezTo>
                    <a:pt x="69" y="33"/>
                    <a:pt x="69" y="30"/>
                    <a:pt x="67" y="29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3" y="29"/>
                    <a:pt x="63" y="29"/>
                  </a:cubicBezTo>
                  <a:cubicBezTo>
                    <a:pt x="63" y="28"/>
                    <a:pt x="64" y="28"/>
                    <a:pt x="64" y="28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6" y="29"/>
                    <a:pt x="66" y="28"/>
                  </a:cubicBezTo>
                  <a:cubicBezTo>
                    <a:pt x="66" y="26"/>
                    <a:pt x="66" y="25"/>
                    <a:pt x="67" y="24"/>
                  </a:cubicBezTo>
                  <a:cubicBezTo>
                    <a:pt x="66" y="22"/>
                    <a:pt x="66" y="22"/>
                    <a:pt x="65" y="22"/>
                  </a:cubicBezTo>
                  <a:moveTo>
                    <a:pt x="99" y="22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9" y="22"/>
                    <a:pt x="99" y="22"/>
                    <a:pt x="99" y="22"/>
                  </a:cubicBezTo>
                  <a:moveTo>
                    <a:pt x="99" y="22"/>
                  </a:moveTo>
                  <a:cubicBezTo>
                    <a:pt x="95" y="23"/>
                    <a:pt x="95" y="31"/>
                    <a:pt x="98" y="34"/>
                  </a:cubicBezTo>
                  <a:cubicBezTo>
                    <a:pt x="101" y="30"/>
                    <a:pt x="98" y="26"/>
                    <a:pt x="99" y="22"/>
                  </a:cubicBezTo>
                  <a:moveTo>
                    <a:pt x="132" y="24"/>
                  </a:moveTo>
                  <a:cubicBezTo>
                    <a:pt x="131" y="24"/>
                    <a:pt x="130" y="24"/>
                    <a:pt x="130" y="25"/>
                  </a:cubicBezTo>
                  <a:cubicBezTo>
                    <a:pt x="131" y="29"/>
                    <a:pt x="126" y="31"/>
                    <a:pt x="129" y="33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7" y="32"/>
                    <a:pt x="127" y="34"/>
                    <a:pt x="127" y="36"/>
                  </a:cubicBezTo>
                  <a:cubicBezTo>
                    <a:pt x="124" y="36"/>
                    <a:pt x="121" y="40"/>
                    <a:pt x="124" y="42"/>
                  </a:cubicBezTo>
                  <a:cubicBezTo>
                    <a:pt x="124" y="41"/>
                    <a:pt x="126" y="40"/>
                    <a:pt x="125" y="38"/>
                  </a:cubicBezTo>
                  <a:cubicBezTo>
                    <a:pt x="125" y="38"/>
                    <a:pt x="126" y="38"/>
                    <a:pt x="126" y="38"/>
                  </a:cubicBezTo>
                  <a:cubicBezTo>
                    <a:pt x="127" y="38"/>
                    <a:pt x="127" y="38"/>
                    <a:pt x="128" y="37"/>
                  </a:cubicBezTo>
                  <a:cubicBezTo>
                    <a:pt x="128" y="40"/>
                    <a:pt x="124" y="41"/>
                    <a:pt x="126" y="44"/>
                  </a:cubicBezTo>
                  <a:cubicBezTo>
                    <a:pt x="127" y="44"/>
                    <a:pt x="128" y="44"/>
                    <a:pt x="128" y="44"/>
                  </a:cubicBezTo>
                  <a:cubicBezTo>
                    <a:pt x="129" y="43"/>
                    <a:pt x="128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9" y="40"/>
                    <a:pt x="129" y="41"/>
                    <a:pt x="129" y="41"/>
                  </a:cubicBezTo>
                  <a:cubicBezTo>
                    <a:pt x="129" y="41"/>
                    <a:pt x="129" y="42"/>
                    <a:pt x="129" y="42"/>
                  </a:cubicBezTo>
                  <a:cubicBezTo>
                    <a:pt x="129" y="42"/>
                    <a:pt x="130" y="42"/>
                    <a:pt x="130" y="42"/>
                  </a:cubicBezTo>
                  <a:cubicBezTo>
                    <a:pt x="132" y="41"/>
                    <a:pt x="131" y="38"/>
                    <a:pt x="133" y="38"/>
                  </a:cubicBezTo>
                  <a:cubicBezTo>
                    <a:pt x="133" y="34"/>
                    <a:pt x="131" y="34"/>
                    <a:pt x="133" y="31"/>
                  </a:cubicBezTo>
                  <a:cubicBezTo>
                    <a:pt x="133" y="31"/>
                    <a:pt x="133" y="30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0"/>
                  </a:cubicBezTo>
                  <a:cubicBezTo>
                    <a:pt x="131" y="30"/>
                    <a:pt x="131" y="28"/>
                    <a:pt x="132" y="28"/>
                  </a:cubicBezTo>
                  <a:cubicBezTo>
                    <a:pt x="132" y="29"/>
                    <a:pt x="132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28"/>
                    <a:pt x="132" y="29"/>
                    <a:pt x="132" y="2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4" y="27"/>
                    <a:pt x="134" y="28"/>
                  </a:cubicBezTo>
                  <a:cubicBezTo>
                    <a:pt x="134" y="28"/>
                    <a:pt x="135" y="28"/>
                    <a:pt x="135" y="28"/>
                  </a:cubicBezTo>
                  <a:cubicBezTo>
                    <a:pt x="135" y="28"/>
                    <a:pt x="135" y="28"/>
                    <a:pt x="135" y="27"/>
                  </a:cubicBezTo>
                  <a:cubicBezTo>
                    <a:pt x="133" y="27"/>
                    <a:pt x="133" y="27"/>
                    <a:pt x="133" y="24"/>
                  </a:cubicBezTo>
                  <a:cubicBezTo>
                    <a:pt x="133" y="24"/>
                    <a:pt x="132" y="24"/>
                    <a:pt x="132" y="24"/>
                  </a:cubicBezTo>
                  <a:moveTo>
                    <a:pt x="53" y="25"/>
                  </a:moveTo>
                  <a:cubicBezTo>
                    <a:pt x="51" y="26"/>
                    <a:pt x="54" y="27"/>
                    <a:pt x="51" y="28"/>
                  </a:cubicBezTo>
                  <a:cubicBezTo>
                    <a:pt x="54" y="34"/>
                    <a:pt x="58" y="37"/>
                    <a:pt x="61" y="43"/>
                  </a:cubicBezTo>
                  <a:cubicBezTo>
                    <a:pt x="59" y="44"/>
                    <a:pt x="58" y="45"/>
                    <a:pt x="57" y="45"/>
                  </a:cubicBezTo>
                  <a:cubicBezTo>
                    <a:pt x="53" y="45"/>
                    <a:pt x="51" y="38"/>
                    <a:pt x="47" y="35"/>
                  </a:cubicBezTo>
                  <a:cubicBezTo>
                    <a:pt x="47" y="35"/>
                    <a:pt x="47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8" y="33"/>
                    <a:pt x="48" y="31"/>
                    <a:pt x="46" y="31"/>
                  </a:cubicBezTo>
                  <a:cubicBezTo>
                    <a:pt x="45" y="33"/>
                    <a:pt x="47" y="34"/>
                    <a:pt x="43" y="35"/>
                  </a:cubicBezTo>
                  <a:cubicBezTo>
                    <a:pt x="47" y="40"/>
                    <a:pt x="52" y="44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49"/>
                    <a:pt x="59" y="44"/>
                    <a:pt x="64" y="44"/>
                  </a:cubicBezTo>
                  <a:cubicBezTo>
                    <a:pt x="64" y="38"/>
                    <a:pt x="55" y="37"/>
                    <a:pt x="59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2"/>
                    <a:pt x="56" y="32"/>
                  </a:cubicBezTo>
                  <a:cubicBezTo>
                    <a:pt x="56" y="30"/>
                    <a:pt x="54" y="31"/>
                    <a:pt x="55" y="29"/>
                  </a:cubicBezTo>
                  <a:cubicBezTo>
                    <a:pt x="55" y="29"/>
                    <a:pt x="56" y="29"/>
                    <a:pt x="56" y="28"/>
                  </a:cubicBezTo>
                  <a:cubicBezTo>
                    <a:pt x="56" y="26"/>
                    <a:pt x="54" y="25"/>
                    <a:pt x="53" y="25"/>
                  </a:cubicBezTo>
                  <a:moveTo>
                    <a:pt x="138" y="26"/>
                  </a:moveTo>
                  <a:cubicBezTo>
                    <a:pt x="138" y="26"/>
                    <a:pt x="138" y="26"/>
                    <a:pt x="137" y="26"/>
                  </a:cubicBezTo>
                  <a:cubicBezTo>
                    <a:pt x="136" y="27"/>
                    <a:pt x="138" y="27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6" y="28"/>
                    <a:pt x="136" y="30"/>
                    <a:pt x="135" y="30"/>
                  </a:cubicBezTo>
                  <a:cubicBezTo>
                    <a:pt x="135" y="32"/>
                    <a:pt x="135" y="33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7" y="35"/>
                    <a:pt x="138" y="30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8"/>
                    <a:pt x="139" y="28"/>
                    <a:pt x="139" y="27"/>
                  </a:cubicBezTo>
                  <a:cubicBezTo>
                    <a:pt x="138" y="27"/>
                    <a:pt x="138" y="26"/>
                    <a:pt x="138" y="26"/>
                  </a:cubicBezTo>
                  <a:moveTo>
                    <a:pt x="112" y="28"/>
                  </a:moveTo>
                  <a:cubicBezTo>
                    <a:pt x="111" y="30"/>
                    <a:pt x="111" y="32"/>
                    <a:pt x="112" y="33"/>
                  </a:cubicBezTo>
                  <a:cubicBezTo>
                    <a:pt x="113" y="31"/>
                    <a:pt x="114" y="29"/>
                    <a:pt x="112" y="28"/>
                  </a:cubicBezTo>
                  <a:moveTo>
                    <a:pt x="142" y="29"/>
                  </a:moveTo>
                  <a:cubicBezTo>
                    <a:pt x="141" y="29"/>
                    <a:pt x="140" y="29"/>
                    <a:pt x="139" y="29"/>
                  </a:cubicBezTo>
                  <a:cubicBezTo>
                    <a:pt x="139" y="30"/>
                    <a:pt x="139" y="32"/>
                    <a:pt x="138" y="33"/>
                  </a:cubicBezTo>
                  <a:cubicBezTo>
                    <a:pt x="141" y="33"/>
                    <a:pt x="143" y="34"/>
                    <a:pt x="143" y="38"/>
                  </a:cubicBezTo>
                  <a:cubicBezTo>
                    <a:pt x="144" y="38"/>
                    <a:pt x="145" y="39"/>
                    <a:pt x="146" y="39"/>
                  </a:cubicBezTo>
                  <a:cubicBezTo>
                    <a:pt x="146" y="39"/>
                    <a:pt x="147" y="39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7" y="46"/>
                    <a:pt x="135" y="46"/>
                    <a:pt x="135" y="53"/>
                  </a:cubicBezTo>
                  <a:cubicBezTo>
                    <a:pt x="138" y="53"/>
                    <a:pt x="140" y="49"/>
                    <a:pt x="143" y="49"/>
                  </a:cubicBezTo>
                  <a:cubicBezTo>
                    <a:pt x="143" y="49"/>
                    <a:pt x="143" y="49"/>
                    <a:pt x="144" y="49"/>
                  </a:cubicBezTo>
                  <a:cubicBezTo>
                    <a:pt x="142" y="51"/>
                    <a:pt x="142" y="54"/>
                    <a:pt x="138" y="54"/>
                  </a:cubicBezTo>
                  <a:cubicBezTo>
                    <a:pt x="138" y="57"/>
                    <a:pt x="138" y="63"/>
                    <a:pt x="141" y="63"/>
                  </a:cubicBezTo>
                  <a:cubicBezTo>
                    <a:pt x="141" y="63"/>
                    <a:pt x="142" y="63"/>
                    <a:pt x="142" y="63"/>
                  </a:cubicBezTo>
                  <a:cubicBezTo>
                    <a:pt x="143" y="63"/>
                    <a:pt x="141" y="62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1"/>
                    <a:pt x="143" y="60"/>
                    <a:pt x="144" y="60"/>
                  </a:cubicBezTo>
                  <a:cubicBezTo>
                    <a:pt x="144" y="59"/>
                    <a:pt x="145" y="59"/>
                    <a:pt x="146" y="59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60"/>
                    <a:pt x="147" y="60"/>
                    <a:pt x="147" y="60"/>
                  </a:cubicBezTo>
                  <a:cubicBezTo>
                    <a:pt x="144" y="62"/>
                    <a:pt x="148" y="65"/>
                    <a:pt x="145" y="66"/>
                  </a:cubicBezTo>
                  <a:cubicBezTo>
                    <a:pt x="144" y="65"/>
                    <a:pt x="143" y="65"/>
                    <a:pt x="142" y="65"/>
                  </a:cubicBezTo>
                  <a:cubicBezTo>
                    <a:pt x="141" y="65"/>
                    <a:pt x="140" y="65"/>
                    <a:pt x="139" y="65"/>
                  </a:cubicBezTo>
                  <a:cubicBezTo>
                    <a:pt x="137" y="58"/>
                    <a:pt x="129" y="54"/>
                    <a:pt x="125" y="48"/>
                  </a:cubicBezTo>
                  <a:cubicBezTo>
                    <a:pt x="125" y="48"/>
                    <a:pt x="125" y="48"/>
                    <a:pt x="124" y="48"/>
                  </a:cubicBezTo>
                  <a:cubicBezTo>
                    <a:pt x="123" y="48"/>
                    <a:pt x="119" y="45"/>
                    <a:pt x="118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7" y="43"/>
                    <a:pt x="116" y="43"/>
                    <a:pt x="116" y="43"/>
                  </a:cubicBezTo>
                  <a:cubicBezTo>
                    <a:pt x="116" y="41"/>
                    <a:pt x="115" y="40"/>
                    <a:pt x="113" y="40"/>
                  </a:cubicBezTo>
                  <a:cubicBezTo>
                    <a:pt x="112" y="41"/>
                    <a:pt x="111" y="42"/>
                    <a:pt x="109" y="43"/>
                  </a:cubicBezTo>
                  <a:cubicBezTo>
                    <a:pt x="109" y="42"/>
                    <a:pt x="110" y="42"/>
                    <a:pt x="110" y="41"/>
                  </a:cubicBezTo>
                  <a:cubicBezTo>
                    <a:pt x="105" y="40"/>
                    <a:pt x="97" y="38"/>
                    <a:pt x="91" y="38"/>
                  </a:cubicBezTo>
                  <a:cubicBezTo>
                    <a:pt x="90" y="38"/>
                    <a:pt x="89" y="38"/>
                    <a:pt x="88" y="38"/>
                  </a:cubicBezTo>
                  <a:cubicBezTo>
                    <a:pt x="88" y="39"/>
                    <a:pt x="87" y="40"/>
                    <a:pt x="87" y="41"/>
                  </a:cubicBezTo>
                  <a:cubicBezTo>
                    <a:pt x="103" y="41"/>
                    <a:pt x="112" y="45"/>
                    <a:pt x="124" y="50"/>
                  </a:cubicBezTo>
                  <a:cubicBezTo>
                    <a:pt x="123" y="53"/>
                    <a:pt x="125" y="53"/>
                    <a:pt x="127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8"/>
                    <a:pt x="134" y="58"/>
                    <a:pt x="133" y="63"/>
                  </a:cubicBezTo>
                  <a:cubicBezTo>
                    <a:pt x="134" y="63"/>
                    <a:pt x="135" y="64"/>
                    <a:pt x="136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5" y="65"/>
                    <a:pt x="135" y="65"/>
                    <a:pt x="135" y="65"/>
                  </a:cubicBezTo>
                  <a:cubicBezTo>
                    <a:pt x="135" y="65"/>
                    <a:pt x="134" y="65"/>
                    <a:pt x="134" y="65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8" y="68"/>
                    <a:pt x="139" y="73"/>
                    <a:pt x="142" y="77"/>
                  </a:cubicBezTo>
                  <a:cubicBezTo>
                    <a:pt x="138" y="76"/>
                    <a:pt x="137" y="74"/>
                    <a:pt x="133" y="74"/>
                  </a:cubicBezTo>
                  <a:cubicBezTo>
                    <a:pt x="132" y="74"/>
                    <a:pt x="131" y="74"/>
                    <a:pt x="131" y="74"/>
                  </a:cubicBezTo>
                  <a:cubicBezTo>
                    <a:pt x="136" y="84"/>
                    <a:pt x="153" y="80"/>
                    <a:pt x="161" y="86"/>
                  </a:cubicBezTo>
                  <a:cubicBezTo>
                    <a:pt x="160" y="88"/>
                    <a:pt x="160" y="90"/>
                    <a:pt x="160" y="92"/>
                  </a:cubicBezTo>
                  <a:cubicBezTo>
                    <a:pt x="165" y="92"/>
                    <a:pt x="165" y="97"/>
                    <a:pt x="167" y="100"/>
                  </a:cubicBezTo>
                  <a:cubicBezTo>
                    <a:pt x="166" y="108"/>
                    <a:pt x="163" y="118"/>
                    <a:pt x="153" y="119"/>
                  </a:cubicBezTo>
                  <a:cubicBezTo>
                    <a:pt x="152" y="121"/>
                    <a:pt x="153" y="124"/>
                    <a:pt x="151" y="124"/>
                  </a:cubicBezTo>
                  <a:cubicBezTo>
                    <a:pt x="150" y="124"/>
                    <a:pt x="149" y="124"/>
                    <a:pt x="149" y="124"/>
                  </a:cubicBezTo>
                  <a:cubicBezTo>
                    <a:pt x="148" y="124"/>
                    <a:pt x="147" y="124"/>
                    <a:pt x="147" y="125"/>
                  </a:cubicBezTo>
                  <a:cubicBezTo>
                    <a:pt x="142" y="119"/>
                    <a:pt x="129" y="120"/>
                    <a:pt x="121" y="116"/>
                  </a:cubicBezTo>
                  <a:cubicBezTo>
                    <a:pt x="120" y="118"/>
                    <a:pt x="119" y="118"/>
                    <a:pt x="120" y="120"/>
                  </a:cubicBezTo>
                  <a:cubicBezTo>
                    <a:pt x="122" y="121"/>
                    <a:pt x="128" y="120"/>
                    <a:pt x="129" y="124"/>
                  </a:cubicBezTo>
                  <a:cubicBezTo>
                    <a:pt x="121" y="127"/>
                    <a:pt x="114" y="135"/>
                    <a:pt x="105" y="135"/>
                  </a:cubicBezTo>
                  <a:cubicBezTo>
                    <a:pt x="104" y="135"/>
                    <a:pt x="104" y="135"/>
                    <a:pt x="103" y="135"/>
                  </a:cubicBezTo>
                  <a:cubicBezTo>
                    <a:pt x="102" y="136"/>
                    <a:pt x="101" y="136"/>
                    <a:pt x="100" y="137"/>
                  </a:cubicBezTo>
                  <a:cubicBezTo>
                    <a:pt x="99" y="136"/>
                    <a:pt x="98" y="135"/>
                    <a:pt x="97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6"/>
                    <a:pt x="97" y="138"/>
                    <a:pt x="96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7"/>
                    <a:pt x="93" y="136"/>
                    <a:pt x="93" y="135"/>
                  </a:cubicBezTo>
                  <a:cubicBezTo>
                    <a:pt x="93" y="135"/>
                    <a:pt x="92" y="135"/>
                    <a:pt x="92" y="135"/>
                  </a:cubicBezTo>
                  <a:cubicBezTo>
                    <a:pt x="91" y="135"/>
                    <a:pt x="90" y="135"/>
                    <a:pt x="89" y="136"/>
                  </a:cubicBezTo>
                  <a:cubicBezTo>
                    <a:pt x="78" y="134"/>
                    <a:pt x="64" y="129"/>
                    <a:pt x="58" y="118"/>
                  </a:cubicBezTo>
                  <a:cubicBezTo>
                    <a:pt x="58" y="118"/>
                    <a:pt x="59" y="118"/>
                    <a:pt x="59" y="118"/>
                  </a:cubicBezTo>
                  <a:cubicBezTo>
                    <a:pt x="60" y="118"/>
                    <a:pt x="61" y="119"/>
                    <a:pt x="62" y="119"/>
                  </a:cubicBezTo>
                  <a:cubicBezTo>
                    <a:pt x="65" y="118"/>
                    <a:pt x="63" y="116"/>
                    <a:pt x="63" y="115"/>
                  </a:cubicBezTo>
                  <a:cubicBezTo>
                    <a:pt x="66" y="118"/>
                    <a:pt x="73" y="124"/>
                    <a:pt x="77" y="124"/>
                  </a:cubicBezTo>
                  <a:cubicBezTo>
                    <a:pt x="80" y="124"/>
                    <a:pt x="82" y="122"/>
                    <a:pt x="82" y="116"/>
                  </a:cubicBezTo>
                  <a:cubicBezTo>
                    <a:pt x="81" y="115"/>
                    <a:pt x="80" y="114"/>
                    <a:pt x="79" y="114"/>
                  </a:cubicBezTo>
                  <a:cubicBezTo>
                    <a:pt x="76" y="114"/>
                    <a:pt x="74" y="116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9"/>
                    <a:pt x="76" y="119"/>
                    <a:pt x="77" y="119"/>
                  </a:cubicBezTo>
                  <a:cubicBezTo>
                    <a:pt x="77" y="120"/>
                    <a:pt x="78" y="120"/>
                    <a:pt x="78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9" y="119"/>
                    <a:pt x="79" y="117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9"/>
                    <a:pt x="81" y="121"/>
                    <a:pt x="79" y="122"/>
                  </a:cubicBezTo>
                  <a:cubicBezTo>
                    <a:pt x="79" y="121"/>
                    <a:pt x="78" y="121"/>
                    <a:pt x="77" y="121"/>
                  </a:cubicBezTo>
                  <a:cubicBezTo>
                    <a:pt x="77" y="121"/>
                    <a:pt x="76" y="121"/>
                    <a:pt x="76" y="121"/>
                  </a:cubicBezTo>
                  <a:cubicBezTo>
                    <a:pt x="76" y="121"/>
                    <a:pt x="75" y="121"/>
                    <a:pt x="75" y="121"/>
                  </a:cubicBezTo>
                  <a:cubicBezTo>
                    <a:pt x="75" y="121"/>
                    <a:pt x="74" y="121"/>
                    <a:pt x="74" y="121"/>
                  </a:cubicBezTo>
                  <a:cubicBezTo>
                    <a:pt x="72" y="117"/>
                    <a:pt x="68" y="115"/>
                    <a:pt x="65" y="111"/>
                  </a:cubicBezTo>
                  <a:cubicBezTo>
                    <a:pt x="64" y="111"/>
                    <a:pt x="64" y="111"/>
                    <a:pt x="63" y="111"/>
                  </a:cubicBezTo>
                  <a:cubicBezTo>
                    <a:pt x="61" y="111"/>
                    <a:pt x="59" y="111"/>
                    <a:pt x="58" y="112"/>
                  </a:cubicBezTo>
                  <a:cubicBezTo>
                    <a:pt x="60" y="113"/>
                    <a:pt x="57" y="116"/>
                    <a:pt x="59" y="118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58" y="118"/>
                    <a:pt x="57" y="118"/>
                    <a:pt x="57" y="118"/>
                  </a:cubicBezTo>
                  <a:cubicBezTo>
                    <a:pt x="54" y="113"/>
                    <a:pt x="50" y="108"/>
                    <a:pt x="51" y="101"/>
                  </a:cubicBezTo>
                  <a:cubicBezTo>
                    <a:pt x="50" y="101"/>
                    <a:pt x="49" y="101"/>
                    <a:pt x="49" y="101"/>
                  </a:cubicBezTo>
                  <a:cubicBezTo>
                    <a:pt x="47" y="101"/>
                    <a:pt x="46" y="101"/>
                    <a:pt x="46" y="102"/>
                  </a:cubicBezTo>
                  <a:cubicBezTo>
                    <a:pt x="50" y="124"/>
                    <a:pt x="72" y="139"/>
                    <a:pt x="95" y="139"/>
                  </a:cubicBezTo>
                  <a:cubicBezTo>
                    <a:pt x="102" y="139"/>
                    <a:pt x="109" y="138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5" y="135"/>
                    <a:pt x="116" y="137"/>
                    <a:pt x="115" y="137"/>
                  </a:cubicBezTo>
                  <a:cubicBezTo>
                    <a:pt x="114" y="137"/>
                    <a:pt x="113" y="137"/>
                    <a:pt x="111" y="137"/>
                  </a:cubicBezTo>
                  <a:cubicBezTo>
                    <a:pt x="111" y="138"/>
                    <a:pt x="110" y="139"/>
                    <a:pt x="110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2" y="140"/>
                    <a:pt x="112" y="140"/>
                    <a:pt x="113" y="140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3" y="142"/>
                    <a:pt x="114" y="142"/>
                    <a:pt x="115" y="143"/>
                  </a:cubicBezTo>
                  <a:cubicBezTo>
                    <a:pt x="114" y="144"/>
                    <a:pt x="114" y="145"/>
                    <a:pt x="113" y="146"/>
                  </a:cubicBezTo>
                  <a:cubicBezTo>
                    <a:pt x="116" y="149"/>
                    <a:pt x="114" y="157"/>
                    <a:pt x="119" y="159"/>
                  </a:cubicBezTo>
                  <a:cubicBezTo>
                    <a:pt x="120" y="158"/>
                    <a:pt x="118" y="155"/>
                    <a:pt x="119" y="154"/>
                  </a:cubicBezTo>
                  <a:cubicBezTo>
                    <a:pt x="121" y="152"/>
                    <a:pt x="122" y="153"/>
                    <a:pt x="123" y="151"/>
                  </a:cubicBezTo>
                  <a:cubicBezTo>
                    <a:pt x="123" y="154"/>
                    <a:pt x="125" y="155"/>
                    <a:pt x="127" y="156"/>
                  </a:cubicBezTo>
                  <a:cubicBezTo>
                    <a:pt x="125" y="149"/>
                    <a:pt x="119" y="145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9" y="136"/>
                    <a:pt x="117" y="136"/>
                    <a:pt x="117" y="134"/>
                  </a:cubicBezTo>
                  <a:cubicBezTo>
                    <a:pt x="117" y="133"/>
                    <a:pt x="118" y="133"/>
                    <a:pt x="118" y="133"/>
                  </a:cubicBezTo>
                  <a:cubicBezTo>
                    <a:pt x="119" y="133"/>
                    <a:pt x="119" y="134"/>
                    <a:pt x="120" y="134"/>
                  </a:cubicBezTo>
                  <a:cubicBezTo>
                    <a:pt x="120" y="134"/>
                    <a:pt x="121" y="134"/>
                    <a:pt x="121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1" y="131"/>
                    <a:pt x="124" y="131"/>
                    <a:pt x="125" y="129"/>
                  </a:cubicBezTo>
                  <a:cubicBezTo>
                    <a:pt x="127" y="126"/>
                    <a:pt x="131" y="125"/>
                    <a:pt x="135" y="125"/>
                  </a:cubicBezTo>
                  <a:cubicBezTo>
                    <a:pt x="141" y="125"/>
                    <a:pt x="147" y="127"/>
                    <a:pt x="154" y="128"/>
                  </a:cubicBezTo>
                  <a:cubicBezTo>
                    <a:pt x="154" y="125"/>
                    <a:pt x="154" y="122"/>
                    <a:pt x="156" y="121"/>
                  </a:cubicBezTo>
                  <a:cubicBezTo>
                    <a:pt x="170" y="121"/>
                    <a:pt x="174" y="96"/>
                    <a:pt x="163" y="88"/>
                  </a:cubicBezTo>
                  <a:cubicBezTo>
                    <a:pt x="164" y="87"/>
                    <a:pt x="164" y="85"/>
                    <a:pt x="164" y="83"/>
                  </a:cubicBezTo>
                  <a:cubicBezTo>
                    <a:pt x="160" y="81"/>
                    <a:pt x="153" y="81"/>
                    <a:pt x="150" y="78"/>
                  </a:cubicBezTo>
                  <a:cubicBezTo>
                    <a:pt x="151" y="77"/>
                    <a:pt x="153" y="78"/>
                    <a:pt x="153" y="76"/>
                  </a:cubicBezTo>
                  <a:cubicBezTo>
                    <a:pt x="152" y="75"/>
                    <a:pt x="151" y="75"/>
                    <a:pt x="151" y="75"/>
                  </a:cubicBezTo>
                  <a:cubicBezTo>
                    <a:pt x="150" y="75"/>
                    <a:pt x="149" y="75"/>
                    <a:pt x="148" y="76"/>
                  </a:cubicBezTo>
                  <a:cubicBezTo>
                    <a:pt x="147" y="76"/>
                    <a:pt x="147" y="76"/>
                    <a:pt x="146" y="76"/>
                  </a:cubicBezTo>
                  <a:cubicBezTo>
                    <a:pt x="145" y="76"/>
                    <a:pt x="145" y="76"/>
                    <a:pt x="144" y="76"/>
                  </a:cubicBezTo>
                  <a:cubicBezTo>
                    <a:pt x="144" y="80"/>
                    <a:pt x="150" y="76"/>
                    <a:pt x="149" y="79"/>
                  </a:cubicBezTo>
                  <a:cubicBezTo>
                    <a:pt x="147" y="79"/>
                    <a:pt x="146" y="78"/>
                    <a:pt x="144" y="78"/>
                  </a:cubicBezTo>
                  <a:cubicBezTo>
                    <a:pt x="144" y="78"/>
                    <a:pt x="144" y="78"/>
                    <a:pt x="143" y="78"/>
                  </a:cubicBezTo>
                  <a:cubicBezTo>
                    <a:pt x="145" y="76"/>
                    <a:pt x="143" y="74"/>
                    <a:pt x="143" y="72"/>
                  </a:cubicBezTo>
                  <a:cubicBezTo>
                    <a:pt x="143" y="72"/>
                    <a:pt x="144" y="73"/>
                    <a:pt x="144" y="73"/>
                  </a:cubicBezTo>
                  <a:cubicBezTo>
                    <a:pt x="144" y="73"/>
                    <a:pt x="145" y="73"/>
                    <a:pt x="145" y="72"/>
                  </a:cubicBezTo>
                  <a:cubicBezTo>
                    <a:pt x="145" y="70"/>
                    <a:pt x="143" y="71"/>
                    <a:pt x="143" y="69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44" y="69"/>
                    <a:pt x="144" y="68"/>
                    <a:pt x="145" y="68"/>
                  </a:cubicBezTo>
                  <a:cubicBezTo>
                    <a:pt x="146" y="69"/>
                    <a:pt x="146" y="70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6" y="71"/>
                    <a:pt x="147" y="73"/>
                    <a:pt x="147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74"/>
                    <a:pt x="148" y="74"/>
                    <a:pt x="148" y="74"/>
                  </a:cubicBezTo>
                  <a:cubicBezTo>
                    <a:pt x="148" y="74"/>
                    <a:pt x="148" y="74"/>
                    <a:pt x="149" y="74"/>
                  </a:cubicBezTo>
                  <a:cubicBezTo>
                    <a:pt x="149" y="74"/>
                    <a:pt x="150" y="74"/>
                    <a:pt x="151" y="73"/>
                  </a:cubicBezTo>
                  <a:cubicBezTo>
                    <a:pt x="151" y="72"/>
                    <a:pt x="149" y="71"/>
                    <a:pt x="150" y="69"/>
                  </a:cubicBezTo>
                  <a:cubicBezTo>
                    <a:pt x="150" y="69"/>
                    <a:pt x="151" y="69"/>
                    <a:pt x="151" y="69"/>
                  </a:cubicBezTo>
                  <a:cubicBezTo>
                    <a:pt x="152" y="69"/>
                    <a:pt x="151" y="68"/>
                    <a:pt x="151" y="67"/>
                  </a:cubicBezTo>
                  <a:cubicBezTo>
                    <a:pt x="155" y="65"/>
                    <a:pt x="164" y="65"/>
                    <a:pt x="162" y="59"/>
                  </a:cubicBezTo>
                  <a:cubicBezTo>
                    <a:pt x="157" y="61"/>
                    <a:pt x="152" y="65"/>
                    <a:pt x="148" y="65"/>
                  </a:cubicBezTo>
                  <a:cubicBezTo>
                    <a:pt x="147" y="65"/>
                    <a:pt x="147" y="65"/>
                    <a:pt x="147" y="65"/>
                  </a:cubicBezTo>
                  <a:cubicBezTo>
                    <a:pt x="152" y="62"/>
                    <a:pt x="154" y="58"/>
                    <a:pt x="160" y="56"/>
                  </a:cubicBezTo>
                  <a:cubicBezTo>
                    <a:pt x="160" y="54"/>
                    <a:pt x="159" y="54"/>
                    <a:pt x="159" y="52"/>
                  </a:cubicBezTo>
                  <a:cubicBezTo>
                    <a:pt x="159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6" y="52"/>
                  </a:cubicBezTo>
                  <a:cubicBezTo>
                    <a:pt x="156" y="52"/>
                    <a:pt x="155" y="53"/>
                    <a:pt x="155" y="53"/>
                  </a:cubicBezTo>
                  <a:cubicBezTo>
                    <a:pt x="155" y="53"/>
                    <a:pt x="154" y="52"/>
                    <a:pt x="154" y="52"/>
                  </a:cubicBezTo>
                  <a:cubicBezTo>
                    <a:pt x="153" y="54"/>
                    <a:pt x="151" y="56"/>
                    <a:pt x="149" y="57"/>
                  </a:cubicBezTo>
                  <a:cubicBezTo>
                    <a:pt x="149" y="57"/>
                    <a:pt x="150" y="57"/>
                    <a:pt x="150" y="57"/>
                  </a:cubicBezTo>
                  <a:cubicBezTo>
                    <a:pt x="151" y="57"/>
                    <a:pt x="151" y="57"/>
                    <a:pt x="152" y="57"/>
                  </a:cubicBezTo>
                  <a:cubicBezTo>
                    <a:pt x="152" y="56"/>
                    <a:pt x="153" y="56"/>
                    <a:pt x="154" y="56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3" y="57"/>
                    <a:pt x="152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7"/>
                    <a:pt x="148" y="56"/>
                    <a:pt x="147" y="56"/>
                  </a:cubicBezTo>
                  <a:cubicBezTo>
                    <a:pt x="145" y="56"/>
                    <a:pt x="145" y="58"/>
                    <a:pt x="145" y="59"/>
                  </a:cubicBezTo>
                  <a:cubicBezTo>
                    <a:pt x="144" y="58"/>
                    <a:pt x="144" y="57"/>
                    <a:pt x="143" y="57"/>
                  </a:cubicBezTo>
                  <a:cubicBezTo>
                    <a:pt x="142" y="57"/>
                    <a:pt x="142" y="57"/>
                    <a:pt x="142" y="58"/>
                  </a:cubicBezTo>
                  <a:cubicBezTo>
                    <a:pt x="140" y="54"/>
                    <a:pt x="144" y="52"/>
                    <a:pt x="148" y="52"/>
                  </a:cubicBezTo>
                  <a:cubicBezTo>
                    <a:pt x="154" y="48"/>
                    <a:pt x="155" y="44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8"/>
                    <a:pt x="148" y="37"/>
                    <a:pt x="148" y="37"/>
                  </a:cubicBezTo>
                  <a:cubicBezTo>
                    <a:pt x="147" y="37"/>
                    <a:pt x="147" y="36"/>
                    <a:pt x="146" y="36"/>
                  </a:cubicBezTo>
                  <a:cubicBezTo>
                    <a:pt x="146" y="36"/>
                    <a:pt x="146" y="37"/>
                    <a:pt x="146" y="37"/>
                  </a:cubicBezTo>
                  <a:cubicBezTo>
                    <a:pt x="145" y="33"/>
                    <a:pt x="141" y="32"/>
                    <a:pt x="142" y="29"/>
                  </a:cubicBezTo>
                  <a:moveTo>
                    <a:pt x="95" y="34"/>
                  </a:moveTo>
                  <a:cubicBezTo>
                    <a:pt x="95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6" y="34"/>
                    <a:pt x="96" y="34"/>
                    <a:pt x="95" y="34"/>
                  </a:cubicBezTo>
                  <a:moveTo>
                    <a:pt x="139" y="35"/>
                  </a:moveTo>
                  <a:cubicBezTo>
                    <a:pt x="138" y="39"/>
                    <a:pt x="134" y="42"/>
                    <a:pt x="134" y="46"/>
                  </a:cubicBezTo>
                  <a:cubicBezTo>
                    <a:pt x="134" y="46"/>
                    <a:pt x="133" y="46"/>
                    <a:pt x="133" y="46"/>
                  </a:cubicBezTo>
                  <a:cubicBezTo>
                    <a:pt x="132" y="46"/>
                    <a:pt x="131" y="47"/>
                    <a:pt x="130" y="48"/>
                  </a:cubicBezTo>
                  <a:cubicBezTo>
                    <a:pt x="130" y="48"/>
                    <a:pt x="131" y="48"/>
                    <a:pt x="131" y="49"/>
                  </a:cubicBezTo>
                  <a:cubicBezTo>
                    <a:pt x="135" y="47"/>
                    <a:pt x="141" y="41"/>
                    <a:pt x="140" y="38"/>
                  </a:cubicBezTo>
                  <a:cubicBezTo>
                    <a:pt x="141" y="38"/>
                    <a:pt x="141" y="39"/>
                    <a:pt x="142" y="39"/>
                  </a:cubicBezTo>
                  <a:cubicBezTo>
                    <a:pt x="142" y="39"/>
                    <a:pt x="142" y="39"/>
                    <a:pt x="143" y="39"/>
                  </a:cubicBezTo>
                  <a:cubicBezTo>
                    <a:pt x="143" y="36"/>
                    <a:pt x="141" y="36"/>
                    <a:pt x="139" y="35"/>
                  </a:cubicBezTo>
                  <a:moveTo>
                    <a:pt x="97" y="35"/>
                  </a:moveTo>
                  <a:cubicBezTo>
                    <a:pt x="97" y="35"/>
                    <a:pt x="97" y="35"/>
                    <a:pt x="97" y="36"/>
                  </a:cubicBezTo>
                  <a:cubicBezTo>
                    <a:pt x="97" y="36"/>
                    <a:pt x="98" y="36"/>
                    <a:pt x="98" y="36"/>
                  </a:cubicBezTo>
                  <a:cubicBezTo>
                    <a:pt x="98" y="36"/>
                    <a:pt x="98" y="35"/>
                    <a:pt x="98" y="35"/>
                  </a:cubicBezTo>
                  <a:cubicBezTo>
                    <a:pt x="98" y="35"/>
                    <a:pt x="98" y="35"/>
                    <a:pt x="97" y="35"/>
                  </a:cubicBezTo>
                  <a:moveTo>
                    <a:pt x="110" y="37"/>
                  </a:moveTo>
                  <a:cubicBezTo>
                    <a:pt x="110" y="37"/>
                    <a:pt x="110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1" y="37"/>
                    <a:pt x="111" y="37"/>
                    <a:pt x="110" y="37"/>
                  </a:cubicBezTo>
                  <a:moveTo>
                    <a:pt x="81" y="38"/>
                  </a:moveTo>
                  <a:cubicBezTo>
                    <a:pt x="81" y="39"/>
                    <a:pt x="81" y="40"/>
                    <a:pt x="79" y="41"/>
                  </a:cubicBezTo>
                  <a:cubicBezTo>
                    <a:pt x="79" y="40"/>
                    <a:pt x="79" y="40"/>
                    <a:pt x="79" y="39"/>
                  </a:cubicBezTo>
                  <a:cubicBezTo>
                    <a:pt x="77" y="39"/>
                    <a:pt x="77" y="42"/>
                    <a:pt x="76" y="43"/>
                  </a:cubicBezTo>
                  <a:cubicBezTo>
                    <a:pt x="72" y="44"/>
                    <a:pt x="65" y="48"/>
                    <a:pt x="61" y="52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70" y="50"/>
                    <a:pt x="76" y="44"/>
                    <a:pt x="84" y="42"/>
                  </a:cubicBezTo>
                  <a:cubicBezTo>
                    <a:pt x="84" y="40"/>
                    <a:pt x="82" y="39"/>
                    <a:pt x="81" y="38"/>
                  </a:cubicBezTo>
                  <a:moveTo>
                    <a:pt x="86" y="41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2"/>
                  </a:cubicBezTo>
                  <a:cubicBezTo>
                    <a:pt x="86" y="42"/>
                    <a:pt x="87" y="42"/>
                    <a:pt x="86" y="41"/>
                  </a:cubicBezTo>
                  <a:moveTo>
                    <a:pt x="98" y="46"/>
                  </a:moveTo>
                  <a:cubicBezTo>
                    <a:pt x="98" y="46"/>
                    <a:pt x="98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moveTo>
                    <a:pt x="98" y="46"/>
                  </a:moveTo>
                  <a:cubicBezTo>
                    <a:pt x="94" y="48"/>
                    <a:pt x="90" y="48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9" y="51"/>
                    <a:pt x="89" y="52"/>
                    <a:pt x="90" y="52"/>
                  </a:cubicBezTo>
                  <a:cubicBezTo>
                    <a:pt x="90" y="50"/>
                    <a:pt x="92" y="49"/>
                    <a:pt x="94" y="49"/>
                  </a:cubicBezTo>
                  <a:cubicBezTo>
                    <a:pt x="96" y="49"/>
                    <a:pt x="99" y="52"/>
                    <a:pt x="98" y="55"/>
                  </a:cubicBezTo>
                  <a:cubicBezTo>
                    <a:pt x="97" y="56"/>
                    <a:pt x="97" y="57"/>
                    <a:pt x="96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55"/>
                    <a:pt x="97" y="52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2" y="53"/>
                    <a:pt x="92" y="57"/>
                    <a:pt x="94" y="59"/>
                  </a:cubicBezTo>
                  <a:cubicBezTo>
                    <a:pt x="94" y="59"/>
                    <a:pt x="95" y="59"/>
                    <a:pt x="95" y="59"/>
                  </a:cubicBezTo>
                  <a:cubicBezTo>
                    <a:pt x="96" y="59"/>
                    <a:pt x="97" y="58"/>
                    <a:pt x="98" y="58"/>
                  </a:cubicBezTo>
                  <a:cubicBezTo>
                    <a:pt x="98" y="57"/>
                    <a:pt x="99" y="57"/>
                    <a:pt x="99" y="57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0" y="54"/>
                    <a:pt x="102" y="50"/>
                    <a:pt x="100" y="48"/>
                  </a:cubicBezTo>
                  <a:cubicBezTo>
                    <a:pt x="99" y="48"/>
                    <a:pt x="98" y="48"/>
                    <a:pt x="98" y="48"/>
                  </a:cubicBezTo>
                  <a:cubicBezTo>
                    <a:pt x="98" y="48"/>
                    <a:pt x="97" y="48"/>
                    <a:pt x="98" y="46"/>
                  </a:cubicBezTo>
                  <a:moveTo>
                    <a:pt x="82" y="47"/>
                  </a:moveTo>
                  <a:cubicBezTo>
                    <a:pt x="81" y="47"/>
                    <a:pt x="80" y="47"/>
                    <a:pt x="79" y="47"/>
                  </a:cubicBezTo>
                  <a:cubicBezTo>
                    <a:pt x="76" y="51"/>
                    <a:pt x="80" y="55"/>
                    <a:pt x="84" y="55"/>
                  </a:cubicBezTo>
                  <a:cubicBezTo>
                    <a:pt x="85" y="55"/>
                    <a:pt x="87" y="54"/>
                    <a:pt x="87" y="52"/>
                  </a:cubicBezTo>
                  <a:cubicBezTo>
                    <a:pt x="87" y="52"/>
                    <a:pt x="86" y="52"/>
                    <a:pt x="86" y="52"/>
                  </a:cubicBezTo>
                  <a:cubicBezTo>
                    <a:pt x="85" y="52"/>
                    <a:pt x="85" y="52"/>
                    <a:pt x="84" y="52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82" y="53"/>
                    <a:pt x="82" y="53"/>
                    <a:pt x="81" y="52"/>
                  </a:cubicBezTo>
                  <a:cubicBezTo>
                    <a:pt x="82" y="51"/>
                    <a:pt x="85" y="51"/>
                    <a:pt x="84" y="48"/>
                  </a:cubicBezTo>
                  <a:cubicBezTo>
                    <a:pt x="83" y="47"/>
                    <a:pt x="83" y="47"/>
                    <a:pt x="82" y="47"/>
                  </a:cubicBezTo>
                  <a:moveTo>
                    <a:pt x="35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51"/>
                    <a:pt x="33" y="52"/>
                    <a:pt x="32" y="56"/>
                  </a:cubicBezTo>
                  <a:cubicBezTo>
                    <a:pt x="18" y="58"/>
                    <a:pt x="14" y="78"/>
                    <a:pt x="25" y="87"/>
                  </a:cubicBezTo>
                  <a:cubicBezTo>
                    <a:pt x="25" y="90"/>
                    <a:pt x="22" y="94"/>
                    <a:pt x="27" y="94"/>
                  </a:cubicBezTo>
                  <a:cubicBezTo>
                    <a:pt x="28" y="92"/>
                    <a:pt x="26" y="87"/>
                    <a:pt x="28" y="86"/>
                  </a:cubicBezTo>
                  <a:cubicBezTo>
                    <a:pt x="17" y="81"/>
                    <a:pt x="21" y="57"/>
                    <a:pt x="35" y="57"/>
                  </a:cubicBezTo>
                  <a:cubicBezTo>
                    <a:pt x="34" y="53"/>
                    <a:pt x="40" y="54"/>
                    <a:pt x="39" y="49"/>
                  </a:cubicBezTo>
                  <a:cubicBezTo>
                    <a:pt x="38" y="49"/>
                    <a:pt x="36" y="48"/>
                    <a:pt x="35" y="48"/>
                  </a:cubicBezTo>
                  <a:moveTo>
                    <a:pt x="112" y="51"/>
                  </a:moveTo>
                  <a:cubicBezTo>
                    <a:pt x="107" y="52"/>
                    <a:pt x="104" y="59"/>
                    <a:pt x="109" y="63"/>
                  </a:cubicBezTo>
                  <a:cubicBezTo>
                    <a:pt x="111" y="62"/>
                    <a:pt x="113" y="62"/>
                    <a:pt x="114" y="61"/>
                  </a:cubicBezTo>
                  <a:cubicBezTo>
                    <a:pt x="115" y="59"/>
                    <a:pt x="114" y="58"/>
                    <a:pt x="112" y="58"/>
                  </a:cubicBezTo>
                  <a:cubicBezTo>
                    <a:pt x="112" y="58"/>
                    <a:pt x="111" y="58"/>
                    <a:pt x="110" y="59"/>
                  </a:cubicBezTo>
                  <a:cubicBezTo>
                    <a:pt x="110" y="60"/>
                    <a:pt x="111" y="60"/>
                    <a:pt x="110" y="61"/>
                  </a:cubicBezTo>
                  <a:cubicBezTo>
                    <a:pt x="109" y="60"/>
                    <a:pt x="108" y="59"/>
                    <a:pt x="108" y="58"/>
                  </a:cubicBezTo>
                  <a:cubicBezTo>
                    <a:pt x="109" y="57"/>
                    <a:pt x="108" y="56"/>
                    <a:pt x="109" y="55"/>
                  </a:cubicBezTo>
                  <a:cubicBezTo>
                    <a:pt x="109" y="55"/>
                    <a:pt x="109" y="55"/>
                    <a:pt x="110" y="55"/>
                  </a:cubicBezTo>
                  <a:cubicBezTo>
                    <a:pt x="110" y="55"/>
                    <a:pt x="111" y="55"/>
                    <a:pt x="111" y="55"/>
                  </a:cubicBezTo>
                  <a:cubicBezTo>
                    <a:pt x="112" y="55"/>
                    <a:pt x="112" y="54"/>
                    <a:pt x="113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7" y="57"/>
                    <a:pt x="120" y="66"/>
                    <a:pt x="125" y="66"/>
                  </a:cubicBezTo>
                  <a:cubicBezTo>
                    <a:pt x="126" y="66"/>
                    <a:pt x="128" y="65"/>
                    <a:pt x="129" y="64"/>
                  </a:cubicBezTo>
                  <a:cubicBezTo>
                    <a:pt x="129" y="63"/>
                    <a:pt x="129" y="62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7" y="61"/>
                    <a:pt x="127" y="59"/>
                    <a:pt x="125" y="59"/>
                  </a:cubicBezTo>
                  <a:cubicBezTo>
                    <a:pt x="124" y="61"/>
                    <a:pt x="127" y="60"/>
                    <a:pt x="127" y="62"/>
                  </a:cubicBezTo>
                  <a:cubicBezTo>
                    <a:pt x="126" y="63"/>
                    <a:pt x="126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2" y="61"/>
                    <a:pt x="118" y="59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7" y="55"/>
                    <a:pt x="115" y="52"/>
                    <a:pt x="112" y="51"/>
                  </a:cubicBezTo>
                  <a:moveTo>
                    <a:pt x="104" y="52"/>
                  </a:moveTo>
                  <a:cubicBezTo>
                    <a:pt x="104" y="52"/>
                    <a:pt x="104" y="52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4" y="52"/>
                    <a:pt x="104" y="52"/>
                  </a:cubicBezTo>
                  <a:moveTo>
                    <a:pt x="174" y="53"/>
                  </a:moveTo>
                  <a:cubicBezTo>
                    <a:pt x="174" y="53"/>
                    <a:pt x="174" y="53"/>
                    <a:pt x="174" y="53"/>
                  </a:cubicBezTo>
                  <a:cubicBezTo>
                    <a:pt x="174" y="53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3"/>
                  </a:cubicBezTo>
                  <a:cubicBezTo>
                    <a:pt x="175" y="53"/>
                    <a:pt x="175" y="53"/>
                    <a:pt x="174" y="53"/>
                  </a:cubicBezTo>
                  <a:moveTo>
                    <a:pt x="103" y="54"/>
                  </a:moveTo>
                  <a:cubicBezTo>
                    <a:pt x="103" y="54"/>
                    <a:pt x="103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5"/>
                    <a:pt x="101" y="57"/>
                    <a:pt x="102" y="58"/>
                  </a:cubicBezTo>
                  <a:cubicBezTo>
                    <a:pt x="103" y="58"/>
                    <a:pt x="104" y="58"/>
                    <a:pt x="105" y="58"/>
                  </a:cubicBezTo>
                  <a:cubicBezTo>
                    <a:pt x="104" y="56"/>
                    <a:pt x="105" y="56"/>
                    <a:pt x="105" y="54"/>
                  </a:cubicBezTo>
                  <a:cubicBezTo>
                    <a:pt x="105" y="54"/>
                    <a:pt x="104" y="54"/>
                    <a:pt x="103" y="54"/>
                  </a:cubicBezTo>
                  <a:moveTo>
                    <a:pt x="40" y="62"/>
                  </a:moveTo>
                  <a:cubicBezTo>
                    <a:pt x="35" y="62"/>
                    <a:pt x="31" y="67"/>
                    <a:pt x="30" y="72"/>
                  </a:cubicBezTo>
                  <a:cubicBezTo>
                    <a:pt x="29" y="77"/>
                    <a:pt x="31" y="82"/>
                    <a:pt x="37" y="82"/>
                  </a:cubicBezTo>
                  <a:cubicBezTo>
                    <a:pt x="37" y="82"/>
                    <a:pt x="38" y="82"/>
                    <a:pt x="38" y="82"/>
                  </a:cubicBezTo>
                  <a:cubicBezTo>
                    <a:pt x="39" y="74"/>
                    <a:pt x="44" y="70"/>
                    <a:pt x="40" y="62"/>
                  </a:cubicBezTo>
                  <a:cubicBezTo>
                    <a:pt x="40" y="62"/>
                    <a:pt x="40" y="62"/>
                    <a:pt x="40" y="62"/>
                  </a:cubicBezTo>
                  <a:moveTo>
                    <a:pt x="144" y="62"/>
                  </a:moveTo>
                  <a:cubicBezTo>
                    <a:pt x="144" y="62"/>
                    <a:pt x="143" y="63"/>
                    <a:pt x="143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45" y="63"/>
                    <a:pt x="145" y="62"/>
                    <a:pt x="144" y="62"/>
                  </a:cubicBezTo>
                  <a:moveTo>
                    <a:pt x="131" y="64"/>
                  </a:moveTo>
                  <a:cubicBezTo>
                    <a:pt x="130" y="64"/>
                    <a:pt x="130" y="64"/>
                    <a:pt x="130" y="64"/>
                  </a:cubicBezTo>
                  <a:cubicBezTo>
                    <a:pt x="130" y="65"/>
                    <a:pt x="130" y="65"/>
                    <a:pt x="131" y="65"/>
                  </a:cubicBezTo>
                  <a:cubicBezTo>
                    <a:pt x="131" y="65"/>
                    <a:pt x="131" y="64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moveTo>
                    <a:pt x="137" y="69"/>
                  </a:moveTo>
                  <a:cubicBezTo>
                    <a:pt x="137" y="69"/>
                    <a:pt x="137" y="69"/>
                    <a:pt x="136" y="69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7" y="70"/>
                    <a:pt x="137" y="70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moveTo>
                    <a:pt x="42" y="71"/>
                  </a:moveTo>
                  <a:cubicBezTo>
                    <a:pt x="41" y="71"/>
                    <a:pt x="41" y="72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2" y="73"/>
                    <a:pt x="43" y="73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moveTo>
                    <a:pt x="66" y="71"/>
                  </a:moveTo>
                  <a:cubicBezTo>
                    <a:pt x="66" y="72"/>
                    <a:pt x="66" y="73"/>
                    <a:pt x="66" y="74"/>
                  </a:cubicBezTo>
                  <a:cubicBezTo>
                    <a:pt x="65" y="74"/>
                    <a:pt x="64" y="74"/>
                    <a:pt x="63" y="74"/>
                  </a:cubicBezTo>
                  <a:cubicBezTo>
                    <a:pt x="63" y="77"/>
                    <a:pt x="62" y="78"/>
                    <a:pt x="62" y="81"/>
                  </a:cubicBezTo>
                  <a:cubicBezTo>
                    <a:pt x="65" y="81"/>
                    <a:pt x="65" y="78"/>
                    <a:pt x="66" y="75"/>
                  </a:cubicBezTo>
                  <a:cubicBezTo>
                    <a:pt x="67" y="76"/>
                    <a:pt x="68" y="75"/>
                    <a:pt x="68" y="76"/>
                  </a:cubicBezTo>
                  <a:cubicBezTo>
                    <a:pt x="69" y="79"/>
                    <a:pt x="69" y="82"/>
                    <a:pt x="67" y="83"/>
                  </a:cubicBezTo>
                  <a:cubicBezTo>
                    <a:pt x="67" y="83"/>
                    <a:pt x="66" y="83"/>
                    <a:pt x="66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4" y="83"/>
                    <a:pt x="64" y="83"/>
                  </a:cubicBezTo>
                  <a:cubicBezTo>
                    <a:pt x="65" y="87"/>
                    <a:pt x="62" y="87"/>
                    <a:pt x="59" y="87"/>
                  </a:cubicBezTo>
                  <a:cubicBezTo>
                    <a:pt x="59" y="90"/>
                    <a:pt x="63" y="92"/>
                    <a:pt x="65" y="92"/>
                  </a:cubicBezTo>
                  <a:cubicBezTo>
                    <a:pt x="67" y="92"/>
                    <a:pt x="68" y="91"/>
                    <a:pt x="69" y="90"/>
                  </a:cubicBezTo>
                  <a:cubicBezTo>
                    <a:pt x="68" y="89"/>
                    <a:pt x="65" y="89"/>
                    <a:pt x="63" y="88"/>
                  </a:cubicBezTo>
                  <a:cubicBezTo>
                    <a:pt x="70" y="88"/>
                    <a:pt x="75" y="74"/>
                    <a:pt x="66" y="71"/>
                  </a:cubicBezTo>
                  <a:moveTo>
                    <a:pt x="59" y="71"/>
                  </a:moveTo>
                  <a:cubicBezTo>
                    <a:pt x="59" y="73"/>
                    <a:pt x="58" y="74"/>
                    <a:pt x="57" y="74"/>
                  </a:cubicBezTo>
                  <a:cubicBezTo>
                    <a:pt x="56" y="74"/>
                    <a:pt x="57" y="72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5"/>
                    <a:pt x="55" y="76"/>
                    <a:pt x="56" y="78"/>
                  </a:cubicBezTo>
                  <a:cubicBezTo>
                    <a:pt x="56" y="78"/>
                    <a:pt x="57" y="78"/>
                    <a:pt x="57" y="78"/>
                  </a:cubicBezTo>
                  <a:cubicBezTo>
                    <a:pt x="58" y="78"/>
                    <a:pt x="59" y="78"/>
                    <a:pt x="59" y="79"/>
                  </a:cubicBezTo>
                  <a:cubicBezTo>
                    <a:pt x="56" y="81"/>
                    <a:pt x="57" y="86"/>
                    <a:pt x="54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9"/>
                    <a:pt x="55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8" y="85"/>
                    <a:pt x="65" y="75"/>
                    <a:pt x="59" y="71"/>
                  </a:cubicBezTo>
                  <a:moveTo>
                    <a:pt x="41" y="74"/>
                  </a:moveTo>
                  <a:cubicBezTo>
                    <a:pt x="41" y="75"/>
                    <a:pt x="41" y="76"/>
                    <a:pt x="41" y="78"/>
                  </a:cubicBezTo>
                  <a:cubicBezTo>
                    <a:pt x="43" y="78"/>
                    <a:pt x="45" y="79"/>
                    <a:pt x="46" y="79"/>
                  </a:cubicBezTo>
                  <a:cubicBezTo>
                    <a:pt x="47" y="79"/>
                    <a:pt x="47" y="79"/>
                    <a:pt x="48" y="79"/>
                  </a:cubicBezTo>
                  <a:cubicBezTo>
                    <a:pt x="48" y="77"/>
                    <a:pt x="46" y="77"/>
                    <a:pt x="47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4" y="75"/>
                    <a:pt x="42" y="75"/>
                    <a:pt x="41" y="74"/>
                  </a:cubicBezTo>
                  <a:moveTo>
                    <a:pt x="83" y="75"/>
                  </a:moveTo>
                  <a:cubicBezTo>
                    <a:pt x="82" y="75"/>
                    <a:pt x="81" y="75"/>
                    <a:pt x="81" y="75"/>
                  </a:cubicBezTo>
                  <a:cubicBezTo>
                    <a:pt x="81" y="78"/>
                    <a:pt x="80" y="80"/>
                    <a:pt x="79" y="80"/>
                  </a:cubicBezTo>
                  <a:cubicBezTo>
                    <a:pt x="78" y="80"/>
                    <a:pt x="78" y="80"/>
                    <a:pt x="78" y="79"/>
                  </a:cubicBezTo>
                  <a:cubicBezTo>
                    <a:pt x="78" y="82"/>
                    <a:pt x="76" y="82"/>
                    <a:pt x="76" y="84"/>
                  </a:cubicBezTo>
                  <a:cubicBezTo>
                    <a:pt x="76" y="84"/>
                    <a:pt x="78" y="84"/>
                    <a:pt x="77" y="85"/>
                  </a:cubicBezTo>
                  <a:cubicBezTo>
                    <a:pt x="77" y="85"/>
                    <a:pt x="76" y="85"/>
                    <a:pt x="76" y="85"/>
                  </a:cubicBezTo>
                  <a:cubicBezTo>
                    <a:pt x="79" y="88"/>
                    <a:pt x="75" y="91"/>
                    <a:pt x="78" y="94"/>
                  </a:cubicBezTo>
                  <a:cubicBezTo>
                    <a:pt x="78" y="94"/>
                    <a:pt x="79" y="94"/>
                    <a:pt x="79" y="94"/>
                  </a:cubicBezTo>
                  <a:cubicBezTo>
                    <a:pt x="87" y="94"/>
                    <a:pt x="87" y="87"/>
                    <a:pt x="87" y="79"/>
                  </a:cubicBezTo>
                  <a:cubicBezTo>
                    <a:pt x="86" y="78"/>
                    <a:pt x="83" y="78"/>
                    <a:pt x="83" y="75"/>
                  </a:cubicBezTo>
                  <a:moveTo>
                    <a:pt x="53" y="77"/>
                  </a:moveTo>
                  <a:cubicBezTo>
                    <a:pt x="52" y="77"/>
                    <a:pt x="51" y="78"/>
                    <a:pt x="51" y="78"/>
                  </a:cubicBezTo>
                  <a:cubicBezTo>
                    <a:pt x="52" y="79"/>
                    <a:pt x="52" y="81"/>
                    <a:pt x="54" y="81"/>
                  </a:cubicBezTo>
                  <a:cubicBezTo>
                    <a:pt x="54" y="80"/>
                    <a:pt x="55" y="80"/>
                    <a:pt x="55" y="80"/>
                  </a:cubicBezTo>
                  <a:cubicBezTo>
                    <a:pt x="55" y="80"/>
                    <a:pt x="56" y="80"/>
                    <a:pt x="56" y="80"/>
                  </a:cubicBezTo>
                  <a:cubicBezTo>
                    <a:pt x="56" y="79"/>
                    <a:pt x="54" y="77"/>
                    <a:pt x="53" y="77"/>
                  </a:cubicBezTo>
                  <a:moveTo>
                    <a:pt x="92" y="80"/>
                  </a:moveTo>
                  <a:cubicBezTo>
                    <a:pt x="92" y="80"/>
                    <a:pt x="91" y="80"/>
                    <a:pt x="91" y="81"/>
                  </a:cubicBezTo>
                  <a:cubicBezTo>
                    <a:pt x="91" y="81"/>
                    <a:pt x="91" y="82"/>
                    <a:pt x="91" y="83"/>
                  </a:cubicBezTo>
                  <a:cubicBezTo>
                    <a:pt x="92" y="83"/>
                    <a:pt x="94" y="83"/>
                    <a:pt x="94" y="84"/>
                  </a:cubicBezTo>
                  <a:cubicBezTo>
                    <a:pt x="92" y="87"/>
                    <a:pt x="90" y="93"/>
                    <a:pt x="87" y="94"/>
                  </a:cubicBezTo>
                  <a:cubicBezTo>
                    <a:pt x="88" y="94"/>
                    <a:pt x="88" y="96"/>
                    <a:pt x="88" y="97"/>
                  </a:cubicBezTo>
                  <a:cubicBezTo>
                    <a:pt x="89" y="97"/>
                    <a:pt x="90" y="97"/>
                    <a:pt x="90" y="97"/>
                  </a:cubicBezTo>
                  <a:cubicBezTo>
                    <a:pt x="91" y="95"/>
                    <a:pt x="92" y="93"/>
                    <a:pt x="91" y="90"/>
                  </a:cubicBezTo>
                  <a:cubicBezTo>
                    <a:pt x="95" y="89"/>
                    <a:pt x="97" y="86"/>
                    <a:pt x="98" y="82"/>
                  </a:cubicBezTo>
                  <a:cubicBezTo>
                    <a:pt x="96" y="82"/>
                    <a:pt x="94" y="80"/>
                    <a:pt x="92" y="80"/>
                  </a:cubicBezTo>
                  <a:moveTo>
                    <a:pt x="6" y="80"/>
                  </a:moveTo>
                  <a:cubicBezTo>
                    <a:pt x="6" y="80"/>
                    <a:pt x="6" y="80"/>
                    <a:pt x="6" y="81"/>
                  </a:cubicBezTo>
                  <a:cubicBezTo>
                    <a:pt x="6" y="81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7" y="82"/>
                    <a:pt x="7" y="82"/>
                  </a:cubicBezTo>
                  <a:cubicBezTo>
                    <a:pt x="7" y="81"/>
                    <a:pt x="7" y="80"/>
                    <a:pt x="6" y="80"/>
                  </a:cubicBezTo>
                  <a:moveTo>
                    <a:pt x="112" y="83"/>
                  </a:moveTo>
                  <a:cubicBezTo>
                    <a:pt x="111" y="85"/>
                    <a:pt x="110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8"/>
                    <a:pt x="109" y="88"/>
                    <a:pt x="110" y="89"/>
                  </a:cubicBezTo>
                  <a:cubicBezTo>
                    <a:pt x="111" y="88"/>
                    <a:pt x="111" y="86"/>
                    <a:pt x="112" y="86"/>
                  </a:cubicBezTo>
                  <a:cubicBezTo>
                    <a:pt x="114" y="87"/>
                    <a:pt x="114" y="88"/>
                    <a:pt x="114" y="90"/>
                  </a:cubicBezTo>
                  <a:cubicBezTo>
                    <a:pt x="112" y="91"/>
                    <a:pt x="111" y="93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2" y="94"/>
                    <a:pt x="113" y="96"/>
                    <a:pt x="113" y="97"/>
                  </a:cubicBezTo>
                  <a:cubicBezTo>
                    <a:pt x="112" y="99"/>
                    <a:pt x="111" y="100"/>
                    <a:pt x="109" y="100"/>
                  </a:cubicBezTo>
                  <a:cubicBezTo>
                    <a:pt x="108" y="99"/>
                    <a:pt x="110" y="98"/>
                    <a:pt x="109" y="96"/>
                  </a:cubicBezTo>
                  <a:cubicBezTo>
                    <a:pt x="109" y="96"/>
                    <a:pt x="109" y="96"/>
                    <a:pt x="109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7" y="96"/>
                    <a:pt x="107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5" y="99"/>
                    <a:pt x="108" y="102"/>
                    <a:pt x="111" y="102"/>
                  </a:cubicBezTo>
                  <a:cubicBezTo>
                    <a:pt x="112" y="102"/>
                    <a:pt x="113" y="101"/>
                    <a:pt x="114" y="101"/>
                  </a:cubicBezTo>
                  <a:cubicBezTo>
                    <a:pt x="114" y="94"/>
                    <a:pt x="121" y="85"/>
                    <a:pt x="112" y="83"/>
                  </a:cubicBezTo>
                  <a:moveTo>
                    <a:pt x="73" y="84"/>
                  </a:moveTo>
                  <a:cubicBezTo>
                    <a:pt x="72" y="84"/>
                    <a:pt x="71" y="84"/>
                    <a:pt x="71" y="85"/>
                  </a:cubicBezTo>
                  <a:cubicBezTo>
                    <a:pt x="71" y="85"/>
                    <a:pt x="72" y="85"/>
                    <a:pt x="73" y="85"/>
                  </a:cubicBezTo>
                  <a:cubicBezTo>
                    <a:pt x="74" y="85"/>
                    <a:pt x="75" y="85"/>
                    <a:pt x="75" y="84"/>
                  </a:cubicBezTo>
                  <a:cubicBezTo>
                    <a:pt x="74" y="84"/>
                    <a:pt x="73" y="84"/>
                    <a:pt x="73" y="84"/>
                  </a:cubicBezTo>
                  <a:moveTo>
                    <a:pt x="137" y="85"/>
                  </a:moveTo>
                  <a:cubicBezTo>
                    <a:pt x="137" y="85"/>
                    <a:pt x="137" y="85"/>
                    <a:pt x="136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5"/>
                    <a:pt x="137" y="85"/>
                    <a:pt x="137" y="85"/>
                  </a:cubicBezTo>
                  <a:moveTo>
                    <a:pt x="104" y="87"/>
                  </a:moveTo>
                  <a:cubicBezTo>
                    <a:pt x="104" y="87"/>
                    <a:pt x="104" y="87"/>
                    <a:pt x="104" y="87"/>
                  </a:cubicBezTo>
                  <a:cubicBezTo>
                    <a:pt x="104" y="88"/>
                    <a:pt x="103" y="88"/>
                    <a:pt x="103" y="88"/>
                  </a:cubicBezTo>
                  <a:cubicBezTo>
                    <a:pt x="103" y="88"/>
                    <a:pt x="102" y="88"/>
                    <a:pt x="102" y="88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00" y="87"/>
                    <a:pt x="100" y="87"/>
                    <a:pt x="100" y="88"/>
                  </a:cubicBezTo>
                  <a:cubicBezTo>
                    <a:pt x="100" y="90"/>
                    <a:pt x="104" y="89"/>
                    <a:pt x="106" y="90"/>
                  </a:cubicBezTo>
                  <a:cubicBezTo>
                    <a:pt x="105" y="89"/>
                    <a:pt x="106" y="87"/>
                    <a:pt x="104" y="87"/>
                  </a:cubicBezTo>
                  <a:moveTo>
                    <a:pt x="123" y="88"/>
                  </a:moveTo>
                  <a:cubicBezTo>
                    <a:pt x="123" y="88"/>
                    <a:pt x="123" y="88"/>
                    <a:pt x="123" y="88"/>
                  </a:cubicBezTo>
                  <a:cubicBezTo>
                    <a:pt x="122" y="89"/>
                    <a:pt x="120" y="90"/>
                    <a:pt x="121" y="93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21" y="94"/>
                    <a:pt x="122" y="94"/>
                    <a:pt x="122" y="93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123" y="93"/>
                    <a:pt x="123" y="93"/>
                  </a:cubicBezTo>
                  <a:cubicBezTo>
                    <a:pt x="123" y="94"/>
                    <a:pt x="123" y="96"/>
                    <a:pt x="123" y="97"/>
                  </a:cubicBezTo>
                  <a:cubicBezTo>
                    <a:pt x="123" y="97"/>
                    <a:pt x="122" y="97"/>
                    <a:pt x="122" y="97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1" y="97"/>
                    <a:pt x="121" y="96"/>
                    <a:pt x="121" y="96"/>
                  </a:cubicBezTo>
                  <a:cubicBezTo>
                    <a:pt x="121" y="96"/>
                    <a:pt x="121" y="97"/>
                    <a:pt x="121" y="97"/>
                  </a:cubicBezTo>
                  <a:cubicBezTo>
                    <a:pt x="122" y="99"/>
                    <a:pt x="123" y="100"/>
                    <a:pt x="123" y="101"/>
                  </a:cubicBezTo>
                  <a:cubicBezTo>
                    <a:pt x="127" y="99"/>
                    <a:pt x="125" y="92"/>
                    <a:pt x="126" y="89"/>
                  </a:cubicBezTo>
                  <a:cubicBezTo>
                    <a:pt x="125" y="89"/>
                    <a:pt x="125" y="88"/>
                    <a:pt x="123" y="88"/>
                  </a:cubicBezTo>
                  <a:moveTo>
                    <a:pt x="134" y="90"/>
                  </a:moveTo>
                  <a:cubicBezTo>
                    <a:pt x="134" y="92"/>
                    <a:pt x="134" y="95"/>
                    <a:pt x="132" y="95"/>
                  </a:cubicBezTo>
                  <a:cubicBezTo>
                    <a:pt x="134" y="100"/>
                    <a:pt x="129" y="103"/>
                    <a:pt x="130" y="109"/>
                  </a:cubicBezTo>
                  <a:cubicBezTo>
                    <a:pt x="130" y="109"/>
                    <a:pt x="130" y="109"/>
                    <a:pt x="131" y="109"/>
                  </a:cubicBezTo>
                  <a:cubicBezTo>
                    <a:pt x="131" y="109"/>
                    <a:pt x="132" y="109"/>
                    <a:pt x="133" y="109"/>
                  </a:cubicBezTo>
                  <a:cubicBezTo>
                    <a:pt x="134" y="109"/>
                    <a:pt x="135" y="110"/>
                    <a:pt x="136" y="110"/>
                  </a:cubicBezTo>
                  <a:cubicBezTo>
                    <a:pt x="136" y="110"/>
                    <a:pt x="137" y="109"/>
                    <a:pt x="137" y="109"/>
                  </a:cubicBezTo>
                  <a:cubicBezTo>
                    <a:pt x="136" y="108"/>
                    <a:pt x="134" y="108"/>
                    <a:pt x="133" y="106"/>
                  </a:cubicBezTo>
                  <a:cubicBezTo>
                    <a:pt x="134" y="104"/>
                    <a:pt x="133" y="101"/>
                    <a:pt x="135" y="100"/>
                  </a:cubicBezTo>
                  <a:cubicBezTo>
                    <a:pt x="136" y="101"/>
                    <a:pt x="136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9" y="100"/>
                    <a:pt x="138" y="99"/>
                    <a:pt x="136" y="98"/>
                  </a:cubicBezTo>
                  <a:cubicBezTo>
                    <a:pt x="136" y="98"/>
                    <a:pt x="136" y="99"/>
                    <a:pt x="136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6" y="97"/>
                    <a:pt x="135" y="94"/>
                    <a:pt x="137" y="93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8" y="93"/>
                    <a:pt x="138" y="94"/>
                    <a:pt x="138" y="94"/>
                  </a:cubicBezTo>
                  <a:cubicBezTo>
                    <a:pt x="139" y="94"/>
                    <a:pt x="139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1" y="93"/>
                    <a:pt x="142" y="93"/>
                    <a:pt x="142" y="92"/>
                  </a:cubicBezTo>
                  <a:cubicBezTo>
                    <a:pt x="139" y="90"/>
                    <a:pt x="137" y="91"/>
                    <a:pt x="134" y="90"/>
                  </a:cubicBezTo>
                  <a:moveTo>
                    <a:pt x="99" y="91"/>
                  </a:move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2"/>
                    <a:pt x="98" y="93"/>
                  </a:cubicBezTo>
                  <a:cubicBezTo>
                    <a:pt x="99" y="93"/>
                    <a:pt x="100" y="93"/>
                    <a:pt x="101" y="93"/>
                  </a:cubicBezTo>
                  <a:cubicBezTo>
                    <a:pt x="101" y="92"/>
                    <a:pt x="101" y="91"/>
                    <a:pt x="99" y="91"/>
                  </a:cubicBezTo>
                  <a:moveTo>
                    <a:pt x="102" y="92"/>
                  </a:moveTo>
                  <a:cubicBezTo>
                    <a:pt x="102" y="92"/>
                    <a:pt x="102" y="92"/>
                    <a:pt x="101" y="92"/>
                  </a:cubicBezTo>
                  <a:cubicBezTo>
                    <a:pt x="101" y="94"/>
                    <a:pt x="102" y="94"/>
                    <a:pt x="103" y="94"/>
                  </a:cubicBezTo>
                  <a:cubicBezTo>
                    <a:pt x="104" y="94"/>
                    <a:pt x="104" y="94"/>
                    <a:pt x="105" y="94"/>
                  </a:cubicBezTo>
                  <a:cubicBezTo>
                    <a:pt x="105" y="93"/>
                    <a:pt x="104" y="92"/>
                    <a:pt x="102" y="92"/>
                  </a:cubicBezTo>
                  <a:moveTo>
                    <a:pt x="146" y="93"/>
                  </a:moveTo>
                  <a:cubicBezTo>
                    <a:pt x="142" y="93"/>
                    <a:pt x="145" y="100"/>
                    <a:pt x="146" y="101"/>
                  </a:cubicBezTo>
                  <a:cubicBezTo>
                    <a:pt x="144" y="104"/>
                    <a:pt x="138" y="109"/>
                    <a:pt x="142" y="112"/>
                  </a:cubicBezTo>
                  <a:cubicBezTo>
                    <a:pt x="143" y="110"/>
                    <a:pt x="143" y="106"/>
                    <a:pt x="146" y="106"/>
                  </a:cubicBezTo>
                  <a:cubicBezTo>
                    <a:pt x="146" y="108"/>
                    <a:pt x="145" y="110"/>
                    <a:pt x="146" y="113"/>
                  </a:cubicBezTo>
                  <a:cubicBezTo>
                    <a:pt x="146" y="113"/>
                    <a:pt x="147" y="113"/>
                    <a:pt x="148" y="113"/>
                  </a:cubicBezTo>
                  <a:cubicBezTo>
                    <a:pt x="148" y="107"/>
                    <a:pt x="148" y="104"/>
                    <a:pt x="148" y="99"/>
                  </a:cubicBezTo>
                  <a:cubicBezTo>
                    <a:pt x="148" y="99"/>
                    <a:pt x="148" y="99"/>
                    <a:pt x="149" y="99"/>
                  </a:cubicBezTo>
                  <a:cubicBezTo>
                    <a:pt x="151" y="99"/>
                    <a:pt x="150" y="96"/>
                    <a:pt x="152" y="95"/>
                  </a:cubicBezTo>
                  <a:cubicBezTo>
                    <a:pt x="152" y="95"/>
                    <a:pt x="152" y="95"/>
                    <a:pt x="151" y="95"/>
                  </a:cubicBezTo>
                  <a:cubicBezTo>
                    <a:pt x="151" y="95"/>
                    <a:pt x="150" y="96"/>
                    <a:pt x="149" y="96"/>
                  </a:cubicBezTo>
                  <a:cubicBezTo>
                    <a:pt x="149" y="97"/>
                    <a:pt x="148" y="98"/>
                    <a:pt x="148" y="98"/>
                  </a:cubicBezTo>
                  <a:cubicBezTo>
                    <a:pt x="148" y="98"/>
                    <a:pt x="148" y="97"/>
                    <a:pt x="148" y="97"/>
                  </a:cubicBezTo>
                  <a:cubicBezTo>
                    <a:pt x="148" y="95"/>
                    <a:pt x="147" y="94"/>
                    <a:pt x="146" y="93"/>
                  </a:cubicBezTo>
                  <a:moveTo>
                    <a:pt x="120" y="96"/>
                  </a:moveTo>
                  <a:cubicBezTo>
                    <a:pt x="119" y="96"/>
                    <a:pt x="118" y="96"/>
                    <a:pt x="118" y="96"/>
                  </a:cubicBezTo>
                  <a:cubicBezTo>
                    <a:pt x="117" y="98"/>
                    <a:pt x="118" y="98"/>
                    <a:pt x="119" y="98"/>
                  </a:cubicBezTo>
                  <a:cubicBezTo>
                    <a:pt x="119" y="98"/>
                    <a:pt x="120" y="98"/>
                    <a:pt x="120" y="98"/>
                  </a:cubicBezTo>
                  <a:cubicBezTo>
                    <a:pt x="120" y="98"/>
                    <a:pt x="120" y="97"/>
                    <a:pt x="120" y="96"/>
                  </a:cubicBezTo>
                  <a:moveTo>
                    <a:pt x="157" y="96"/>
                  </a:moveTo>
                  <a:cubicBezTo>
                    <a:pt x="151" y="96"/>
                    <a:pt x="151" y="109"/>
                    <a:pt x="150" y="114"/>
                  </a:cubicBezTo>
                  <a:cubicBezTo>
                    <a:pt x="150" y="114"/>
                    <a:pt x="151" y="114"/>
                    <a:pt x="151" y="114"/>
                  </a:cubicBezTo>
                  <a:cubicBezTo>
                    <a:pt x="151" y="114"/>
                    <a:pt x="151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2" y="110"/>
                    <a:pt x="154" y="107"/>
                    <a:pt x="156" y="106"/>
                  </a:cubicBezTo>
                  <a:cubicBezTo>
                    <a:pt x="153" y="105"/>
                    <a:pt x="154" y="98"/>
                    <a:pt x="157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9" y="101"/>
                    <a:pt x="154" y="105"/>
                    <a:pt x="158" y="107"/>
                  </a:cubicBezTo>
                  <a:cubicBezTo>
                    <a:pt x="161" y="105"/>
                    <a:pt x="161" y="101"/>
                    <a:pt x="161" y="97"/>
                  </a:cubicBezTo>
                  <a:cubicBezTo>
                    <a:pt x="160" y="97"/>
                    <a:pt x="158" y="96"/>
                    <a:pt x="157" y="96"/>
                  </a:cubicBezTo>
                  <a:moveTo>
                    <a:pt x="118" y="102"/>
                  </a:moveTo>
                  <a:cubicBezTo>
                    <a:pt x="117" y="102"/>
                    <a:pt x="116" y="103"/>
                    <a:pt x="115" y="103"/>
                  </a:cubicBezTo>
                  <a:cubicBezTo>
                    <a:pt x="117" y="103"/>
                    <a:pt x="120" y="106"/>
                    <a:pt x="122" y="106"/>
                  </a:cubicBezTo>
                  <a:cubicBezTo>
                    <a:pt x="123" y="106"/>
                    <a:pt x="124" y="106"/>
                    <a:pt x="124" y="105"/>
                  </a:cubicBezTo>
                  <a:cubicBezTo>
                    <a:pt x="123" y="103"/>
                    <a:pt x="120" y="102"/>
                    <a:pt x="118" y="102"/>
                  </a:cubicBezTo>
                  <a:moveTo>
                    <a:pt x="41" y="109"/>
                  </a:moveTo>
                  <a:cubicBezTo>
                    <a:pt x="40" y="110"/>
                    <a:pt x="42" y="110"/>
                    <a:pt x="41" y="111"/>
                  </a:cubicBezTo>
                  <a:cubicBezTo>
                    <a:pt x="41" y="111"/>
                    <a:pt x="41" y="111"/>
                    <a:pt x="40" y="111"/>
                  </a:cubicBezTo>
                  <a:cubicBezTo>
                    <a:pt x="39" y="111"/>
                    <a:pt x="38" y="112"/>
                    <a:pt x="36" y="112"/>
                  </a:cubicBezTo>
                  <a:cubicBezTo>
                    <a:pt x="36" y="114"/>
                    <a:pt x="37" y="114"/>
                    <a:pt x="37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0" y="115"/>
                    <a:pt x="40" y="114"/>
                    <a:pt x="41" y="114"/>
                  </a:cubicBezTo>
                  <a:cubicBezTo>
                    <a:pt x="42" y="114"/>
                    <a:pt x="43" y="114"/>
                    <a:pt x="43" y="116"/>
                  </a:cubicBezTo>
                  <a:cubicBezTo>
                    <a:pt x="43" y="117"/>
                    <a:pt x="41" y="117"/>
                    <a:pt x="40" y="118"/>
                  </a:cubicBezTo>
                  <a:cubicBezTo>
                    <a:pt x="37" y="118"/>
                    <a:pt x="37" y="114"/>
                    <a:pt x="34" y="113"/>
                  </a:cubicBezTo>
                  <a:cubicBezTo>
                    <a:pt x="33" y="114"/>
                    <a:pt x="35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5"/>
                    <a:pt x="31" y="115"/>
                  </a:cubicBezTo>
                  <a:cubicBezTo>
                    <a:pt x="29" y="115"/>
                    <a:pt x="28" y="116"/>
                    <a:pt x="27" y="117"/>
                  </a:cubicBezTo>
                  <a:cubicBezTo>
                    <a:pt x="28" y="120"/>
                    <a:pt x="30" y="127"/>
                    <a:pt x="33" y="127"/>
                  </a:cubicBezTo>
                  <a:cubicBezTo>
                    <a:pt x="33" y="127"/>
                    <a:pt x="33" y="127"/>
                    <a:pt x="34" y="126"/>
                  </a:cubicBezTo>
                  <a:cubicBezTo>
                    <a:pt x="35" y="133"/>
                    <a:pt x="38" y="138"/>
                    <a:pt x="43" y="141"/>
                  </a:cubicBezTo>
                  <a:cubicBezTo>
                    <a:pt x="45" y="136"/>
                    <a:pt x="39" y="132"/>
                    <a:pt x="36" y="129"/>
                  </a:cubicBezTo>
                  <a:cubicBezTo>
                    <a:pt x="38" y="128"/>
                    <a:pt x="37" y="126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4"/>
                    <a:pt x="36" y="125"/>
                    <a:pt x="36" y="125"/>
                  </a:cubicBezTo>
                  <a:cubicBezTo>
                    <a:pt x="36" y="126"/>
                    <a:pt x="36" y="126"/>
                    <a:pt x="35" y="126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3" y="124"/>
                    <a:pt x="32" y="122"/>
                    <a:pt x="32" y="119"/>
                  </a:cubicBezTo>
                  <a:cubicBezTo>
                    <a:pt x="33" y="120"/>
                    <a:pt x="36" y="119"/>
                    <a:pt x="36" y="121"/>
                  </a:cubicBezTo>
                  <a:cubicBezTo>
                    <a:pt x="37" y="121"/>
                    <a:pt x="37" y="121"/>
                    <a:pt x="38" y="121"/>
                  </a:cubicBezTo>
                  <a:cubicBezTo>
                    <a:pt x="39" y="121"/>
                    <a:pt x="39" y="121"/>
                    <a:pt x="40" y="122"/>
                  </a:cubicBezTo>
                  <a:cubicBezTo>
                    <a:pt x="43" y="120"/>
                    <a:pt x="46" y="119"/>
                    <a:pt x="47" y="116"/>
                  </a:cubicBezTo>
                  <a:cubicBezTo>
                    <a:pt x="45" y="113"/>
                    <a:pt x="44" y="110"/>
                    <a:pt x="41" y="109"/>
                  </a:cubicBezTo>
                  <a:moveTo>
                    <a:pt x="156" y="114"/>
                  </a:moveTo>
                  <a:cubicBezTo>
                    <a:pt x="155" y="114"/>
                    <a:pt x="155" y="114"/>
                    <a:pt x="154" y="114"/>
                  </a:cubicBezTo>
                  <a:cubicBezTo>
                    <a:pt x="154" y="115"/>
                    <a:pt x="154" y="115"/>
                    <a:pt x="154" y="116"/>
                  </a:cubicBezTo>
                  <a:cubicBezTo>
                    <a:pt x="155" y="116"/>
                    <a:pt x="155" y="116"/>
                    <a:pt x="156" y="116"/>
                  </a:cubicBezTo>
                  <a:cubicBezTo>
                    <a:pt x="156" y="115"/>
                    <a:pt x="156" y="115"/>
                    <a:pt x="156" y="114"/>
                  </a:cubicBezTo>
                  <a:moveTo>
                    <a:pt x="94" y="115"/>
                  </a:moveTo>
                  <a:cubicBezTo>
                    <a:pt x="94" y="115"/>
                    <a:pt x="94" y="115"/>
                    <a:pt x="94" y="115"/>
                  </a:cubicBezTo>
                  <a:cubicBezTo>
                    <a:pt x="93" y="116"/>
                    <a:pt x="94" y="116"/>
                    <a:pt x="94" y="116"/>
                  </a:cubicBezTo>
                  <a:cubicBezTo>
                    <a:pt x="95" y="116"/>
                    <a:pt x="96" y="116"/>
                    <a:pt x="96" y="116"/>
                  </a:cubicBezTo>
                  <a:cubicBezTo>
                    <a:pt x="95" y="116"/>
                    <a:pt x="95" y="115"/>
                    <a:pt x="94" y="115"/>
                  </a:cubicBezTo>
                  <a:moveTo>
                    <a:pt x="93" y="118"/>
                  </a:moveTo>
                  <a:cubicBezTo>
                    <a:pt x="90" y="118"/>
                    <a:pt x="87" y="121"/>
                    <a:pt x="88" y="126"/>
                  </a:cubicBezTo>
                  <a:cubicBezTo>
                    <a:pt x="90" y="128"/>
                    <a:pt x="92" y="129"/>
                    <a:pt x="94" y="129"/>
                  </a:cubicBezTo>
                  <a:cubicBezTo>
                    <a:pt x="96" y="129"/>
                    <a:pt x="99" y="128"/>
                    <a:pt x="101" y="127"/>
                  </a:cubicBezTo>
                  <a:cubicBezTo>
                    <a:pt x="103" y="126"/>
                    <a:pt x="106" y="125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5"/>
                    <a:pt x="106" y="126"/>
                    <a:pt x="106" y="128"/>
                  </a:cubicBezTo>
                  <a:cubicBezTo>
                    <a:pt x="107" y="129"/>
                    <a:pt x="108" y="129"/>
                    <a:pt x="108" y="131"/>
                  </a:cubicBezTo>
                  <a:cubicBezTo>
                    <a:pt x="108" y="131"/>
                    <a:pt x="108" y="131"/>
                    <a:pt x="109" y="131"/>
                  </a:cubicBezTo>
                  <a:cubicBezTo>
                    <a:pt x="110" y="131"/>
                    <a:pt x="111" y="130"/>
                    <a:pt x="112" y="130"/>
                  </a:cubicBezTo>
                  <a:cubicBezTo>
                    <a:pt x="112" y="128"/>
                    <a:pt x="112" y="126"/>
                    <a:pt x="112" y="124"/>
                  </a:cubicBezTo>
                  <a:cubicBezTo>
                    <a:pt x="110" y="124"/>
                    <a:pt x="109" y="122"/>
                    <a:pt x="107" y="121"/>
                  </a:cubicBezTo>
                  <a:cubicBezTo>
                    <a:pt x="103" y="124"/>
                    <a:pt x="96" y="126"/>
                    <a:pt x="92" y="126"/>
                  </a:cubicBezTo>
                  <a:cubicBezTo>
                    <a:pt x="91" y="126"/>
                    <a:pt x="89" y="121"/>
                    <a:pt x="92" y="120"/>
                  </a:cubicBezTo>
                  <a:cubicBezTo>
                    <a:pt x="92" y="121"/>
                    <a:pt x="92" y="123"/>
                    <a:pt x="92" y="124"/>
                  </a:cubicBezTo>
                  <a:cubicBezTo>
                    <a:pt x="93" y="124"/>
                    <a:pt x="94" y="124"/>
                    <a:pt x="95" y="124"/>
                  </a:cubicBezTo>
                  <a:cubicBezTo>
                    <a:pt x="95" y="124"/>
                    <a:pt x="96" y="124"/>
                    <a:pt x="97" y="124"/>
                  </a:cubicBezTo>
                  <a:cubicBezTo>
                    <a:pt x="97" y="121"/>
                    <a:pt x="97" y="121"/>
                    <a:pt x="97" y="119"/>
                  </a:cubicBezTo>
                  <a:cubicBezTo>
                    <a:pt x="95" y="118"/>
                    <a:pt x="94" y="118"/>
                    <a:pt x="93" y="118"/>
                  </a:cubicBezTo>
                  <a:moveTo>
                    <a:pt x="85" y="118"/>
                  </a:moveTo>
                  <a:cubicBezTo>
                    <a:pt x="83" y="118"/>
                    <a:pt x="82" y="123"/>
                    <a:pt x="85" y="124"/>
                  </a:cubicBezTo>
                  <a:cubicBezTo>
                    <a:pt x="86" y="123"/>
                    <a:pt x="87" y="121"/>
                    <a:pt x="87" y="120"/>
                  </a:cubicBezTo>
                  <a:cubicBezTo>
                    <a:pt x="87" y="119"/>
                    <a:pt x="86" y="118"/>
                    <a:pt x="85" y="118"/>
                  </a:cubicBezTo>
                  <a:moveTo>
                    <a:pt x="49" y="122"/>
                  </a:moveTo>
                  <a:cubicBezTo>
                    <a:pt x="49" y="122"/>
                    <a:pt x="49" y="122"/>
                    <a:pt x="49" y="122"/>
                  </a:cubicBezTo>
                  <a:cubicBezTo>
                    <a:pt x="49" y="123"/>
                    <a:pt x="49" y="123"/>
                    <a:pt x="48" y="12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6" y="124"/>
                    <a:pt x="46" y="125"/>
                    <a:pt x="46" y="125"/>
                  </a:cubicBezTo>
                  <a:cubicBezTo>
                    <a:pt x="45" y="125"/>
                    <a:pt x="45" y="125"/>
                    <a:pt x="44" y="125"/>
                  </a:cubicBezTo>
                  <a:cubicBezTo>
                    <a:pt x="42" y="125"/>
                    <a:pt x="40" y="128"/>
                    <a:pt x="38" y="129"/>
                  </a:cubicBezTo>
                  <a:cubicBezTo>
                    <a:pt x="39" y="129"/>
                    <a:pt x="39" y="130"/>
                    <a:pt x="39" y="131"/>
                  </a:cubicBezTo>
                  <a:cubicBezTo>
                    <a:pt x="41" y="131"/>
                    <a:pt x="42" y="130"/>
                    <a:pt x="43" y="130"/>
                  </a:cubicBezTo>
                  <a:cubicBezTo>
                    <a:pt x="45" y="132"/>
                    <a:pt x="43" y="133"/>
                    <a:pt x="44" y="136"/>
                  </a:cubicBezTo>
                  <a:cubicBezTo>
                    <a:pt x="50" y="135"/>
                    <a:pt x="50" y="129"/>
                    <a:pt x="54" y="126"/>
                  </a:cubicBezTo>
                  <a:cubicBezTo>
                    <a:pt x="53" y="124"/>
                    <a:pt x="52" y="122"/>
                    <a:pt x="49" y="122"/>
                  </a:cubicBezTo>
                  <a:moveTo>
                    <a:pt x="135" y="125"/>
                  </a:move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5"/>
                    <a:pt x="135" y="125"/>
                    <a:pt x="135" y="125"/>
                  </a:cubicBezTo>
                  <a:moveTo>
                    <a:pt x="33" y="128"/>
                  </a:moveTo>
                  <a:cubicBezTo>
                    <a:pt x="33" y="128"/>
                    <a:pt x="32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4" y="129"/>
                    <a:pt x="34" y="129"/>
                  </a:cubicBezTo>
                  <a:cubicBezTo>
                    <a:pt x="33" y="129"/>
                    <a:pt x="33" y="128"/>
                    <a:pt x="33" y="128"/>
                  </a:cubicBezTo>
                  <a:moveTo>
                    <a:pt x="101" y="132"/>
                  </a:moveTo>
                  <a:cubicBezTo>
                    <a:pt x="100" y="133"/>
                    <a:pt x="100" y="133"/>
                    <a:pt x="101" y="133"/>
                  </a:cubicBezTo>
                  <a:cubicBezTo>
                    <a:pt x="101" y="133"/>
                    <a:pt x="102" y="133"/>
                    <a:pt x="101" y="132"/>
                  </a:cubicBezTo>
                  <a:moveTo>
                    <a:pt x="126" y="134"/>
                  </a:moveTo>
                  <a:cubicBezTo>
                    <a:pt x="126" y="134"/>
                    <a:pt x="125" y="134"/>
                    <a:pt x="125" y="134"/>
                  </a:cubicBezTo>
                  <a:cubicBezTo>
                    <a:pt x="125" y="135"/>
                    <a:pt x="126" y="136"/>
                    <a:pt x="125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142"/>
                    <a:pt x="128" y="149"/>
                    <a:pt x="133" y="151"/>
                  </a:cubicBezTo>
                  <a:cubicBezTo>
                    <a:pt x="135" y="151"/>
                    <a:pt x="137" y="150"/>
                    <a:pt x="138" y="148"/>
                  </a:cubicBezTo>
                  <a:cubicBezTo>
                    <a:pt x="137" y="142"/>
                    <a:pt x="135" y="134"/>
                    <a:pt x="126" y="134"/>
                  </a:cubicBezTo>
                  <a:moveTo>
                    <a:pt x="56" y="134"/>
                  </a:moveTo>
                  <a:cubicBezTo>
                    <a:pt x="56" y="134"/>
                    <a:pt x="56" y="134"/>
                    <a:pt x="56" y="134"/>
                  </a:cubicBezTo>
                  <a:cubicBezTo>
                    <a:pt x="56" y="134"/>
                    <a:pt x="56" y="135"/>
                    <a:pt x="56" y="135"/>
                  </a:cubicBezTo>
                  <a:cubicBezTo>
                    <a:pt x="56" y="135"/>
                    <a:pt x="57" y="135"/>
                    <a:pt x="57" y="135"/>
                  </a:cubicBezTo>
                  <a:cubicBezTo>
                    <a:pt x="58" y="135"/>
                    <a:pt x="58" y="135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57" y="134"/>
                    <a:pt x="57" y="134"/>
                  </a:cubicBezTo>
                  <a:cubicBezTo>
                    <a:pt x="57" y="134"/>
                    <a:pt x="57" y="134"/>
                    <a:pt x="56" y="134"/>
                  </a:cubicBezTo>
                  <a:moveTo>
                    <a:pt x="69" y="134"/>
                  </a:moveTo>
                  <a:cubicBezTo>
                    <a:pt x="69" y="134"/>
                    <a:pt x="69" y="134"/>
                    <a:pt x="68" y="135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69" y="135"/>
                    <a:pt x="69" y="135"/>
                    <a:pt x="70" y="135"/>
                  </a:cubicBezTo>
                  <a:cubicBezTo>
                    <a:pt x="70" y="135"/>
                    <a:pt x="70" y="135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69" y="134"/>
                    <a:pt x="69" y="134"/>
                  </a:cubicBezTo>
                  <a:moveTo>
                    <a:pt x="62" y="135"/>
                  </a:moveTo>
                  <a:cubicBezTo>
                    <a:pt x="60" y="135"/>
                    <a:pt x="57" y="135"/>
                    <a:pt x="56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9" y="137"/>
                    <a:pt x="57" y="136"/>
                    <a:pt x="58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60" y="136"/>
                    <a:pt x="60" y="138"/>
                    <a:pt x="59" y="139"/>
                  </a:cubicBezTo>
                  <a:cubicBezTo>
                    <a:pt x="58" y="139"/>
                    <a:pt x="57" y="139"/>
                    <a:pt x="57" y="139"/>
                  </a:cubicBezTo>
                  <a:cubicBezTo>
                    <a:pt x="56" y="140"/>
                    <a:pt x="57" y="141"/>
                    <a:pt x="56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9" y="141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4"/>
                    <a:pt x="59" y="146"/>
                    <a:pt x="61" y="147"/>
                  </a:cubicBezTo>
                  <a:cubicBezTo>
                    <a:pt x="60" y="148"/>
                    <a:pt x="59" y="149"/>
                    <a:pt x="58" y="150"/>
                  </a:cubicBezTo>
                  <a:cubicBezTo>
                    <a:pt x="59" y="147"/>
                    <a:pt x="58" y="145"/>
                    <a:pt x="56" y="143"/>
                  </a:cubicBezTo>
                  <a:cubicBezTo>
                    <a:pt x="54" y="145"/>
                    <a:pt x="53" y="147"/>
                    <a:pt x="53" y="150"/>
                  </a:cubicBezTo>
                  <a:cubicBezTo>
                    <a:pt x="55" y="152"/>
                    <a:pt x="58" y="153"/>
                    <a:pt x="60" y="155"/>
                  </a:cubicBezTo>
                  <a:cubicBezTo>
                    <a:pt x="64" y="153"/>
                    <a:pt x="67" y="144"/>
                    <a:pt x="62" y="141"/>
                  </a:cubicBezTo>
                  <a:cubicBezTo>
                    <a:pt x="62" y="139"/>
                    <a:pt x="62" y="138"/>
                    <a:pt x="64" y="137"/>
                  </a:cubicBezTo>
                  <a:cubicBezTo>
                    <a:pt x="65" y="138"/>
                    <a:pt x="65" y="138"/>
                    <a:pt x="66" y="139"/>
                  </a:cubicBezTo>
                  <a:cubicBezTo>
                    <a:pt x="65" y="140"/>
                    <a:pt x="66" y="142"/>
                    <a:pt x="65" y="143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3"/>
                    <a:pt x="68" y="143"/>
                  </a:cubicBezTo>
                  <a:cubicBezTo>
                    <a:pt x="69" y="141"/>
                    <a:pt x="70" y="140"/>
                    <a:pt x="70" y="138"/>
                  </a:cubicBezTo>
                  <a:cubicBezTo>
                    <a:pt x="68" y="136"/>
                    <a:pt x="65" y="135"/>
                    <a:pt x="62" y="135"/>
                  </a:cubicBezTo>
                  <a:moveTo>
                    <a:pt x="74" y="140"/>
                  </a:moveTo>
                  <a:cubicBezTo>
                    <a:pt x="72" y="146"/>
                    <a:pt x="68" y="150"/>
                    <a:pt x="68" y="158"/>
                  </a:cubicBezTo>
                  <a:cubicBezTo>
                    <a:pt x="69" y="159"/>
                    <a:pt x="71" y="159"/>
                    <a:pt x="73" y="159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74" y="157"/>
                    <a:pt x="74" y="157"/>
                    <a:pt x="75" y="157"/>
                  </a:cubicBezTo>
                  <a:cubicBezTo>
                    <a:pt x="73" y="158"/>
                    <a:pt x="75" y="160"/>
                    <a:pt x="75" y="161"/>
                  </a:cubicBezTo>
                  <a:cubicBezTo>
                    <a:pt x="76" y="161"/>
                    <a:pt x="77" y="161"/>
                    <a:pt x="78" y="161"/>
                  </a:cubicBezTo>
                  <a:cubicBezTo>
                    <a:pt x="78" y="160"/>
                    <a:pt x="78" y="159"/>
                    <a:pt x="78" y="158"/>
                  </a:cubicBezTo>
                  <a:cubicBezTo>
                    <a:pt x="77" y="158"/>
                    <a:pt x="76" y="157"/>
                    <a:pt x="76" y="155"/>
                  </a:cubicBezTo>
                  <a:cubicBezTo>
                    <a:pt x="76" y="155"/>
                    <a:pt x="76" y="155"/>
                    <a:pt x="75" y="155"/>
                  </a:cubicBezTo>
                  <a:cubicBezTo>
                    <a:pt x="75" y="155"/>
                    <a:pt x="74" y="155"/>
                    <a:pt x="74" y="156"/>
                  </a:cubicBezTo>
                  <a:cubicBezTo>
                    <a:pt x="74" y="156"/>
                    <a:pt x="73" y="156"/>
                    <a:pt x="73" y="156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3" y="156"/>
                    <a:pt x="72" y="155"/>
                    <a:pt x="72" y="155"/>
                  </a:cubicBezTo>
                  <a:cubicBezTo>
                    <a:pt x="73" y="155"/>
                    <a:pt x="73" y="152"/>
                    <a:pt x="74" y="151"/>
                  </a:cubicBezTo>
                  <a:cubicBezTo>
                    <a:pt x="75" y="152"/>
                    <a:pt x="77" y="152"/>
                    <a:pt x="79" y="153"/>
                  </a:cubicBezTo>
                  <a:cubicBezTo>
                    <a:pt x="81" y="149"/>
                    <a:pt x="76" y="149"/>
                    <a:pt x="75" y="147"/>
                  </a:cubicBezTo>
                  <a:cubicBezTo>
                    <a:pt x="75" y="146"/>
                    <a:pt x="75" y="145"/>
                    <a:pt x="76" y="143"/>
                  </a:cubicBezTo>
                  <a:cubicBezTo>
                    <a:pt x="76" y="144"/>
                    <a:pt x="76" y="144"/>
                    <a:pt x="77" y="144"/>
                  </a:cubicBezTo>
                  <a:cubicBezTo>
                    <a:pt x="77" y="144"/>
                    <a:pt x="77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9" y="143"/>
                    <a:pt x="79" y="143"/>
                  </a:cubicBezTo>
                  <a:cubicBezTo>
                    <a:pt x="79" y="145"/>
                    <a:pt x="80" y="146"/>
                    <a:pt x="81" y="146"/>
                  </a:cubicBezTo>
                  <a:cubicBezTo>
                    <a:pt x="81" y="145"/>
                    <a:pt x="82" y="144"/>
                    <a:pt x="82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0" y="142"/>
                    <a:pt x="79" y="142"/>
                    <a:pt x="78" y="142"/>
                  </a:cubicBezTo>
                  <a:cubicBezTo>
                    <a:pt x="78" y="140"/>
                    <a:pt x="75" y="141"/>
                    <a:pt x="74" y="140"/>
                  </a:cubicBezTo>
                  <a:moveTo>
                    <a:pt x="99" y="142"/>
                  </a:moveTo>
                  <a:cubicBezTo>
                    <a:pt x="99" y="142"/>
                    <a:pt x="99" y="142"/>
                    <a:pt x="99" y="142"/>
                  </a:cubicBezTo>
                  <a:cubicBezTo>
                    <a:pt x="99" y="145"/>
                    <a:pt x="100" y="153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9" y="156"/>
                    <a:pt x="100" y="159"/>
                    <a:pt x="103" y="161"/>
                  </a:cubicBezTo>
                  <a:cubicBezTo>
                    <a:pt x="103" y="160"/>
                    <a:pt x="104" y="158"/>
                    <a:pt x="105" y="158"/>
                  </a:cubicBezTo>
                  <a:cubicBezTo>
                    <a:pt x="101" y="154"/>
                    <a:pt x="101" y="146"/>
                    <a:pt x="104" y="146"/>
                  </a:cubicBezTo>
                  <a:cubicBezTo>
                    <a:pt x="106" y="146"/>
                    <a:pt x="107" y="147"/>
                    <a:pt x="109" y="148"/>
                  </a:cubicBezTo>
                  <a:cubicBezTo>
                    <a:pt x="109" y="145"/>
                    <a:pt x="107" y="144"/>
                    <a:pt x="106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04" y="142"/>
                    <a:pt x="103" y="143"/>
                    <a:pt x="102" y="144"/>
                  </a:cubicBezTo>
                  <a:cubicBezTo>
                    <a:pt x="102" y="143"/>
                    <a:pt x="101" y="142"/>
                    <a:pt x="99" y="142"/>
                  </a:cubicBezTo>
                  <a:moveTo>
                    <a:pt x="89" y="144"/>
                  </a:moveTo>
                  <a:cubicBezTo>
                    <a:pt x="88" y="144"/>
                    <a:pt x="87" y="144"/>
                    <a:pt x="86" y="144"/>
                  </a:cubicBezTo>
                  <a:cubicBezTo>
                    <a:pt x="87" y="146"/>
                    <a:pt x="84" y="146"/>
                    <a:pt x="85" y="149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4" y="149"/>
                    <a:pt x="84" y="149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3" y="149"/>
                    <a:pt x="82" y="149"/>
                    <a:pt x="82" y="150"/>
                  </a:cubicBezTo>
                  <a:cubicBezTo>
                    <a:pt x="82" y="151"/>
                    <a:pt x="84" y="150"/>
                    <a:pt x="84" y="151"/>
                  </a:cubicBezTo>
                  <a:cubicBezTo>
                    <a:pt x="82" y="159"/>
                    <a:pt x="85" y="163"/>
                    <a:pt x="92" y="163"/>
                  </a:cubicBezTo>
                  <a:cubicBezTo>
                    <a:pt x="93" y="163"/>
                    <a:pt x="94" y="163"/>
                    <a:pt x="96" y="163"/>
                  </a:cubicBezTo>
                  <a:cubicBezTo>
                    <a:pt x="95" y="161"/>
                    <a:pt x="94" y="158"/>
                    <a:pt x="94" y="155"/>
                  </a:cubicBezTo>
                  <a:cubicBezTo>
                    <a:pt x="92" y="155"/>
                    <a:pt x="92" y="156"/>
                    <a:pt x="91" y="156"/>
                  </a:cubicBezTo>
                  <a:cubicBezTo>
                    <a:pt x="91" y="156"/>
                    <a:pt x="91" y="156"/>
                    <a:pt x="90" y="156"/>
                  </a:cubicBezTo>
                  <a:cubicBezTo>
                    <a:pt x="89" y="158"/>
                    <a:pt x="91" y="158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60"/>
                    <a:pt x="89" y="160"/>
                    <a:pt x="89" y="160"/>
                  </a:cubicBezTo>
                  <a:cubicBezTo>
                    <a:pt x="89" y="160"/>
                    <a:pt x="88" y="160"/>
                    <a:pt x="88" y="160"/>
                  </a:cubicBezTo>
                  <a:cubicBezTo>
                    <a:pt x="88" y="160"/>
                    <a:pt x="88" y="160"/>
                    <a:pt x="87" y="160"/>
                  </a:cubicBezTo>
                  <a:cubicBezTo>
                    <a:pt x="87" y="154"/>
                    <a:pt x="86" y="151"/>
                    <a:pt x="88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90" y="146"/>
                    <a:pt x="92" y="147"/>
                    <a:pt x="92" y="148"/>
                  </a:cubicBezTo>
                  <a:cubicBezTo>
                    <a:pt x="92" y="149"/>
                    <a:pt x="92" y="151"/>
                    <a:pt x="92" y="151"/>
                  </a:cubicBezTo>
                  <a:cubicBezTo>
                    <a:pt x="93" y="151"/>
                    <a:pt x="94" y="151"/>
                    <a:pt x="95" y="151"/>
                  </a:cubicBezTo>
                  <a:cubicBezTo>
                    <a:pt x="97" y="147"/>
                    <a:pt x="94" y="144"/>
                    <a:pt x="89" y="144"/>
                  </a:cubicBezTo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8" y="147"/>
                    <a:pt x="69" y="148"/>
                    <a:pt x="70" y="148"/>
                  </a:cubicBezTo>
                  <a:cubicBezTo>
                    <a:pt x="70" y="148"/>
                    <a:pt x="70" y="148"/>
                    <a:pt x="70" y="148"/>
                  </a:cubicBezTo>
                  <a:cubicBezTo>
                    <a:pt x="70" y="147"/>
                    <a:pt x="71" y="147"/>
                    <a:pt x="71" y="146"/>
                  </a:cubicBezTo>
                  <a:moveTo>
                    <a:pt x="108" y="151"/>
                  </a:moveTo>
                  <a:cubicBezTo>
                    <a:pt x="108" y="151"/>
                    <a:pt x="107" y="152"/>
                    <a:pt x="107" y="152"/>
                  </a:cubicBezTo>
                  <a:cubicBezTo>
                    <a:pt x="109" y="154"/>
                    <a:pt x="107" y="156"/>
                    <a:pt x="108" y="160"/>
                  </a:cubicBezTo>
                  <a:cubicBezTo>
                    <a:pt x="109" y="160"/>
                    <a:pt x="110" y="160"/>
                    <a:pt x="110" y="160"/>
                  </a:cubicBezTo>
                  <a:cubicBezTo>
                    <a:pt x="110" y="156"/>
                    <a:pt x="111" y="151"/>
                    <a:pt x="108" y="151"/>
                  </a:cubicBezTo>
                  <a:moveTo>
                    <a:pt x="76" y="153"/>
                  </a:moveTo>
                  <a:cubicBezTo>
                    <a:pt x="76" y="153"/>
                    <a:pt x="76" y="153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3"/>
                    <a:pt x="76" y="153"/>
                    <a:pt x="76" y="153"/>
                  </a:cubicBezTo>
                  <a:moveTo>
                    <a:pt x="57" y="155"/>
                  </a:moveTo>
                  <a:cubicBezTo>
                    <a:pt x="57" y="155"/>
                    <a:pt x="57" y="155"/>
                    <a:pt x="57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5"/>
                    <a:pt x="57" y="155"/>
                    <a:pt x="57" y="155"/>
                  </a:cubicBezTo>
                  <a:moveTo>
                    <a:pt x="89" y="157"/>
                  </a:moveTo>
                  <a:cubicBezTo>
                    <a:pt x="89" y="157"/>
                    <a:pt x="89" y="158"/>
                    <a:pt x="88" y="158"/>
                  </a:cubicBezTo>
                  <a:cubicBezTo>
                    <a:pt x="88" y="159"/>
                    <a:pt x="88" y="159"/>
                    <a:pt x="88" y="159"/>
                  </a:cubicBezTo>
                  <a:cubicBezTo>
                    <a:pt x="88" y="159"/>
                    <a:pt x="88" y="158"/>
                    <a:pt x="88" y="158"/>
                  </a:cubicBezTo>
                  <a:cubicBezTo>
                    <a:pt x="89" y="158"/>
                    <a:pt x="89" y="157"/>
                    <a:pt x="89" y="157"/>
                  </a:cubicBezTo>
                  <a:moveTo>
                    <a:pt x="108" y="164"/>
                  </a:move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9" y="164"/>
                    <a:pt x="109" y="164"/>
                  </a:cubicBezTo>
                  <a:cubicBezTo>
                    <a:pt x="109" y="164"/>
                    <a:pt x="109" y="164"/>
                    <a:pt x="108" y="164"/>
                  </a:cubicBezTo>
                  <a:moveTo>
                    <a:pt x="61" y="163"/>
                  </a:moveTo>
                  <a:cubicBezTo>
                    <a:pt x="61" y="163"/>
                    <a:pt x="60" y="163"/>
                    <a:pt x="60" y="163"/>
                  </a:cubicBezTo>
                  <a:cubicBezTo>
                    <a:pt x="61" y="163"/>
                    <a:pt x="62" y="162"/>
                    <a:pt x="63" y="162"/>
                  </a:cubicBezTo>
                  <a:cubicBezTo>
                    <a:pt x="63" y="162"/>
                    <a:pt x="62" y="163"/>
                    <a:pt x="61" y="163"/>
                  </a:cubicBezTo>
                  <a:moveTo>
                    <a:pt x="135" y="160"/>
                  </a:moveTo>
                  <a:cubicBezTo>
                    <a:pt x="135" y="159"/>
                    <a:pt x="135" y="159"/>
                    <a:pt x="135" y="159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0"/>
                    <a:pt x="135" y="160"/>
                    <a:pt x="135" y="160"/>
                  </a:cubicBezTo>
                  <a:moveTo>
                    <a:pt x="118" y="153"/>
                  </a:moveTo>
                  <a:cubicBezTo>
                    <a:pt x="118" y="153"/>
                    <a:pt x="118" y="153"/>
                    <a:pt x="118" y="153"/>
                  </a:cubicBezTo>
                  <a:cubicBezTo>
                    <a:pt x="118" y="153"/>
                    <a:pt x="118" y="152"/>
                    <a:pt x="118" y="152"/>
                  </a:cubicBezTo>
                  <a:cubicBezTo>
                    <a:pt x="118" y="152"/>
                    <a:pt x="118" y="153"/>
                    <a:pt x="118" y="153"/>
                  </a:cubicBezTo>
                  <a:cubicBezTo>
                    <a:pt x="119" y="153"/>
                    <a:pt x="118" y="153"/>
                    <a:pt x="118" y="153"/>
                  </a:cubicBezTo>
                  <a:moveTo>
                    <a:pt x="118" y="149"/>
                  </a:moveTo>
                  <a:cubicBezTo>
                    <a:pt x="117" y="149"/>
                    <a:pt x="117" y="149"/>
                    <a:pt x="117" y="149"/>
                  </a:cubicBezTo>
                  <a:cubicBezTo>
                    <a:pt x="118" y="147"/>
                    <a:pt x="116" y="146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8" y="145"/>
                    <a:pt x="118" y="147"/>
                    <a:pt x="120" y="147"/>
                  </a:cubicBezTo>
                  <a:cubicBezTo>
                    <a:pt x="119" y="148"/>
                    <a:pt x="119" y="149"/>
                    <a:pt x="118" y="149"/>
                  </a:cubicBezTo>
                  <a:moveTo>
                    <a:pt x="116" y="144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6" y="143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moveTo>
                    <a:pt x="134" y="148"/>
                  </a:moveTo>
                  <a:cubicBezTo>
                    <a:pt x="130" y="148"/>
                    <a:pt x="127" y="142"/>
                    <a:pt x="126" y="139"/>
                  </a:cubicBezTo>
                  <a:cubicBezTo>
                    <a:pt x="126" y="137"/>
                    <a:pt x="128" y="137"/>
                    <a:pt x="128" y="136"/>
                  </a:cubicBezTo>
                  <a:cubicBezTo>
                    <a:pt x="133" y="137"/>
                    <a:pt x="133" y="143"/>
                    <a:pt x="137" y="145"/>
                  </a:cubicBezTo>
                  <a:cubicBezTo>
                    <a:pt x="136" y="146"/>
                    <a:pt x="133" y="146"/>
                    <a:pt x="135" y="147"/>
                  </a:cubicBezTo>
                  <a:cubicBezTo>
                    <a:pt x="135" y="148"/>
                    <a:pt x="134" y="148"/>
                    <a:pt x="134" y="148"/>
                  </a:cubicBezTo>
                  <a:moveTo>
                    <a:pt x="46" y="133"/>
                  </a:moveTo>
                  <a:cubicBezTo>
                    <a:pt x="46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6" y="132"/>
                    <a:pt x="46" y="132"/>
                    <a:pt x="46" y="133"/>
                  </a:cubicBezTo>
                  <a:cubicBezTo>
                    <a:pt x="46" y="133"/>
                    <a:pt x="46" y="133"/>
                    <a:pt x="46" y="133"/>
                  </a:cubicBezTo>
                  <a:moveTo>
                    <a:pt x="47" y="129"/>
                  </a:moveTo>
                  <a:cubicBezTo>
                    <a:pt x="46" y="129"/>
                    <a:pt x="46" y="129"/>
                    <a:pt x="46" y="129"/>
                  </a:cubicBezTo>
                  <a:cubicBezTo>
                    <a:pt x="46" y="127"/>
                    <a:pt x="48" y="127"/>
                    <a:pt x="49" y="126"/>
                  </a:cubicBezTo>
                  <a:cubicBezTo>
                    <a:pt x="50" y="128"/>
                    <a:pt x="48" y="129"/>
                    <a:pt x="47" y="129"/>
                  </a:cubicBezTo>
                  <a:moveTo>
                    <a:pt x="79" y="91"/>
                  </a:moveTo>
                  <a:cubicBezTo>
                    <a:pt x="79" y="90"/>
                    <a:pt x="79" y="90"/>
                    <a:pt x="79" y="90"/>
                  </a:cubicBezTo>
                  <a:cubicBezTo>
                    <a:pt x="80" y="90"/>
                    <a:pt x="80" y="90"/>
                    <a:pt x="80" y="91"/>
                  </a:cubicBezTo>
                  <a:cubicBezTo>
                    <a:pt x="80" y="91"/>
                    <a:pt x="80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moveTo>
                    <a:pt x="81" y="90"/>
                  </a:moveTo>
                  <a:cubicBezTo>
                    <a:pt x="78" y="88"/>
                    <a:pt x="80" y="80"/>
                    <a:pt x="84" y="79"/>
                  </a:cubicBezTo>
                  <a:cubicBezTo>
                    <a:pt x="85" y="81"/>
                    <a:pt x="83" y="85"/>
                    <a:pt x="86" y="85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5" y="86"/>
                    <a:pt x="84" y="85"/>
                    <a:pt x="84" y="85"/>
                  </a:cubicBezTo>
                  <a:cubicBezTo>
                    <a:pt x="83" y="85"/>
                    <a:pt x="83" y="87"/>
                    <a:pt x="83" y="88"/>
                  </a:cubicBezTo>
                  <a:cubicBezTo>
                    <a:pt x="83" y="88"/>
                    <a:pt x="82" y="88"/>
                    <a:pt x="82" y="88"/>
                  </a:cubicBezTo>
                  <a:cubicBezTo>
                    <a:pt x="81" y="88"/>
                    <a:pt x="81" y="89"/>
                    <a:pt x="81" y="90"/>
                  </a:cubicBezTo>
                  <a:moveTo>
                    <a:pt x="37" y="65"/>
                  </a:moveTo>
                  <a:cubicBezTo>
                    <a:pt x="37" y="65"/>
                    <a:pt x="37" y="65"/>
                    <a:pt x="38" y="64"/>
                  </a:cubicBezTo>
                  <a:cubicBezTo>
                    <a:pt x="38" y="64"/>
                    <a:pt x="38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7" y="66"/>
                    <a:pt x="39" y="67"/>
                    <a:pt x="40" y="69"/>
                  </a:cubicBezTo>
                  <a:cubicBezTo>
                    <a:pt x="40" y="71"/>
                    <a:pt x="39" y="69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8" y="71"/>
                    <a:pt x="37" y="71"/>
                  </a:cubicBezTo>
                  <a:cubicBezTo>
                    <a:pt x="36" y="74"/>
                    <a:pt x="37" y="77"/>
                    <a:pt x="37" y="80"/>
                  </a:cubicBezTo>
                  <a:cubicBezTo>
                    <a:pt x="36" y="80"/>
                    <a:pt x="36" y="80"/>
                    <a:pt x="35" y="80"/>
                  </a:cubicBezTo>
                  <a:cubicBezTo>
                    <a:pt x="35" y="80"/>
                    <a:pt x="34" y="80"/>
                    <a:pt x="33" y="80"/>
                  </a:cubicBezTo>
                  <a:cubicBezTo>
                    <a:pt x="33" y="77"/>
                    <a:pt x="33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5" y="68"/>
                  </a:cubicBezTo>
                  <a:cubicBezTo>
                    <a:pt x="35" y="68"/>
                    <a:pt x="36" y="68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6" y="66"/>
                    <a:pt x="36" y="65"/>
                  </a:cubicBezTo>
                  <a:cubicBezTo>
                    <a:pt x="36" y="65"/>
                    <a:pt x="36" y="65"/>
                    <a:pt x="37" y="65"/>
                  </a:cubicBezTo>
                  <a:moveTo>
                    <a:pt x="140" y="60"/>
                  </a:moveTo>
                  <a:cubicBezTo>
                    <a:pt x="140" y="60"/>
                    <a:pt x="140" y="60"/>
                    <a:pt x="139" y="60"/>
                  </a:cubicBezTo>
                  <a:cubicBezTo>
                    <a:pt x="139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40" y="60"/>
                    <a:pt x="140" y="60"/>
                    <a:pt x="140" y="60"/>
                  </a:cubicBezTo>
                  <a:moveTo>
                    <a:pt x="167" y="51"/>
                  </a:move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moveTo>
                    <a:pt x="80" y="50"/>
                  </a:moveTo>
                  <a:cubicBezTo>
                    <a:pt x="80" y="50"/>
                    <a:pt x="80" y="50"/>
                    <a:pt x="80" y="49"/>
                  </a:cubicBezTo>
                  <a:cubicBezTo>
                    <a:pt x="80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50"/>
                  </a:cubicBezTo>
                  <a:cubicBezTo>
                    <a:pt x="81" y="50"/>
                    <a:pt x="81" y="50"/>
                    <a:pt x="80" y="50"/>
                  </a:cubicBezTo>
                  <a:moveTo>
                    <a:pt x="149" y="44"/>
                  </a:moveTo>
                  <a:cubicBezTo>
                    <a:pt x="149" y="44"/>
                    <a:pt x="150" y="43"/>
                    <a:pt x="150" y="42"/>
                  </a:cubicBezTo>
                  <a:cubicBezTo>
                    <a:pt x="152" y="42"/>
                    <a:pt x="149" y="45"/>
                    <a:pt x="151" y="45"/>
                  </a:cubicBezTo>
                  <a:cubicBezTo>
                    <a:pt x="150" y="47"/>
                    <a:pt x="147" y="48"/>
                    <a:pt x="145" y="49"/>
                  </a:cubicBezTo>
                  <a:cubicBezTo>
                    <a:pt x="144" y="47"/>
                    <a:pt x="145" y="47"/>
                    <a:pt x="144" y="45"/>
                  </a:cubicBezTo>
                  <a:cubicBezTo>
                    <a:pt x="145" y="45"/>
                    <a:pt x="146" y="46"/>
                    <a:pt x="146" y="46"/>
                  </a:cubicBezTo>
                  <a:cubicBezTo>
                    <a:pt x="147" y="46"/>
                    <a:pt x="148" y="45"/>
                    <a:pt x="148" y="44"/>
                  </a:cubicBezTo>
                  <a:cubicBezTo>
                    <a:pt x="148" y="44"/>
                    <a:pt x="148" y="44"/>
                    <a:pt x="149" y="44"/>
                  </a:cubicBezTo>
                  <a:moveTo>
                    <a:pt x="158" y="38"/>
                  </a:move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9" y="37"/>
                    <a:pt x="159" y="37"/>
                  </a:cubicBezTo>
                  <a:cubicBezTo>
                    <a:pt x="159" y="38"/>
                    <a:pt x="159" y="38"/>
                    <a:pt x="159" y="38"/>
                  </a:cubicBezTo>
                  <a:cubicBezTo>
                    <a:pt x="159" y="38"/>
                    <a:pt x="158" y="38"/>
                    <a:pt x="158" y="38"/>
                  </a:cubicBezTo>
                  <a:moveTo>
                    <a:pt x="130" y="38"/>
                  </a:moveTo>
                  <a:cubicBezTo>
                    <a:pt x="130" y="38"/>
                    <a:pt x="129" y="38"/>
                    <a:pt x="129" y="38"/>
                  </a:cubicBezTo>
                  <a:cubicBezTo>
                    <a:pt x="129" y="37"/>
                    <a:pt x="129" y="37"/>
                    <a:pt x="128" y="37"/>
                  </a:cubicBezTo>
                  <a:cubicBezTo>
                    <a:pt x="128" y="36"/>
                    <a:pt x="128" y="35"/>
                    <a:pt x="128" y="35"/>
                  </a:cubicBezTo>
                  <a:cubicBezTo>
                    <a:pt x="129" y="35"/>
                    <a:pt x="129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1" y="36"/>
                    <a:pt x="131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7"/>
                    <a:pt x="131" y="38"/>
                    <a:pt x="130" y="38"/>
                  </a:cubicBezTo>
                  <a:moveTo>
                    <a:pt x="153" y="34"/>
                  </a:moveTo>
                  <a:cubicBezTo>
                    <a:pt x="153" y="34"/>
                    <a:pt x="153" y="34"/>
                    <a:pt x="153" y="34"/>
                  </a:cubicBezTo>
                  <a:cubicBezTo>
                    <a:pt x="153" y="33"/>
                    <a:pt x="153" y="32"/>
                    <a:pt x="153" y="31"/>
                  </a:cubicBezTo>
                  <a:cubicBezTo>
                    <a:pt x="154" y="31"/>
                    <a:pt x="155" y="34"/>
                    <a:pt x="153" y="34"/>
                  </a:cubicBezTo>
                  <a:moveTo>
                    <a:pt x="36" y="30"/>
                  </a:moveTo>
                  <a:cubicBezTo>
                    <a:pt x="36" y="30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7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moveTo>
                    <a:pt x="62" y="25"/>
                  </a:moveTo>
                  <a:cubicBezTo>
                    <a:pt x="62" y="25"/>
                    <a:pt x="61" y="25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5"/>
                    <a:pt x="62" y="25"/>
                    <a:pt x="62" y="25"/>
                  </a:cubicBezTo>
                  <a:moveTo>
                    <a:pt x="72" y="28"/>
                  </a:moveTo>
                  <a:cubicBezTo>
                    <a:pt x="74" y="26"/>
                    <a:pt x="70" y="21"/>
                    <a:pt x="74" y="20"/>
                  </a:cubicBezTo>
                  <a:cubicBezTo>
                    <a:pt x="74" y="21"/>
                    <a:pt x="75" y="28"/>
                    <a:pt x="72" y="28"/>
                  </a:cubicBezTo>
                  <a:moveTo>
                    <a:pt x="138" y="21"/>
                  </a:moveTo>
                  <a:cubicBezTo>
                    <a:pt x="137" y="21"/>
                    <a:pt x="137" y="20"/>
                    <a:pt x="137" y="19"/>
                  </a:cubicBezTo>
                  <a:cubicBezTo>
                    <a:pt x="138" y="19"/>
                    <a:pt x="138" y="20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moveTo>
                    <a:pt x="54" y="19"/>
                  </a:move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9"/>
                  </a:cubicBezTo>
                  <a:moveTo>
                    <a:pt x="60" y="15"/>
                  </a:moveTo>
                  <a:cubicBezTo>
                    <a:pt x="60" y="15"/>
                    <a:pt x="60" y="15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5"/>
                    <a:pt x="60" y="15"/>
                    <a:pt x="60" y="15"/>
                  </a:cubicBezTo>
                  <a:moveTo>
                    <a:pt x="122" y="13"/>
                  </a:moveTo>
                  <a:cubicBezTo>
                    <a:pt x="122" y="13"/>
                    <a:pt x="123" y="13"/>
                    <a:pt x="123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13"/>
                    <a:pt x="124" y="13"/>
                    <a:pt x="124" y="14"/>
                  </a:cubicBezTo>
                  <a:cubicBezTo>
                    <a:pt x="123" y="13"/>
                    <a:pt x="123" y="13"/>
                    <a:pt x="122" y="13"/>
                  </a:cubicBezTo>
                  <a:cubicBezTo>
                    <a:pt x="122" y="13"/>
                    <a:pt x="122" y="13"/>
                    <a:pt x="122" y="13"/>
                  </a:cubicBezTo>
                  <a:moveTo>
                    <a:pt x="108" y="9"/>
                  </a:moveTo>
                  <a:cubicBezTo>
                    <a:pt x="107" y="9"/>
                    <a:pt x="106" y="9"/>
                    <a:pt x="106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8" y="8"/>
                    <a:pt x="108" y="8"/>
                  </a:cubicBezTo>
                  <a:cubicBezTo>
                    <a:pt x="108" y="8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8" y="9"/>
                  </a:cubicBezTo>
                  <a:moveTo>
                    <a:pt x="112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6"/>
                    <a:pt x="112" y="6"/>
                  </a:cubicBezTo>
                  <a:cubicBezTo>
                    <a:pt x="113" y="6"/>
                    <a:pt x="113" y="7"/>
                    <a:pt x="113" y="7"/>
                  </a:cubicBezTo>
                  <a:cubicBezTo>
                    <a:pt x="113" y="7"/>
                    <a:pt x="112" y="7"/>
                    <a:pt x="112" y="7"/>
                  </a:cubicBezTo>
                  <a:moveTo>
                    <a:pt x="102" y="10"/>
                  </a:moveTo>
                  <a:cubicBezTo>
                    <a:pt x="103" y="9"/>
                    <a:pt x="103" y="7"/>
                    <a:pt x="103" y="5"/>
                  </a:cubicBezTo>
                  <a:cubicBezTo>
                    <a:pt x="104" y="7"/>
                    <a:pt x="106" y="11"/>
                    <a:pt x="109" y="11"/>
                  </a:cubicBezTo>
                  <a:cubicBezTo>
                    <a:pt x="110" y="11"/>
                    <a:pt x="111" y="10"/>
                    <a:pt x="112" y="9"/>
                  </a:cubicBezTo>
                  <a:cubicBezTo>
                    <a:pt x="113" y="10"/>
                    <a:pt x="112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5" y="12"/>
                    <a:pt x="116" y="12"/>
                    <a:pt x="116" y="11"/>
                  </a:cubicBezTo>
                  <a:cubicBezTo>
                    <a:pt x="116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8" y="11"/>
                  </a:cubicBezTo>
                  <a:cubicBezTo>
                    <a:pt x="117" y="15"/>
                    <a:pt x="125" y="14"/>
                    <a:pt x="128" y="17"/>
                  </a:cubicBezTo>
                  <a:cubicBezTo>
                    <a:pt x="130" y="17"/>
                    <a:pt x="129" y="14"/>
                    <a:pt x="130" y="14"/>
                  </a:cubicBezTo>
                  <a:cubicBezTo>
                    <a:pt x="131" y="14"/>
                    <a:pt x="131" y="14"/>
                    <a:pt x="131" y="15"/>
                  </a:cubicBezTo>
                  <a:cubicBezTo>
                    <a:pt x="132" y="22"/>
                    <a:pt x="141" y="22"/>
                    <a:pt x="146" y="26"/>
                  </a:cubicBezTo>
                  <a:cubicBezTo>
                    <a:pt x="150" y="34"/>
                    <a:pt x="161" y="40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4" y="49"/>
                    <a:pt x="164" y="48"/>
                    <a:pt x="164" y="48"/>
                  </a:cubicBezTo>
                  <a:cubicBezTo>
                    <a:pt x="163" y="47"/>
                    <a:pt x="163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76" y="75"/>
                    <a:pt x="176" y="106"/>
                    <a:pt x="161" y="134"/>
                  </a:cubicBezTo>
                  <a:cubicBezTo>
                    <a:pt x="161" y="133"/>
                    <a:pt x="160" y="133"/>
                    <a:pt x="160" y="133"/>
                  </a:cubicBezTo>
                  <a:cubicBezTo>
                    <a:pt x="159" y="133"/>
                    <a:pt x="158" y="134"/>
                    <a:pt x="158" y="136"/>
                  </a:cubicBezTo>
                  <a:cubicBezTo>
                    <a:pt x="157" y="137"/>
                    <a:pt x="156" y="138"/>
                    <a:pt x="154" y="138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54" y="140"/>
                    <a:pt x="154" y="140"/>
                    <a:pt x="154" y="142"/>
                  </a:cubicBezTo>
                  <a:cubicBezTo>
                    <a:pt x="152" y="142"/>
                    <a:pt x="150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5"/>
                    <a:pt x="148" y="147"/>
                    <a:pt x="149" y="147"/>
                  </a:cubicBezTo>
                  <a:cubicBezTo>
                    <a:pt x="149" y="148"/>
                    <a:pt x="145" y="148"/>
                    <a:pt x="144" y="148"/>
                  </a:cubicBezTo>
                  <a:cubicBezTo>
                    <a:pt x="144" y="150"/>
                    <a:pt x="145" y="151"/>
                    <a:pt x="144" y="151"/>
                  </a:cubicBezTo>
                  <a:cubicBezTo>
                    <a:pt x="144" y="151"/>
                    <a:pt x="143" y="151"/>
                    <a:pt x="143" y="151"/>
                  </a:cubicBezTo>
                  <a:cubicBezTo>
                    <a:pt x="140" y="151"/>
                    <a:pt x="138" y="154"/>
                    <a:pt x="137" y="156"/>
                  </a:cubicBezTo>
                  <a:cubicBezTo>
                    <a:pt x="132" y="157"/>
                    <a:pt x="128" y="159"/>
                    <a:pt x="124" y="162"/>
                  </a:cubicBezTo>
                  <a:cubicBezTo>
                    <a:pt x="121" y="162"/>
                    <a:pt x="118" y="162"/>
                    <a:pt x="119" y="165"/>
                  </a:cubicBezTo>
                  <a:cubicBezTo>
                    <a:pt x="119" y="165"/>
                    <a:pt x="118" y="165"/>
                    <a:pt x="118" y="165"/>
                  </a:cubicBezTo>
                  <a:cubicBezTo>
                    <a:pt x="117" y="165"/>
                    <a:pt x="116" y="164"/>
                    <a:pt x="115" y="163"/>
                  </a:cubicBezTo>
                  <a:cubicBezTo>
                    <a:pt x="115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2" y="163"/>
                  </a:cubicBezTo>
                  <a:cubicBezTo>
                    <a:pt x="111" y="164"/>
                    <a:pt x="113" y="164"/>
                    <a:pt x="112" y="165"/>
                  </a:cubicBezTo>
                  <a:cubicBezTo>
                    <a:pt x="109" y="165"/>
                    <a:pt x="109" y="159"/>
                    <a:pt x="106" y="158"/>
                  </a:cubicBezTo>
                  <a:cubicBezTo>
                    <a:pt x="105" y="158"/>
                    <a:pt x="105" y="159"/>
                    <a:pt x="104" y="159"/>
                  </a:cubicBezTo>
                  <a:cubicBezTo>
                    <a:pt x="104" y="162"/>
                    <a:pt x="105" y="162"/>
                    <a:pt x="105" y="165"/>
                  </a:cubicBezTo>
                  <a:cubicBezTo>
                    <a:pt x="105" y="166"/>
                    <a:pt x="102" y="165"/>
                    <a:pt x="102" y="166"/>
                  </a:cubicBezTo>
                  <a:cubicBezTo>
                    <a:pt x="101" y="165"/>
                    <a:pt x="101" y="163"/>
                    <a:pt x="100" y="162"/>
                  </a:cubicBezTo>
                  <a:cubicBezTo>
                    <a:pt x="99" y="163"/>
                    <a:pt x="99" y="165"/>
                    <a:pt x="100" y="166"/>
                  </a:cubicBezTo>
                  <a:cubicBezTo>
                    <a:pt x="99" y="166"/>
                    <a:pt x="98" y="166"/>
                    <a:pt x="97" y="166"/>
                  </a:cubicBezTo>
                  <a:cubicBezTo>
                    <a:pt x="95" y="166"/>
                    <a:pt x="93" y="166"/>
                    <a:pt x="92" y="166"/>
                  </a:cubicBezTo>
                  <a:cubicBezTo>
                    <a:pt x="90" y="166"/>
                    <a:pt x="88" y="166"/>
                    <a:pt x="87" y="166"/>
                  </a:cubicBezTo>
                  <a:cubicBezTo>
                    <a:pt x="85" y="166"/>
                    <a:pt x="84" y="166"/>
                    <a:pt x="83" y="166"/>
                  </a:cubicBezTo>
                  <a:cubicBezTo>
                    <a:pt x="79" y="165"/>
                    <a:pt x="72" y="163"/>
                    <a:pt x="68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0"/>
                    <a:pt x="65" y="161"/>
                    <a:pt x="64" y="159"/>
                  </a:cubicBezTo>
                  <a:cubicBezTo>
                    <a:pt x="64" y="160"/>
                    <a:pt x="63" y="160"/>
                    <a:pt x="63" y="160"/>
                  </a:cubicBezTo>
                  <a:cubicBezTo>
                    <a:pt x="62" y="160"/>
                    <a:pt x="61" y="159"/>
                    <a:pt x="60" y="159"/>
                  </a:cubicBezTo>
                  <a:cubicBezTo>
                    <a:pt x="59" y="158"/>
                    <a:pt x="58" y="157"/>
                    <a:pt x="57" y="15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56"/>
                    <a:pt x="56" y="155"/>
                    <a:pt x="55" y="155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4" y="154"/>
                    <a:pt x="54" y="155"/>
                    <a:pt x="54" y="155"/>
                  </a:cubicBezTo>
                  <a:cubicBezTo>
                    <a:pt x="54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3"/>
                    <a:pt x="53" y="154"/>
                    <a:pt x="52" y="152"/>
                  </a:cubicBezTo>
                  <a:cubicBezTo>
                    <a:pt x="51" y="152"/>
                    <a:pt x="53" y="153"/>
                    <a:pt x="52" y="154"/>
                  </a:cubicBezTo>
                  <a:cubicBezTo>
                    <a:pt x="40" y="149"/>
                    <a:pt x="32" y="136"/>
                    <a:pt x="26" y="130"/>
                  </a:cubicBezTo>
                  <a:cubicBezTo>
                    <a:pt x="14" y="111"/>
                    <a:pt x="12" y="78"/>
                    <a:pt x="20" y="55"/>
                  </a:cubicBezTo>
                  <a:cubicBezTo>
                    <a:pt x="24" y="53"/>
                    <a:pt x="28" y="46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30" y="43"/>
                  </a:cubicBezTo>
                  <a:cubicBezTo>
                    <a:pt x="35" y="35"/>
                    <a:pt x="42" y="30"/>
                    <a:pt x="48" y="23"/>
                  </a:cubicBezTo>
                  <a:cubicBezTo>
                    <a:pt x="48" y="23"/>
                    <a:pt x="48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50" y="21"/>
                    <a:pt x="50" y="19"/>
                  </a:cubicBezTo>
                  <a:cubicBezTo>
                    <a:pt x="50" y="19"/>
                    <a:pt x="51" y="20"/>
                    <a:pt x="52" y="20"/>
                  </a:cubicBezTo>
                  <a:cubicBezTo>
                    <a:pt x="57" y="20"/>
                    <a:pt x="61" y="17"/>
                    <a:pt x="63" y="14"/>
                  </a:cubicBezTo>
                  <a:cubicBezTo>
                    <a:pt x="64" y="14"/>
                    <a:pt x="64" y="14"/>
                    <a:pt x="65" y="14"/>
                  </a:cubicBezTo>
                  <a:cubicBezTo>
                    <a:pt x="66" y="14"/>
                    <a:pt x="66" y="14"/>
                    <a:pt x="68" y="14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70" y="11"/>
                    <a:pt x="72" y="11"/>
                    <a:pt x="75" y="11"/>
                  </a:cubicBezTo>
                  <a:cubicBezTo>
                    <a:pt x="78" y="11"/>
                    <a:pt x="81" y="11"/>
                    <a:pt x="81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8"/>
                    <a:pt x="84" y="8"/>
                    <a:pt x="85" y="7"/>
                  </a:cubicBezTo>
                  <a:cubicBezTo>
                    <a:pt x="85" y="8"/>
                    <a:pt x="84" y="8"/>
                    <a:pt x="84" y="9"/>
                  </a:cubicBezTo>
                  <a:cubicBezTo>
                    <a:pt x="85" y="9"/>
                    <a:pt x="86" y="9"/>
                    <a:pt x="87" y="9"/>
                  </a:cubicBezTo>
                  <a:cubicBezTo>
                    <a:pt x="86" y="8"/>
                    <a:pt x="88" y="6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6"/>
                    <a:pt x="89" y="7"/>
                    <a:pt x="90" y="7"/>
                  </a:cubicBezTo>
                  <a:cubicBezTo>
                    <a:pt x="90" y="7"/>
                    <a:pt x="91" y="7"/>
                    <a:pt x="91" y="7"/>
                  </a:cubicBezTo>
                  <a:cubicBezTo>
                    <a:pt x="91" y="7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7"/>
                    <a:pt x="92" y="8"/>
                    <a:pt x="92" y="9"/>
                  </a:cubicBezTo>
                  <a:cubicBezTo>
                    <a:pt x="93" y="9"/>
                    <a:pt x="94" y="9"/>
                    <a:pt x="96" y="10"/>
                  </a:cubicBezTo>
                  <a:cubicBezTo>
                    <a:pt x="97" y="10"/>
                    <a:pt x="96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8"/>
                    <a:pt x="97" y="8"/>
                    <a:pt x="98" y="10"/>
                  </a:cubicBezTo>
                  <a:cubicBezTo>
                    <a:pt x="98" y="9"/>
                    <a:pt x="100" y="9"/>
                    <a:pt x="100" y="7"/>
                  </a:cubicBezTo>
                  <a:cubicBezTo>
                    <a:pt x="100" y="8"/>
                    <a:pt x="100" y="10"/>
                    <a:pt x="102" y="10"/>
                  </a:cubicBezTo>
                  <a:moveTo>
                    <a:pt x="93" y="6"/>
                  </a:moveTo>
                  <a:cubicBezTo>
                    <a:pt x="93" y="6"/>
                    <a:pt x="93" y="6"/>
                    <a:pt x="92" y="6"/>
                  </a:cubicBezTo>
                  <a:cubicBezTo>
                    <a:pt x="92" y="6"/>
                    <a:pt x="93" y="5"/>
                    <a:pt x="93" y="5"/>
                  </a:cubicBezTo>
                  <a:cubicBezTo>
                    <a:pt x="94" y="5"/>
                    <a:pt x="94" y="6"/>
                    <a:pt x="94" y="6"/>
                  </a:cubicBezTo>
                  <a:cubicBezTo>
                    <a:pt x="93" y="6"/>
                    <a:pt x="93" y="6"/>
                    <a:pt x="93" y="6"/>
                  </a:cubicBezTo>
                  <a:moveTo>
                    <a:pt x="82" y="0"/>
                  </a:moveTo>
                  <a:cubicBezTo>
                    <a:pt x="82" y="1"/>
                    <a:pt x="82" y="2"/>
                    <a:pt x="83" y="2"/>
                  </a:cubicBezTo>
                  <a:cubicBezTo>
                    <a:pt x="83" y="1"/>
                    <a:pt x="83" y="0"/>
                    <a:pt x="82" y="0"/>
                  </a:cubicBezTo>
                </a:path>
              </a:pathLst>
            </a:custGeom>
            <a:solidFill>
              <a:schemeClr val="tx1">
                <a:alpha val="7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9F43EA24-E2BA-4FBA-93FF-E64052642B2D}"/>
              </a:ext>
            </a:extLst>
          </p:cNvPr>
          <p:cNvSpPr txBox="1"/>
          <p:nvPr/>
        </p:nvSpPr>
        <p:spPr>
          <a:xfrm>
            <a:off x="2337039" y="3404193"/>
            <a:ext cx="5030847" cy="1903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1C361C30-88F6-4613-8FEC-FADE2F81349D}"/>
              </a:ext>
            </a:extLst>
          </p:cNvPr>
          <p:cNvSpPr/>
          <p:nvPr/>
        </p:nvSpPr>
        <p:spPr>
          <a:xfrm rot="20835074">
            <a:off x="8288411" y="2192491"/>
            <a:ext cx="2705058" cy="3407982"/>
          </a:xfrm>
          <a:custGeom>
            <a:avLst/>
            <a:gdLst>
              <a:gd name="connsiteX0" fmla="*/ 2705058 w 2705058"/>
              <a:gd name="connsiteY0" fmla="*/ 0 h 3407982"/>
              <a:gd name="connsiteX1" fmla="*/ 2705058 w 2705058"/>
              <a:gd name="connsiteY1" fmla="*/ 3407982 h 3407982"/>
              <a:gd name="connsiteX2" fmla="*/ 0 w 2705058"/>
              <a:gd name="connsiteY2" fmla="*/ 3407981 h 3407982"/>
              <a:gd name="connsiteX3" fmla="*/ 0 w 2705058"/>
              <a:gd name="connsiteY3" fmla="*/ 1 h 3407982"/>
              <a:gd name="connsiteX4" fmla="*/ 2705058 w 2705058"/>
              <a:gd name="connsiteY4" fmla="*/ 0 h 3407982"/>
              <a:gd name="connsiteX5" fmla="*/ 2574972 w 2705058"/>
              <a:gd name="connsiteY5" fmla="*/ 142619 h 3407982"/>
              <a:gd name="connsiteX6" fmla="*/ 130706 w 2705058"/>
              <a:gd name="connsiteY6" fmla="*/ 142619 h 3407982"/>
              <a:gd name="connsiteX7" fmla="*/ 130706 w 2705058"/>
              <a:gd name="connsiteY7" fmla="*/ 2586199 h 3407982"/>
              <a:gd name="connsiteX8" fmla="*/ 2574972 w 2705058"/>
              <a:gd name="connsiteY8" fmla="*/ 2586198 h 3407982"/>
              <a:gd name="connsiteX9" fmla="*/ 2574972 w 2705058"/>
              <a:gd name="connsiteY9" fmla="*/ 142619 h 340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5058" h="3407982">
                <a:moveTo>
                  <a:pt x="2705058" y="0"/>
                </a:moveTo>
                <a:lnTo>
                  <a:pt x="2705058" y="3407982"/>
                </a:lnTo>
                <a:lnTo>
                  <a:pt x="0" y="3407981"/>
                </a:lnTo>
                <a:lnTo>
                  <a:pt x="0" y="1"/>
                </a:lnTo>
                <a:lnTo>
                  <a:pt x="2705058" y="0"/>
                </a:lnTo>
                <a:close/>
                <a:moveTo>
                  <a:pt x="2574972" y="142619"/>
                </a:moveTo>
                <a:lnTo>
                  <a:pt x="130706" y="142619"/>
                </a:lnTo>
                <a:lnTo>
                  <a:pt x="130706" y="2586199"/>
                </a:lnTo>
                <a:lnTo>
                  <a:pt x="2574972" y="2586198"/>
                </a:lnTo>
                <a:lnTo>
                  <a:pt x="2574972" y="1426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31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3CD83EC9-3492-400C-9EFC-BB0E9BA3284F}"/>
              </a:ext>
            </a:extLst>
          </p:cNvPr>
          <p:cNvSpPr/>
          <p:nvPr/>
        </p:nvSpPr>
        <p:spPr>
          <a:xfrm rot="20835074">
            <a:off x="8344171" y="2343413"/>
            <a:ext cx="2444266" cy="2443580"/>
          </a:xfrm>
          <a:custGeom>
            <a:avLst/>
            <a:gdLst>
              <a:gd name="connsiteX0" fmla="*/ 2444266 w 2444266"/>
              <a:gd name="connsiteY0" fmla="*/ 0 h 2443580"/>
              <a:gd name="connsiteX1" fmla="*/ 2444266 w 2444266"/>
              <a:gd name="connsiteY1" fmla="*/ 2443579 h 2443580"/>
              <a:gd name="connsiteX2" fmla="*/ 0 w 2444266"/>
              <a:gd name="connsiteY2" fmla="*/ 2443580 h 2443580"/>
              <a:gd name="connsiteX3" fmla="*/ 0 w 2444266"/>
              <a:gd name="connsiteY3" fmla="*/ 0 h 2443580"/>
              <a:gd name="connsiteX4" fmla="*/ 2444266 w 2444266"/>
              <a:gd name="connsiteY4" fmla="*/ 0 h 244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4266" h="2443580">
                <a:moveTo>
                  <a:pt x="2444266" y="0"/>
                </a:moveTo>
                <a:lnTo>
                  <a:pt x="2444266" y="2443579"/>
                </a:lnTo>
                <a:lnTo>
                  <a:pt x="0" y="2443580"/>
                </a:lnTo>
                <a:lnTo>
                  <a:pt x="0" y="0"/>
                </a:lnTo>
                <a:lnTo>
                  <a:pt x="2444266" y="0"/>
                </a:lnTo>
                <a:close/>
              </a:path>
            </a:pathLst>
          </a:custGeom>
          <a:blipFill dpi="0" rotWithShape="1">
            <a:blip r:embed="rId7"/>
            <a:srcRect/>
            <a:tile tx="-7302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TextBox 4">
            <a:extLst>
              <a:ext uri="{FF2B5EF4-FFF2-40B4-BE49-F238E27FC236}">
                <a16:creationId xmlns:a16="http://schemas.microsoft.com/office/drawing/2014/main" id="{7287BC13-4DEF-43F2-A834-4BA2E0E43C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5506" y="2835890"/>
            <a:ext cx="3199797" cy="5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890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淘宝店chenying0907 8">
            <a:extLst>
              <a:ext uri="{FF2B5EF4-FFF2-40B4-BE49-F238E27FC236}">
                <a16:creationId xmlns:a16="http://schemas.microsoft.com/office/drawing/2014/main" id="{DCAF2618-8F6C-48AB-8949-EDE8B1B74DE3}"/>
              </a:ext>
            </a:extLst>
          </p:cNvPr>
          <p:cNvSpPr/>
          <p:nvPr/>
        </p:nvSpPr>
        <p:spPr>
          <a:xfrm>
            <a:off x="1948186" y="2779062"/>
            <a:ext cx="2411543" cy="2268281"/>
          </a:xfrm>
          <a:prstGeom prst="rect">
            <a:avLst/>
          </a:prstGeom>
          <a:solidFill>
            <a:schemeClr val="bg1"/>
          </a:solidFill>
          <a:ln w="28575">
            <a:solidFill>
              <a:srgbClr val="7AA6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淘宝店chenying0907 66">
            <a:extLst>
              <a:ext uri="{FF2B5EF4-FFF2-40B4-BE49-F238E27FC236}">
                <a16:creationId xmlns:a16="http://schemas.microsoft.com/office/drawing/2014/main" id="{62E1DF4B-8311-4100-A5F2-48EEEC74E778}"/>
              </a:ext>
            </a:extLst>
          </p:cNvPr>
          <p:cNvSpPr/>
          <p:nvPr/>
        </p:nvSpPr>
        <p:spPr>
          <a:xfrm>
            <a:off x="4862836" y="2779062"/>
            <a:ext cx="2411543" cy="2268281"/>
          </a:xfrm>
          <a:prstGeom prst="rect">
            <a:avLst/>
          </a:prstGeom>
          <a:solidFill>
            <a:schemeClr val="bg1"/>
          </a:solidFill>
          <a:ln w="28575">
            <a:solidFill>
              <a:srgbClr val="7AA6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店chenying0907 67">
            <a:extLst>
              <a:ext uri="{FF2B5EF4-FFF2-40B4-BE49-F238E27FC236}">
                <a16:creationId xmlns:a16="http://schemas.microsoft.com/office/drawing/2014/main" id="{8FAB3C1F-3E64-40DB-8C04-72C5018064C6}"/>
              </a:ext>
            </a:extLst>
          </p:cNvPr>
          <p:cNvSpPr/>
          <p:nvPr/>
        </p:nvSpPr>
        <p:spPr>
          <a:xfrm>
            <a:off x="7739385" y="2779062"/>
            <a:ext cx="2411543" cy="2268281"/>
          </a:xfrm>
          <a:prstGeom prst="rect">
            <a:avLst/>
          </a:prstGeom>
          <a:solidFill>
            <a:schemeClr val="bg1"/>
          </a:solidFill>
          <a:ln w="28575">
            <a:solidFill>
              <a:srgbClr val="7AA6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淘宝店chenying0907 66">
            <a:extLst>
              <a:ext uri="{FF2B5EF4-FFF2-40B4-BE49-F238E27FC236}">
                <a16:creationId xmlns:a16="http://schemas.microsoft.com/office/drawing/2014/main" id="{0222D95A-4A85-4B0E-A1F2-652148148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364" y="3613483"/>
            <a:ext cx="2021186" cy="116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... ...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8" name="淘宝店chenying0907 4">
            <a:extLst>
              <a:ext uri="{FF2B5EF4-FFF2-40B4-BE49-F238E27FC236}">
                <a16:creationId xmlns:a16="http://schemas.microsoft.com/office/drawing/2014/main" id="{AC67DB2D-22F1-41F3-9FDF-E28C922277BC}"/>
              </a:ext>
            </a:extLst>
          </p:cNvPr>
          <p:cNvGrpSpPr/>
          <p:nvPr/>
        </p:nvGrpSpPr>
        <p:grpSpPr>
          <a:xfrm>
            <a:off x="2506413" y="2131518"/>
            <a:ext cx="1295088" cy="1295088"/>
            <a:chOff x="2506413" y="1801318"/>
            <a:chExt cx="1295088" cy="129508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EAF3350-9633-4ECB-BB36-7B8978ECF5AD}"/>
                </a:ext>
              </a:extLst>
            </p:cNvPr>
            <p:cNvSpPr/>
            <p:nvPr/>
          </p:nvSpPr>
          <p:spPr>
            <a:xfrm>
              <a:off x="2506413" y="1801318"/>
              <a:ext cx="1295088" cy="1295088"/>
            </a:xfrm>
            <a:prstGeom prst="ellipse">
              <a:avLst/>
            </a:prstGeom>
            <a:solidFill>
              <a:srgbClr val="F1E7B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70">
              <a:extLst>
                <a:ext uri="{FF2B5EF4-FFF2-40B4-BE49-F238E27FC236}">
                  <a16:creationId xmlns:a16="http://schemas.microsoft.com/office/drawing/2014/main" id="{E1D10D6B-B659-453F-ABCD-73107B444794}"/>
                </a:ext>
              </a:extLst>
            </p:cNvPr>
            <p:cNvSpPr/>
            <p:nvPr/>
          </p:nvSpPr>
          <p:spPr>
            <a:xfrm>
              <a:off x="2900815" y="2015960"/>
              <a:ext cx="517960" cy="853905"/>
            </a:xfrm>
            <a:custGeom>
              <a:avLst/>
              <a:gdLst/>
              <a:ahLst/>
              <a:cxnLst/>
              <a:rect l="l" t="t" r="r" b="b"/>
              <a:pathLst>
                <a:path w="620669" h="1023233">
                  <a:moveTo>
                    <a:pt x="218481" y="836206"/>
                  </a:moveTo>
                  <a:lnTo>
                    <a:pt x="397446" y="836206"/>
                  </a:lnTo>
                  <a:cubicBezTo>
                    <a:pt x="418625" y="836206"/>
                    <a:pt x="435795" y="853376"/>
                    <a:pt x="435795" y="874556"/>
                  </a:cubicBezTo>
                  <a:cubicBezTo>
                    <a:pt x="435795" y="884743"/>
                    <a:pt x="431823" y="894003"/>
                    <a:pt x="425197" y="900733"/>
                  </a:cubicBezTo>
                  <a:cubicBezTo>
                    <a:pt x="431823" y="907463"/>
                    <a:pt x="435795" y="916722"/>
                    <a:pt x="435795" y="926910"/>
                  </a:cubicBezTo>
                  <a:cubicBezTo>
                    <a:pt x="435795" y="944583"/>
                    <a:pt x="423841" y="959463"/>
                    <a:pt x="407398" y="963250"/>
                  </a:cubicBezTo>
                  <a:lnTo>
                    <a:pt x="360353" y="1023233"/>
                  </a:lnTo>
                  <a:lnTo>
                    <a:pt x="250845" y="1023233"/>
                  </a:lnTo>
                  <a:lnTo>
                    <a:pt x="206862" y="962914"/>
                  </a:lnTo>
                  <a:cubicBezTo>
                    <a:pt x="191284" y="958445"/>
                    <a:pt x="180131" y="943980"/>
                    <a:pt x="180131" y="926910"/>
                  </a:cubicBezTo>
                  <a:cubicBezTo>
                    <a:pt x="180131" y="916722"/>
                    <a:pt x="184104" y="907463"/>
                    <a:pt x="190730" y="900733"/>
                  </a:cubicBezTo>
                  <a:cubicBezTo>
                    <a:pt x="184104" y="894003"/>
                    <a:pt x="180131" y="884743"/>
                    <a:pt x="180131" y="874556"/>
                  </a:cubicBezTo>
                  <a:cubicBezTo>
                    <a:pt x="180131" y="853376"/>
                    <a:pt x="197301" y="836206"/>
                    <a:pt x="218481" y="836206"/>
                  </a:cubicBezTo>
                  <a:close/>
                  <a:moveTo>
                    <a:pt x="310335" y="0"/>
                  </a:moveTo>
                  <a:cubicBezTo>
                    <a:pt x="481728" y="0"/>
                    <a:pt x="620669" y="135735"/>
                    <a:pt x="620669" y="303173"/>
                  </a:cubicBezTo>
                  <a:cubicBezTo>
                    <a:pt x="620669" y="366744"/>
                    <a:pt x="600641" y="425745"/>
                    <a:pt x="566246" y="474365"/>
                  </a:cubicBezTo>
                  <a:lnTo>
                    <a:pt x="567976" y="474339"/>
                  </a:lnTo>
                  <a:cubicBezTo>
                    <a:pt x="538864" y="518639"/>
                    <a:pt x="496157" y="564521"/>
                    <a:pt x="474199" y="607240"/>
                  </a:cubicBezTo>
                  <a:cubicBezTo>
                    <a:pt x="452241" y="649958"/>
                    <a:pt x="434713" y="684358"/>
                    <a:pt x="436227" y="730647"/>
                  </a:cubicBezTo>
                  <a:cubicBezTo>
                    <a:pt x="437742" y="776937"/>
                    <a:pt x="404584" y="772665"/>
                    <a:pt x="388763" y="772416"/>
                  </a:cubicBezTo>
                  <a:cubicBezTo>
                    <a:pt x="372941" y="772168"/>
                    <a:pt x="230525" y="772190"/>
                    <a:pt x="217890" y="772416"/>
                  </a:cubicBezTo>
                  <a:cubicBezTo>
                    <a:pt x="205256" y="772643"/>
                    <a:pt x="177769" y="775829"/>
                    <a:pt x="176122" y="734445"/>
                  </a:cubicBezTo>
                  <a:cubicBezTo>
                    <a:pt x="174474" y="693060"/>
                    <a:pt x="167702" y="658501"/>
                    <a:pt x="143846" y="609138"/>
                  </a:cubicBezTo>
                  <a:cubicBezTo>
                    <a:pt x="126595" y="573444"/>
                    <a:pt x="94524" y="529807"/>
                    <a:pt x="64948" y="486827"/>
                  </a:cubicBezTo>
                  <a:cubicBezTo>
                    <a:pt x="54213" y="475134"/>
                    <a:pt x="45402" y="461925"/>
                    <a:pt x="38931" y="447356"/>
                  </a:cubicBezTo>
                  <a:lnTo>
                    <a:pt x="32982" y="438266"/>
                  </a:lnTo>
                  <a:lnTo>
                    <a:pt x="33476" y="437538"/>
                  </a:lnTo>
                  <a:cubicBezTo>
                    <a:pt x="11647" y="397471"/>
                    <a:pt x="0" y="351651"/>
                    <a:pt x="0" y="303173"/>
                  </a:cubicBezTo>
                  <a:cubicBezTo>
                    <a:pt x="0" y="135735"/>
                    <a:pt x="138942" y="0"/>
                    <a:pt x="3103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淘宝店chenying0907 6">
            <a:extLst>
              <a:ext uri="{FF2B5EF4-FFF2-40B4-BE49-F238E27FC236}">
                <a16:creationId xmlns:a16="http://schemas.microsoft.com/office/drawing/2014/main" id="{65CF4257-2EAA-4CFA-84A5-416AAA1D80BC}"/>
              </a:ext>
            </a:extLst>
          </p:cNvPr>
          <p:cNvGrpSpPr/>
          <p:nvPr/>
        </p:nvGrpSpPr>
        <p:grpSpPr>
          <a:xfrm>
            <a:off x="5421063" y="2131518"/>
            <a:ext cx="1295088" cy="1295088"/>
            <a:chOff x="5453541" y="1801318"/>
            <a:chExt cx="1295088" cy="129508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579BD53-311C-4195-812B-3D2984F4BBE0}"/>
                </a:ext>
              </a:extLst>
            </p:cNvPr>
            <p:cNvSpPr/>
            <p:nvPr/>
          </p:nvSpPr>
          <p:spPr>
            <a:xfrm>
              <a:off x="5453541" y="1801318"/>
              <a:ext cx="1295088" cy="1295088"/>
            </a:xfrm>
            <a:prstGeom prst="ellipse">
              <a:avLst/>
            </a:prstGeom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淘宝店chenying0907 75">
              <a:extLst>
                <a:ext uri="{FF2B5EF4-FFF2-40B4-BE49-F238E27FC236}">
                  <a16:creationId xmlns:a16="http://schemas.microsoft.com/office/drawing/2014/main" id="{FBFD6FCE-A17A-4AC5-8291-E04ED971377D}"/>
                </a:ext>
              </a:extLst>
            </p:cNvPr>
            <p:cNvGrpSpPr/>
            <p:nvPr/>
          </p:nvGrpSpPr>
          <p:grpSpPr>
            <a:xfrm>
              <a:off x="5738379" y="2085025"/>
              <a:ext cx="725412" cy="724880"/>
              <a:chOff x="4638676" y="3935413"/>
              <a:chExt cx="2165350" cy="2163762"/>
            </a:xfrm>
            <a:solidFill>
              <a:schemeClr val="bg1"/>
            </a:solidFill>
          </p:grpSpPr>
          <p:sp>
            <p:nvSpPr>
              <p:cNvPr id="14" name="Freeform 89">
                <a:extLst>
                  <a:ext uri="{FF2B5EF4-FFF2-40B4-BE49-F238E27FC236}">
                    <a16:creationId xmlns:a16="http://schemas.microsoft.com/office/drawing/2014/main" id="{B84FA00B-CF04-45F6-BEB9-7E5E2DC25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363" y="5245100"/>
                <a:ext cx="855663" cy="854075"/>
              </a:xfrm>
              <a:custGeom>
                <a:avLst/>
                <a:gdLst>
                  <a:gd name="T0" fmla="*/ 741 w 816"/>
                  <a:gd name="T1" fmla="*/ 469 h 816"/>
                  <a:gd name="T2" fmla="*/ 271 w 816"/>
                  <a:gd name="T3" fmla="*/ 0 h 816"/>
                  <a:gd name="T4" fmla="*/ 0 w 816"/>
                  <a:gd name="T5" fmla="*/ 271 h 816"/>
                  <a:gd name="T6" fmla="*/ 470 w 816"/>
                  <a:gd name="T7" fmla="*/ 741 h 816"/>
                  <a:gd name="T8" fmla="*/ 741 w 816"/>
                  <a:gd name="T9" fmla="*/ 741 h 816"/>
                  <a:gd name="T10" fmla="*/ 741 w 816"/>
                  <a:gd name="T11" fmla="*/ 469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6" h="816">
                    <a:moveTo>
                      <a:pt x="741" y="469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01" y="108"/>
                      <a:pt x="109" y="201"/>
                      <a:pt x="0" y="271"/>
                    </a:cubicBezTo>
                    <a:cubicBezTo>
                      <a:pt x="470" y="741"/>
                      <a:pt x="470" y="741"/>
                      <a:pt x="470" y="741"/>
                    </a:cubicBezTo>
                    <a:cubicBezTo>
                      <a:pt x="545" y="816"/>
                      <a:pt x="666" y="816"/>
                      <a:pt x="741" y="741"/>
                    </a:cubicBezTo>
                    <a:cubicBezTo>
                      <a:pt x="816" y="666"/>
                      <a:pt x="816" y="544"/>
                      <a:pt x="741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5" name="Freeform 90">
                <a:extLst>
                  <a:ext uri="{FF2B5EF4-FFF2-40B4-BE49-F238E27FC236}">
                    <a16:creationId xmlns:a16="http://schemas.microsoft.com/office/drawing/2014/main" id="{DF15052B-7FC1-43B2-B161-819FDE8D7E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38676" y="3935413"/>
                <a:ext cx="1609725" cy="1606550"/>
              </a:xfrm>
              <a:custGeom>
                <a:avLst/>
                <a:gdLst>
                  <a:gd name="T0" fmla="*/ 1536 w 1536"/>
                  <a:gd name="T1" fmla="*/ 768 h 1536"/>
                  <a:gd name="T2" fmla="*/ 768 w 1536"/>
                  <a:gd name="T3" fmla="*/ 0 h 1536"/>
                  <a:gd name="T4" fmla="*/ 0 w 1536"/>
                  <a:gd name="T5" fmla="*/ 768 h 1536"/>
                  <a:gd name="T6" fmla="*/ 768 w 1536"/>
                  <a:gd name="T7" fmla="*/ 1536 h 1536"/>
                  <a:gd name="T8" fmla="*/ 1536 w 1536"/>
                  <a:gd name="T9" fmla="*/ 768 h 1536"/>
                  <a:gd name="T10" fmla="*/ 768 w 1536"/>
                  <a:gd name="T11" fmla="*/ 1344 h 1536"/>
                  <a:gd name="T12" fmla="*/ 192 w 1536"/>
                  <a:gd name="T13" fmla="*/ 768 h 1536"/>
                  <a:gd name="T14" fmla="*/ 768 w 1536"/>
                  <a:gd name="T15" fmla="*/ 192 h 1536"/>
                  <a:gd name="T16" fmla="*/ 1344 w 1536"/>
                  <a:gd name="T17" fmla="*/ 768 h 1536"/>
                  <a:gd name="T18" fmla="*/ 768 w 1536"/>
                  <a:gd name="T19" fmla="*/ 1344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6" h="1536">
                    <a:moveTo>
                      <a:pt x="1536" y="768"/>
                    </a:moveTo>
                    <a:cubicBezTo>
                      <a:pt x="1536" y="344"/>
                      <a:pt x="1192" y="0"/>
                      <a:pt x="768" y="0"/>
                    </a:cubicBezTo>
                    <a:cubicBezTo>
                      <a:pt x="343" y="0"/>
                      <a:pt x="0" y="344"/>
                      <a:pt x="0" y="768"/>
                    </a:cubicBezTo>
                    <a:cubicBezTo>
                      <a:pt x="0" y="1192"/>
                      <a:pt x="343" y="1536"/>
                      <a:pt x="768" y="1536"/>
                    </a:cubicBezTo>
                    <a:cubicBezTo>
                      <a:pt x="1192" y="1536"/>
                      <a:pt x="1536" y="1192"/>
                      <a:pt x="1536" y="768"/>
                    </a:cubicBezTo>
                    <a:close/>
                    <a:moveTo>
                      <a:pt x="768" y="1344"/>
                    </a:moveTo>
                    <a:cubicBezTo>
                      <a:pt x="450" y="1344"/>
                      <a:pt x="192" y="1086"/>
                      <a:pt x="192" y="768"/>
                    </a:cubicBezTo>
                    <a:cubicBezTo>
                      <a:pt x="192" y="451"/>
                      <a:pt x="450" y="192"/>
                      <a:pt x="768" y="192"/>
                    </a:cubicBezTo>
                    <a:cubicBezTo>
                      <a:pt x="1085" y="192"/>
                      <a:pt x="1344" y="451"/>
                      <a:pt x="1344" y="768"/>
                    </a:cubicBezTo>
                    <a:cubicBezTo>
                      <a:pt x="1344" y="1086"/>
                      <a:pt x="1085" y="1344"/>
                      <a:pt x="768" y="13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6" name="Freeform 91">
                <a:extLst>
                  <a:ext uri="{FF2B5EF4-FFF2-40B4-BE49-F238E27FC236}">
                    <a16:creationId xmlns:a16="http://schemas.microsoft.com/office/drawing/2014/main" id="{C9305A95-66D3-474D-8FCD-A38B34052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3638" y="4270375"/>
                <a:ext cx="469900" cy="468313"/>
              </a:xfrm>
              <a:custGeom>
                <a:avLst/>
                <a:gdLst>
                  <a:gd name="T0" fmla="*/ 0 w 448"/>
                  <a:gd name="T1" fmla="*/ 448 h 448"/>
                  <a:gd name="T2" fmla="*/ 128 w 448"/>
                  <a:gd name="T3" fmla="*/ 448 h 448"/>
                  <a:gd name="T4" fmla="*/ 448 w 448"/>
                  <a:gd name="T5" fmla="*/ 128 h 448"/>
                  <a:gd name="T6" fmla="*/ 448 w 448"/>
                  <a:gd name="T7" fmla="*/ 0 h 448"/>
                  <a:gd name="T8" fmla="*/ 0 w 448"/>
                  <a:gd name="T9" fmla="*/ 44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448">
                    <a:moveTo>
                      <a:pt x="0" y="448"/>
                    </a:moveTo>
                    <a:cubicBezTo>
                      <a:pt x="128" y="448"/>
                      <a:pt x="128" y="448"/>
                      <a:pt x="128" y="448"/>
                    </a:cubicBezTo>
                    <a:cubicBezTo>
                      <a:pt x="128" y="272"/>
                      <a:pt x="271" y="128"/>
                      <a:pt x="448" y="128"/>
                    </a:cubicBezTo>
                    <a:cubicBezTo>
                      <a:pt x="448" y="0"/>
                      <a:pt x="448" y="0"/>
                      <a:pt x="448" y="0"/>
                    </a:cubicBezTo>
                    <a:cubicBezTo>
                      <a:pt x="201" y="0"/>
                      <a:pt x="0" y="201"/>
                      <a:pt x="0" y="4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7" name="淘宝店chenying0907 7">
            <a:extLst>
              <a:ext uri="{FF2B5EF4-FFF2-40B4-BE49-F238E27FC236}">
                <a16:creationId xmlns:a16="http://schemas.microsoft.com/office/drawing/2014/main" id="{A6E13789-3DC5-4F85-BF7D-A35E1DA6AF92}"/>
              </a:ext>
            </a:extLst>
          </p:cNvPr>
          <p:cNvGrpSpPr/>
          <p:nvPr/>
        </p:nvGrpSpPr>
        <p:grpSpPr>
          <a:xfrm>
            <a:off x="8297612" y="2131518"/>
            <a:ext cx="1295088" cy="1295088"/>
            <a:chOff x="8341332" y="1801318"/>
            <a:chExt cx="1295088" cy="129508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8E5B91B-1720-4054-A7BB-C2AFCA1AFB56}"/>
                </a:ext>
              </a:extLst>
            </p:cNvPr>
            <p:cNvSpPr/>
            <p:nvPr/>
          </p:nvSpPr>
          <p:spPr>
            <a:xfrm>
              <a:off x="8341332" y="1801318"/>
              <a:ext cx="1295088" cy="1295088"/>
            </a:xfrm>
            <a:prstGeom prst="ellipse">
              <a:avLst/>
            </a:prstGeom>
            <a:solidFill>
              <a:srgbClr val="F1E7B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淘宝店chenying0907 79">
              <a:extLst>
                <a:ext uri="{FF2B5EF4-FFF2-40B4-BE49-F238E27FC236}">
                  <a16:creationId xmlns:a16="http://schemas.microsoft.com/office/drawing/2014/main" id="{16B43A72-B577-4A5C-949E-3055DB273653}"/>
                </a:ext>
              </a:extLst>
            </p:cNvPr>
            <p:cNvGrpSpPr/>
            <p:nvPr/>
          </p:nvGrpSpPr>
          <p:grpSpPr>
            <a:xfrm>
              <a:off x="8654050" y="2110968"/>
              <a:ext cx="669652" cy="663887"/>
              <a:chOff x="5270500" y="4076700"/>
              <a:chExt cx="2397125" cy="2376488"/>
            </a:xfrm>
            <a:solidFill>
              <a:schemeClr val="bg1"/>
            </a:solidFill>
          </p:grpSpPr>
          <p:sp>
            <p:nvSpPr>
              <p:cNvPr id="20" name="Freeform 141">
                <a:extLst>
                  <a:ext uri="{FF2B5EF4-FFF2-40B4-BE49-F238E27FC236}">
                    <a16:creationId xmlns:a16="http://schemas.microsoft.com/office/drawing/2014/main" id="{6E02CB4F-78DE-43E3-BCEA-59C506444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0500" y="5341938"/>
                <a:ext cx="1131888" cy="1111250"/>
              </a:xfrm>
              <a:custGeom>
                <a:avLst/>
                <a:gdLst>
                  <a:gd name="T0" fmla="*/ 35 w 455"/>
                  <a:gd name="T1" fmla="*/ 294 h 446"/>
                  <a:gd name="T2" fmla="*/ 35 w 455"/>
                  <a:gd name="T3" fmla="*/ 420 h 446"/>
                  <a:gd name="T4" fmla="*/ 99 w 455"/>
                  <a:gd name="T5" fmla="*/ 446 h 446"/>
                  <a:gd name="T6" fmla="*/ 162 w 455"/>
                  <a:gd name="T7" fmla="*/ 420 h 446"/>
                  <a:gd name="T8" fmla="*/ 455 w 455"/>
                  <a:gd name="T9" fmla="*/ 127 h 446"/>
                  <a:gd name="T10" fmla="*/ 329 w 455"/>
                  <a:gd name="T11" fmla="*/ 0 h 446"/>
                  <a:gd name="T12" fmla="*/ 35 w 455"/>
                  <a:gd name="T13" fmla="*/ 294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5" h="446">
                    <a:moveTo>
                      <a:pt x="35" y="294"/>
                    </a:moveTo>
                    <a:cubicBezTo>
                      <a:pt x="0" y="329"/>
                      <a:pt x="0" y="385"/>
                      <a:pt x="35" y="420"/>
                    </a:cubicBezTo>
                    <a:cubicBezTo>
                      <a:pt x="53" y="438"/>
                      <a:pt x="76" y="446"/>
                      <a:pt x="99" y="446"/>
                    </a:cubicBezTo>
                    <a:cubicBezTo>
                      <a:pt x="121" y="446"/>
                      <a:pt x="144" y="438"/>
                      <a:pt x="162" y="420"/>
                    </a:cubicBezTo>
                    <a:cubicBezTo>
                      <a:pt x="455" y="127"/>
                      <a:pt x="455" y="127"/>
                      <a:pt x="455" y="127"/>
                    </a:cubicBezTo>
                    <a:cubicBezTo>
                      <a:pt x="329" y="0"/>
                      <a:pt x="329" y="0"/>
                      <a:pt x="329" y="0"/>
                    </a:cubicBezTo>
                    <a:lnTo>
                      <a:pt x="35" y="2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21" name="Freeform 142">
                <a:extLst>
                  <a:ext uri="{FF2B5EF4-FFF2-40B4-BE49-F238E27FC236}">
                    <a16:creationId xmlns:a16="http://schemas.microsoft.com/office/drawing/2014/main" id="{0B331815-A5D7-42E4-8677-82E0B15DC9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8925" y="4076700"/>
                <a:ext cx="1028700" cy="1031875"/>
              </a:xfrm>
              <a:custGeom>
                <a:avLst/>
                <a:gdLst>
                  <a:gd name="T0" fmla="*/ 344 w 648"/>
                  <a:gd name="T1" fmla="*/ 405 h 650"/>
                  <a:gd name="T2" fmla="*/ 543 w 648"/>
                  <a:gd name="T3" fmla="*/ 301 h 650"/>
                  <a:gd name="T4" fmla="*/ 648 w 648"/>
                  <a:gd name="T5" fmla="*/ 99 h 650"/>
                  <a:gd name="T6" fmla="*/ 551 w 648"/>
                  <a:gd name="T7" fmla="*/ 0 h 650"/>
                  <a:gd name="T8" fmla="*/ 349 w 648"/>
                  <a:gd name="T9" fmla="*/ 105 h 650"/>
                  <a:gd name="T10" fmla="*/ 243 w 648"/>
                  <a:gd name="T11" fmla="*/ 306 h 650"/>
                  <a:gd name="T12" fmla="*/ 0 w 648"/>
                  <a:gd name="T13" fmla="*/ 549 h 650"/>
                  <a:gd name="T14" fmla="*/ 99 w 648"/>
                  <a:gd name="T15" fmla="*/ 650 h 650"/>
                  <a:gd name="T16" fmla="*/ 344 w 648"/>
                  <a:gd name="T17" fmla="*/ 405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650">
                    <a:moveTo>
                      <a:pt x="344" y="405"/>
                    </a:moveTo>
                    <a:lnTo>
                      <a:pt x="543" y="301"/>
                    </a:lnTo>
                    <a:lnTo>
                      <a:pt x="648" y="99"/>
                    </a:lnTo>
                    <a:lnTo>
                      <a:pt x="551" y="0"/>
                    </a:lnTo>
                    <a:lnTo>
                      <a:pt x="349" y="105"/>
                    </a:lnTo>
                    <a:lnTo>
                      <a:pt x="243" y="306"/>
                    </a:lnTo>
                    <a:lnTo>
                      <a:pt x="0" y="549"/>
                    </a:lnTo>
                    <a:lnTo>
                      <a:pt x="99" y="650"/>
                    </a:lnTo>
                    <a:lnTo>
                      <a:pt x="344" y="4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22" name="Freeform 143">
                <a:extLst>
                  <a:ext uri="{FF2B5EF4-FFF2-40B4-BE49-F238E27FC236}">
                    <a16:creationId xmlns:a16="http://schemas.microsoft.com/office/drawing/2014/main" id="{AB58F906-73E9-4DA0-B2F9-FF408ECE5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5900" y="4076700"/>
                <a:ext cx="2371725" cy="2374900"/>
              </a:xfrm>
              <a:custGeom>
                <a:avLst/>
                <a:gdLst>
                  <a:gd name="T0" fmla="*/ 787 w 953"/>
                  <a:gd name="T1" fmla="*/ 597 h 953"/>
                  <a:gd name="T2" fmla="*/ 775 w 953"/>
                  <a:gd name="T3" fmla="*/ 596 h 953"/>
                  <a:gd name="T4" fmla="*/ 713 w 953"/>
                  <a:gd name="T5" fmla="*/ 607 h 953"/>
                  <a:gd name="T6" fmla="*/ 346 w 953"/>
                  <a:gd name="T7" fmla="*/ 241 h 953"/>
                  <a:gd name="T8" fmla="*/ 358 w 953"/>
                  <a:gd name="T9" fmla="*/ 179 h 953"/>
                  <a:gd name="T10" fmla="*/ 356 w 953"/>
                  <a:gd name="T11" fmla="*/ 167 h 953"/>
                  <a:gd name="T12" fmla="*/ 179 w 953"/>
                  <a:gd name="T13" fmla="*/ 0 h 953"/>
                  <a:gd name="T14" fmla="*/ 102 w 953"/>
                  <a:gd name="T15" fmla="*/ 18 h 953"/>
                  <a:gd name="T16" fmla="*/ 221 w 953"/>
                  <a:gd name="T17" fmla="*/ 137 h 953"/>
                  <a:gd name="T18" fmla="*/ 234 w 953"/>
                  <a:gd name="T19" fmla="*/ 158 h 953"/>
                  <a:gd name="T20" fmla="*/ 221 w 953"/>
                  <a:gd name="T21" fmla="*/ 221 h 953"/>
                  <a:gd name="T22" fmla="*/ 179 w 953"/>
                  <a:gd name="T23" fmla="*/ 238 h 953"/>
                  <a:gd name="T24" fmla="*/ 158 w 953"/>
                  <a:gd name="T25" fmla="*/ 234 h 953"/>
                  <a:gd name="T26" fmla="*/ 137 w 953"/>
                  <a:gd name="T27" fmla="*/ 221 h 953"/>
                  <a:gd name="T28" fmla="*/ 18 w 953"/>
                  <a:gd name="T29" fmla="*/ 102 h 953"/>
                  <a:gd name="T30" fmla="*/ 0 w 953"/>
                  <a:gd name="T31" fmla="*/ 179 h 953"/>
                  <a:gd name="T32" fmla="*/ 167 w 953"/>
                  <a:gd name="T33" fmla="*/ 356 h 953"/>
                  <a:gd name="T34" fmla="*/ 179 w 953"/>
                  <a:gd name="T35" fmla="*/ 358 h 953"/>
                  <a:gd name="T36" fmla="*/ 241 w 953"/>
                  <a:gd name="T37" fmla="*/ 346 h 953"/>
                  <a:gd name="T38" fmla="*/ 607 w 953"/>
                  <a:gd name="T39" fmla="*/ 713 h 953"/>
                  <a:gd name="T40" fmla="*/ 596 w 953"/>
                  <a:gd name="T41" fmla="*/ 775 h 953"/>
                  <a:gd name="T42" fmla="*/ 597 w 953"/>
                  <a:gd name="T43" fmla="*/ 787 h 953"/>
                  <a:gd name="T44" fmla="*/ 775 w 953"/>
                  <a:gd name="T45" fmla="*/ 953 h 953"/>
                  <a:gd name="T46" fmla="*/ 851 w 953"/>
                  <a:gd name="T47" fmla="*/ 935 h 953"/>
                  <a:gd name="T48" fmla="*/ 732 w 953"/>
                  <a:gd name="T49" fmla="*/ 817 h 953"/>
                  <a:gd name="T50" fmla="*/ 719 w 953"/>
                  <a:gd name="T51" fmla="*/ 795 h 953"/>
                  <a:gd name="T52" fmla="*/ 732 w 953"/>
                  <a:gd name="T53" fmla="*/ 733 h 953"/>
                  <a:gd name="T54" fmla="*/ 775 w 953"/>
                  <a:gd name="T55" fmla="*/ 715 h 953"/>
                  <a:gd name="T56" fmla="*/ 795 w 953"/>
                  <a:gd name="T57" fmla="*/ 719 h 953"/>
                  <a:gd name="T58" fmla="*/ 817 w 953"/>
                  <a:gd name="T59" fmla="*/ 733 h 953"/>
                  <a:gd name="T60" fmla="*/ 935 w 953"/>
                  <a:gd name="T61" fmla="*/ 851 h 953"/>
                  <a:gd name="T62" fmla="*/ 953 w 953"/>
                  <a:gd name="T63" fmla="*/ 775 h 953"/>
                  <a:gd name="T64" fmla="*/ 787 w 953"/>
                  <a:gd name="T65" fmla="*/ 597 h 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53" h="953">
                    <a:moveTo>
                      <a:pt x="787" y="597"/>
                    </a:moveTo>
                    <a:cubicBezTo>
                      <a:pt x="775" y="596"/>
                      <a:pt x="775" y="596"/>
                      <a:pt x="775" y="596"/>
                    </a:cubicBezTo>
                    <a:cubicBezTo>
                      <a:pt x="753" y="596"/>
                      <a:pt x="732" y="600"/>
                      <a:pt x="713" y="607"/>
                    </a:cubicBezTo>
                    <a:cubicBezTo>
                      <a:pt x="346" y="241"/>
                      <a:pt x="346" y="241"/>
                      <a:pt x="346" y="241"/>
                    </a:cubicBezTo>
                    <a:cubicBezTo>
                      <a:pt x="353" y="221"/>
                      <a:pt x="358" y="201"/>
                      <a:pt x="358" y="179"/>
                    </a:cubicBezTo>
                    <a:cubicBezTo>
                      <a:pt x="356" y="167"/>
                      <a:pt x="356" y="167"/>
                      <a:pt x="356" y="167"/>
                    </a:cubicBezTo>
                    <a:cubicBezTo>
                      <a:pt x="350" y="74"/>
                      <a:pt x="273" y="0"/>
                      <a:pt x="179" y="0"/>
                    </a:cubicBezTo>
                    <a:cubicBezTo>
                      <a:pt x="151" y="0"/>
                      <a:pt x="126" y="7"/>
                      <a:pt x="102" y="18"/>
                    </a:cubicBezTo>
                    <a:cubicBezTo>
                      <a:pt x="221" y="137"/>
                      <a:pt x="221" y="137"/>
                      <a:pt x="221" y="137"/>
                    </a:cubicBezTo>
                    <a:cubicBezTo>
                      <a:pt x="227" y="143"/>
                      <a:pt x="231" y="150"/>
                      <a:pt x="234" y="158"/>
                    </a:cubicBezTo>
                    <a:cubicBezTo>
                      <a:pt x="242" y="179"/>
                      <a:pt x="238" y="204"/>
                      <a:pt x="221" y="221"/>
                    </a:cubicBezTo>
                    <a:cubicBezTo>
                      <a:pt x="209" y="233"/>
                      <a:pt x="194" y="238"/>
                      <a:pt x="179" y="238"/>
                    </a:cubicBezTo>
                    <a:cubicBezTo>
                      <a:pt x="172" y="238"/>
                      <a:pt x="165" y="237"/>
                      <a:pt x="158" y="234"/>
                    </a:cubicBezTo>
                    <a:cubicBezTo>
                      <a:pt x="150" y="231"/>
                      <a:pt x="143" y="227"/>
                      <a:pt x="137" y="221"/>
                    </a:cubicBezTo>
                    <a:cubicBezTo>
                      <a:pt x="18" y="102"/>
                      <a:pt x="18" y="102"/>
                      <a:pt x="18" y="102"/>
                    </a:cubicBezTo>
                    <a:cubicBezTo>
                      <a:pt x="7" y="126"/>
                      <a:pt x="0" y="151"/>
                      <a:pt x="0" y="179"/>
                    </a:cubicBezTo>
                    <a:cubicBezTo>
                      <a:pt x="0" y="273"/>
                      <a:pt x="74" y="350"/>
                      <a:pt x="167" y="356"/>
                    </a:cubicBezTo>
                    <a:cubicBezTo>
                      <a:pt x="179" y="358"/>
                      <a:pt x="179" y="358"/>
                      <a:pt x="179" y="358"/>
                    </a:cubicBezTo>
                    <a:cubicBezTo>
                      <a:pt x="201" y="358"/>
                      <a:pt x="221" y="353"/>
                      <a:pt x="241" y="346"/>
                    </a:cubicBezTo>
                    <a:cubicBezTo>
                      <a:pt x="607" y="713"/>
                      <a:pt x="607" y="713"/>
                      <a:pt x="607" y="713"/>
                    </a:cubicBezTo>
                    <a:cubicBezTo>
                      <a:pt x="600" y="732"/>
                      <a:pt x="596" y="753"/>
                      <a:pt x="596" y="775"/>
                    </a:cubicBezTo>
                    <a:cubicBezTo>
                      <a:pt x="597" y="787"/>
                      <a:pt x="597" y="787"/>
                      <a:pt x="597" y="787"/>
                    </a:cubicBezTo>
                    <a:cubicBezTo>
                      <a:pt x="603" y="880"/>
                      <a:pt x="680" y="953"/>
                      <a:pt x="775" y="953"/>
                    </a:cubicBezTo>
                    <a:cubicBezTo>
                      <a:pt x="802" y="953"/>
                      <a:pt x="828" y="947"/>
                      <a:pt x="851" y="935"/>
                    </a:cubicBezTo>
                    <a:cubicBezTo>
                      <a:pt x="732" y="817"/>
                      <a:pt x="732" y="817"/>
                      <a:pt x="732" y="817"/>
                    </a:cubicBezTo>
                    <a:cubicBezTo>
                      <a:pt x="726" y="811"/>
                      <a:pt x="722" y="803"/>
                      <a:pt x="719" y="795"/>
                    </a:cubicBezTo>
                    <a:cubicBezTo>
                      <a:pt x="711" y="774"/>
                      <a:pt x="715" y="750"/>
                      <a:pt x="732" y="733"/>
                    </a:cubicBezTo>
                    <a:cubicBezTo>
                      <a:pt x="744" y="721"/>
                      <a:pt x="759" y="715"/>
                      <a:pt x="775" y="715"/>
                    </a:cubicBezTo>
                    <a:cubicBezTo>
                      <a:pt x="782" y="715"/>
                      <a:pt x="789" y="717"/>
                      <a:pt x="795" y="719"/>
                    </a:cubicBezTo>
                    <a:cubicBezTo>
                      <a:pt x="803" y="722"/>
                      <a:pt x="810" y="726"/>
                      <a:pt x="817" y="733"/>
                    </a:cubicBezTo>
                    <a:cubicBezTo>
                      <a:pt x="935" y="851"/>
                      <a:pt x="935" y="851"/>
                      <a:pt x="935" y="851"/>
                    </a:cubicBezTo>
                    <a:cubicBezTo>
                      <a:pt x="947" y="828"/>
                      <a:pt x="953" y="802"/>
                      <a:pt x="953" y="775"/>
                    </a:cubicBezTo>
                    <a:cubicBezTo>
                      <a:pt x="953" y="680"/>
                      <a:pt x="880" y="603"/>
                      <a:pt x="787" y="5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</p:grpSp>
      <p:sp>
        <p:nvSpPr>
          <p:cNvPr id="23" name="淘宝店chenying0907 66">
            <a:extLst>
              <a:ext uri="{FF2B5EF4-FFF2-40B4-BE49-F238E27FC236}">
                <a16:creationId xmlns:a16="http://schemas.microsoft.com/office/drawing/2014/main" id="{98718C3F-BAEC-4B39-8530-17E24E785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8014" y="3613483"/>
            <a:ext cx="2021186" cy="116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... ...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淘宝店chenying0907 66">
            <a:extLst>
              <a:ext uri="{FF2B5EF4-FFF2-40B4-BE49-F238E27FC236}">
                <a16:creationId xmlns:a16="http://schemas.microsoft.com/office/drawing/2014/main" id="{51D2901E-908A-4727-AE7C-8AC7D0BDC3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9657" y="3613483"/>
            <a:ext cx="2021186" cy="116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... ...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38422D6-C252-4FBC-AD3F-1F856D164D3F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5419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1FE74427-5E1F-4AC7-91FA-17A2B6B64E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" t="1969" r="5789" b="950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66601CD-478E-4C85-99B1-713800F50CD8}"/>
              </a:ext>
            </a:extLst>
          </p:cNvPr>
          <p:cNvSpPr txBox="1"/>
          <p:nvPr/>
        </p:nvSpPr>
        <p:spPr>
          <a:xfrm>
            <a:off x="4166750" y="2556090"/>
            <a:ext cx="45720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4F5CE04-A4FD-44C1-AFD2-07CD1D83A611}"/>
              </a:ext>
            </a:extLst>
          </p:cNvPr>
          <p:cNvSpPr txBox="1"/>
          <p:nvPr/>
        </p:nvSpPr>
        <p:spPr>
          <a:xfrm>
            <a:off x="4344551" y="3181348"/>
            <a:ext cx="42164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0D43B86-BE4D-47EB-BF30-D5F78A15B208}"/>
              </a:ext>
            </a:extLst>
          </p:cNvPr>
          <p:cNvSpPr txBox="1"/>
          <p:nvPr/>
        </p:nvSpPr>
        <p:spPr>
          <a:xfrm>
            <a:off x="3388038" y="102619"/>
            <a:ext cx="174278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dirty="0">
                <a:gradFill>
                  <a:gsLst>
                    <a:gs pos="100000">
                      <a:srgbClr val="FC7967"/>
                    </a:gs>
                    <a:gs pos="0">
                      <a:srgbClr val="F1E7B6"/>
                    </a:gs>
                  </a:gsLst>
                  <a:lin ang="5400000" scaled="1"/>
                </a:gradFill>
                <a:latin typeface="胡晓波骚包体" panose="02010600030101010101" pitchFamily="2" charset="-122"/>
                <a:ea typeface="胡晓波骚包体" panose="02010600030101010101" pitchFamily="2" charset="-122"/>
                <a:cs typeface="胡晓波男神体" panose="02010600030101010101" pitchFamily="2" charset="-122"/>
                <a:sym typeface="+mn-lt"/>
              </a:rPr>
              <a:t>03</a:t>
            </a:r>
            <a:endParaRPr lang="zh-CN" altLang="en-US" sz="19900" dirty="0">
              <a:gradFill>
                <a:gsLst>
                  <a:gs pos="100000">
                    <a:srgbClr val="FC7967"/>
                  </a:gs>
                  <a:gs pos="0">
                    <a:srgbClr val="F1E7B6"/>
                  </a:gs>
                </a:gsLst>
                <a:lin ang="5400000" scaled="1"/>
              </a:gradFill>
              <a:latin typeface="胡晓波骚包体" panose="02010600030101010101" pitchFamily="2" charset="-122"/>
              <a:ea typeface="胡晓波骚包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8" name="motherhood_315964">
            <a:extLst>
              <a:ext uri="{FF2B5EF4-FFF2-40B4-BE49-F238E27FC236}">
                <a16:creationId xmlns:a16="http://schemas.microsoft.com/office/drawing/2014/main" id="{5F1BD224-CEE0-4B3C-9A97-015E3F846238}"/>
              </a:ext>
            </a:extLst>
          </p:cNvPr>
          <p:cNvSpPr/>
          <p:nvPr/>
        </p:nvSpPr>
        <p:spPr>
          <a:xfrm>
            <a:off x="8896713" y="2556090"/>
            <a:ext cx="1241502" cy="2813451"/>
          </a:xfrm>
          <a:custGeom>
            <a:avLst/>
            <a:gdLst>
              <a:gd name="connsiteX0" fmla="*/ 79378 w 267731"/>
              <a:gd name="connsiteY0" fmla="*/ 118479 h 606722"/>
              <a:gd name="connsiteX1" fmla="*/ 124240 w 267731"/>
              <a:gd name="connsiteY1" fmla="*/ 118479 h 606722"/>
              <a:gd name="connsiteX2" fmla="*/ 110621 w 267731"/>
              <a:gd name="connsiteY2" fmla="*/ 145229 h 606722"/>
              <a:gd name="connsiteX3" fmla="*/ 145425 w 267731"/>
              <a:gd name="connsiteY3" fmla="*/ 179443 h 606722"/>
              <a:gd name="connsiteX4" fmla="*/ 166342 w 267731"/>
              <a:gd name="connsiteY4" fmla="*/ 209747 h 606722"/>
              <a:gd name="connsiteX5" fmla="*/ 244761 w 267731"/>
              <a:gd name="connsiteY5" fmla="*/ 208414 h 606722"/>
              <a:gd name="connsiteX6" fmla="*/ 245117 w 267731"/>
              <a:gd name="connsiteY6" fmla="*/ 208414 h 606722"/>
              <a:gd name="connsiteX7" fmla="*/ 267726 w 267731"/>
              <a:gd name="connsiteY7" fmla="*/ 230631 h 606722"/>
              <a:gd name="connsiteX8" fmla="*/ 245473 w 267731"/>
              <a:gd name="connsiteY8" fmla="*/ 253648 h 606722"/>
              <a:gd name="connsiteX9" fmla="*/ 154949 w 267731"/>
              <a:gd name="connsiteY9" fmla="*/ 255159 h 606722"/>
              <a:gd name="connsiteX10" fmla="*/ 135901 w 267731"/>
              <a:gd name="connsiteY10" fmla="*/ 245383 h 606722"/>
              <a:gd name="connsiteX11" fmla="*/ 87300 w 267731"/>
              <a:gd name="connsiteY11" fmla="*/ 175000 h 606722"/>
              <a:gd name="connsiteX12" fmla="*/ 117208 w 267731"/>
              <a:gd name="connsiteY12" fmla="*/ 258180 h 606722"/>
              <a:gd name="connsiteX13" fmla="*/ 145870 w 267731"/>
              <a:gd name="connsiteY13" fmla="*/ 277909 h 606722"/>
              <a:gd name="connsiteX14" fmla="*/ 191266 w 267731"/>
              <a:gd name="connsiteY14" fmla="*/ 277198 h 606722"/>
              <a:gd name="connsiteX15" fmla="*/ 213073 w 267731"/>
              <a:gd name="connsiteY15" fmla="*/ 387040 h 606722"/>
              <a:gd name="connsiteX16" fmla="*/ 199900 w 267731"/>
              <a:gd name="connsiteY16" fmla="*/ 403036 h 606722"/>
              <a:gd name="connsiteX17" fmla="*/ 170793 w 267731"/>
              <a:gd name="connsiteY17" fmla="*/ 403036 h 606722"/>
              <a:gd name="connsiteX18" fmla="*/ 170793 w 267731"/>
              <a:gd name="connsiteY18" fmla="*/ 577751 h 606722"/>
              <a:gd name="connsiteX19" fmla="*/ 141864 w 267731"/>
              <a:gd name="connsiteY19" fmla="*/ 606722 h 606722"/>
              <a:gd name="connsiteX20" fmla="*/ 112936 w 267731"/>
              <a:gd name="connsiteY20" fmla="*/ 577751 h 606722"/>
              <a:gd name="connsiteX21" fmla="*/ 112936 w 267731"/>
              <a:gd name="connsiteY21" fmla="*/ 403036 h 606722"/>
              <a:gd name="connsiteX22" fmla="*/ 100385 w 267731"/>
              <a:gd name="connsiteY22" fmla="*/ 403036 h 606722"/>
              <a:gd name="connsiteX23" fmla="*/ 100385 w 267731"/>
              <a:gd name="connsiteY23" fmla="*/ 577751 h 606722"/>
              <a:gd name="connsiteX24" fmla="*/ 71456 w 267731"/>
              <a:gd name="connsiteY24" fmla="*/ 606722 h 606722"/>
              <a:gd name="connsiteX25" fmla="*/ 42528 w 267731"/>
              <a:gd name="connsiteY25" fmla="*/ 577751 h 606722"/>
              <a:gd name="connsiteX26" fmla="*/ 42528 w 267731"/>
              <a:gd name="connsiteY26" fmla="*/ 403036 h 606722"/>
              <a:gd name="connsiteX27" fmla="*/ 13421 w 267731"/>
              <a:gd name="connsiteY27" fmla="*/ 403036 h 606722"/>
              <a:gd name="connsiteX28" fmla="*/ 247 w 267731"/>
              <a:gd name="connsiteY28" fmla="*/ 387040 h 606722"/>
              <a:gd name="connsiteX29" fmla="*/ 48492 w 267731"/>
              <a:gd name="connsiteY29" fmla="*/ 143807 h 606722"/>
              <a:gd name="connsiteX30" fmla="*/ 79378 w 267731"/>
              <a:gd name="connsiteY30" fmla="*/ 118479 h 606722"/>
              <a:gd name="connsiteX31" fmla="*/ 231768 w 267731"/>
              <a:gd name="connsiteY31" fmla="*/ 105143 h 606722"/>
              <a:gd name="connsiteX32" fmla="*/ 264253 w 267731"/>
              <a:gd name="connsiteY32" fmla="*/ 137568 h 606722"/>
              <a:gd name="connsiteX33" fmla="*/ 264253 w 267731"/>
              <a:gd name="connsiteY33" fmla="*/ 189892 h 606722"/>
              <a:gd name="connsiteX34" fmla="*/ 244317 w 267731"/>
              <a:gd name="connsiteY34" fmla="*/ 185717 h 606722"/>
              <a:gd name="connsiteX35" fmla="*/ 199283 w 267731"/>
              <a:gd name="connsiteY35" fmla="*/ 186516 h 606722"/>
              <a:gd name="connsiteX36" fmla="*/ 199283 w 267731"/>
              <a:gd name="connsiteY36" fmla="*/ 178255 h 606722"/>
              <a:gd name="connsiteX37" fmla="*/ 199639 w 267731"/>
              <a:gd name="connsiteY37" fmla="*/ 178077 h 606722"/>
              <a:gd name="connsiteX38" fmla="*/ 232213 w 267731"/>
              <a:gd name="connsiteY38" fmla="*/ 156490 h 606722"/>
              <a:gd name="connsiteX39" fmla="*/ 196702 w 267731"/>
              <a:gd name="connsiteY39" fmla="*/ 170881 h 606722"/>
              <a:gd name="connsiteX40" fmla="*/ 186111 w 267731"/>
              <a:gd name="connsiteY40" fmla="*/ 172125 h 606722"/>
              <a:gd name="connsiteX41" fmla="*/ 146239 w 267731"/>
              <a:gd name="connsiteY41" fmla="*/ 166173 h 606722"/>
              <a:gd name="connsiteX42" fmla="*/ 129329 w 267731"/>
              <a:gd name="connsiteY42" fmla="*/ 143254 h 606722"/>
              <a:gd name="connsiteX43" fmla="*/ 152202 w 267731"/>
              <a:gd name="connsiteY43" fmla="*/ 126375 h 606722"/>
              <a:gd name="connsiteX44" fmla="*/ 186645 w 267731"/>
              <a:gd name="connsiteY44" fmla="*/ 131616 h 606722"/>
              <a:gd name="connsiteX45" fmla="*/ 217083 w 267731"/>
              <a:gd name="connsiteY45" fmla="*/ 119268 h 606722"/>
              <a:gd name="connsiteX46" fmla="*/ 203733 w 267731"/>
              <a:gd name="connsiteY46" fmla="*/ 121311 h 606722"/>
              <a:gd name="connsiteX47" fmla="*/ 231768 w 267731"/>
              <a:gd name="connsiteY47" fmla="*/ 105143 h 606722"/>
              <a:gd name="connsiteX48" fmla="*/ 106680 w 267731"/>
              <a:gd name="connsiteY48" fmla="*/ 0 h 606722"/>
              <a:gd name="connsiteX49" fmla="*/ 156532 w 267731"/>
              <a:gd name="connsiteY49" fmla="*/ 46049 h 606722"/>
              <a:gd name="connsiteX50" fmla="*/ 194189 w 267731"/>
              <a:gd name="connsiteY50" fmla="*/ 19113 h 606722"/>
              <a:gd name="connsiteX51" fmla="*/ 233981 w 267731"/>
              <a:gd name="connsiteY51" fmla="*/ 58939 h 606722"/>
              <a:gd name="connsiteX52" fmla="*/ 194189 w 267731"/>
              <a:gd name="connsiteY52" fmla="*/ 98676 h 606722"/>
              <a:gd name="connsiteX53" fmla="*/ 154663 w 267731"/>
              <a:gd name="connsiteY53" fmla="*/ 63828 h 606722"/>
              <a:gd name="connsiteX54" fmla="*/ 106680 w 267731"/>
              <a:gd name="connsiteY54" fmla="*/ 99921 h 606722"/>
              <a:gd name="connsiteX55" fmla="*/ 56650 w 267731"/>
              <a:gd name="connsiteY55" fmla="*/ 49960 h 606722"/>
              <a:gd name="connsiteX56" fmla="*/ 106680 w 267731"/>
              <a:gd name="connsiteY5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7731" h="606722">
                <a:moveTo>
                  <a:pt x="79378" y="118479"/>
                </a:moveTo>
                <a:lnTo>
                  <a:pt x="124240" y="118479"/>
                </a:lnTo>
                <a:cubicBezTo>
                  <a:pt x="115962" y="124611"/>
                  <a:pt x="110710" y="134476"/>
                  <a:pt x="110621" y="145229"/>
                </a:cubicBezTo>
                <a:cubicBezTo>
                  <a:pt x="110443" y="162647"/>
                  <a:pt x="123706" y="179265"/>
                  <a:pt x="145425" y="179443"/>
                </a:cubicBezTo>
                <a:lnTo>
                  <a:pt x="166342" y="209747"/>
                </a:lnTo>
                <a:lnTo>
                  <a:pt x="244761" y="208414"/>
                </a:lnTo>
                <a:cubicBezTo>
                  <a:pt x="244850" y="208414"/>
                  <a:pt x="245028" y="208414"/>
                  <a:pt x="245117" y="208414"/>
                </a:cubicBezTo>
                <a:cubicBezTo>
                  <a:pt x="257490" y="208414"/>
                  <a:pt x="267548" y="218278"/>
                  <a:pt x="267726" y="230631"/>
                </a:cubicBezTo>
                <a:cubicBezTo>
                  <a:pt x="267993" y="243162"/>
                  <a:pt x="258024" y="253381"/>
                  <a:pt x="245473" y="253648"/>
                </a:cubicBezTo>
                <a:lnTo>
                  <a:pt x="154949" y="255159"/>
                </a:lnTo>
                <a:cubicBezTo>
                  <a:pt x="147205" y="255248"/>
                  <a:pt x="140084" y="251426"/>
                  <a:pt x="135901" y="245383"/>
                </a:cubicBezTo>
                <a:lnTo>
                  <a:pt x="87300" y="175000"/>
                </a:lnTo>
                <a:lnTo>
                  <a:pt x="117208" y="258180"/>
                </a:lnTo>
                <a:cubicBezTo>
                  <a:pt x="121392" y="269822"/>
                  <a:pt x="132696" y="278176"/>
                  <a:pt x="145870" y="277909"/>
                </a:cubicBezTo>
                <a:cubicBezTo>
                  <a:pt x="152546" y="277820"/>
                  <a:pt x="184056" y="277287"/>
                  <a:pt x="191266" y="277198"/>
                </a:cubicBezTo>
                <a:lnTo>
                  <a:pt x="213073" y="387040"/>
                </a:lnTo>
                <a:cubicBezTo>
                  <a:pt x="214676" y="395304"/>
                  <a:pt x="208356" y="403036"/>
                  <a:pt x="199900" y="403036"/>
                </a:cubicBezTo>
                <a:lnTo>
                  <a:pt x="170793" y="403036"/>
                </a:lnTo>
                <a:lnTo>
                  <a:pt x="170793" y="577751"/>
                </a:lnTo>
                <a:cubicBezTo>
                  <a:pt x="170793" y="593747"/>
                  <a:pt x="157886" y="606722"/>
                  <a:pt x="141864" y="606722"/>
                </a:cubicBezTo>
                <a:cubicBezTo>
                  <a:pt x="125842" y="606722"/>
                  <a:pt x="112936" y="593747"/>
                  <a:pt x="112936" y="577751"/>
                </a:cubicBezTo>
                <a:lnTo>
                  <a:pt x="112936" y="403036"/>
                </a:lnTo>
                <a:lnTo>
                  <a:pt x="100385" y="403036"/>
                </a:lnTo>
                <a:lnTo>
                  <a:pt x="100385" y="577751"/>
                </a:lnTo>
                <a:cubicBezTo>
                  <a:pt x="100385" y="593747"/>
                  <a:pt x="87478" y="606722"/>
                  <a:pt x="71456" y="606722"/>
                </a:cubicBezTo>
                <a:cubicBezTo>
                  <a:pt x="55434" y="606722"/>
                  <a:pt x="42528" y="593747"/>
                  <a:pt x="42528" y="577751"/>
                </a:cubicBezTo>
                <a:lnTo>
                  <a:pt x="42528" y="403036"/>
                </a:lnTo>
                <a:lnTo>
                  <a:pt x="13421" y="403036"/>
                </a:lnTo>
                <a:cubicBezTo>
                  <a:pt x="5054" y="403036"/>
                  <a:pt x="-1355" y="395304"/>
                  <a:pt x="247" y="387040"/>
                </a:cubicBezTo>
                <a:lnTo>
                  <a:pt x="48492" y="143807"/>
                </a:lnTo>
                <a:cubicBezTo>
                  <a:pt x="51429" y="129055"/>
                  <a:pt x="64336" y="118479"/>
                  <a:pt x="79378" y="118479"/>
                </a:cubicBezTo>
                <a:close/>
                <a:moveTo>
                  <a:pt x="231768" y="105143"/>
                </a:moveTo>
                <a:cubicBezTo>
                  <a:pt x="249657" y="105143"/>
                  <a:pt x="264253" y="119712"/>
                  <a:pt x="264253" y="137568"/>
                </a:cubicBezTo>
                <a:lnTo>
                  <a:pt x="264253" y="189892"/>
                </a:lnTo>
                <a:cubicBezTo>
                  <a:pt x="258201" y="187138"/>
                  <a:pt x="251437" y="185628"/>
                  <a:pt x="244317" y="185717"/>
                </a:cubicBezTo>
                <a:lnTo>
                  <a:pt x="199283" y="186516"/>
                </a:lnTo>
                <a:lnTo>
                  <a:pt x="199283" y="178255"/>
                </a:lnTo>
                <a:cubicBezTo>
                  <a:pt x="199372" y="178166"/>
                  <a:pt x="199550" y="178166"/>
                  <a:pt x="199639" y="178077"/>
                </a:cubicBezTo>
                <a:cubicBezTo>
                  <a:pt x="230522" y="158533"/>
                  <a:pt x="229632" y="159333"/>
                  <a:pt x="232213" y="156490"/>
                </a:cubicBezTo>
                <a:lnTo>
                  <a:pt x="196702" y="170881"/>
                </a:lnTo>
                <a:cubicBezTo>
                  <a:pt x="193320" y="172303"/>
                  <a:pt x="189671" y="172658"/>
                  <a:pt x="186111" y="172125"/>
                </a:cubicBezTo>
                <a:lnTo>
                  <a:pt x="146239" y="166173"/>
                </a:lnTo>
                <a:cubicBezTo>
                  <a:pt x="135203" y="164485"/>
                  <a:pt x="127638" y="154269"/>
                  <a:pt x="129329" y="143254"/>
                </a:cubicBezTo>
                <a:cubicBezTo>
                  <a:pt x="130931" y="132238"/>
                  <a:pt x="141255" y="124687"/>
                  <a:pt x="152202" y="126375"/>
                </a:cubicBezTo>
                <a:lnTo>
                  <a:pt x="186645" y="131616"/>
                </a:lnTo>
                <a:lnTo>
                  <a:pt x="217083" y="119268"/>
                </a:lnTo>
                <a:cubicBezTo>
                  <a:pt x="213434" y="119090"/>
                  <a:pt x="212010" y="119535"/>
                  <a:pt x="203733" y="121311"/>
                </a:cubicBezTo>
                <a:cubicBezTo>
                  <a:pt x="209340" y="111628"/>
                  <a:pt x="219753" y="105143"/>
                  <a:pt x="231768" y="105143"/>
                </a:cubicBezTo>
                <a:close/>
                <a:moveTo>
                  <a:pt x="106680" y="0"/>
                </a:moveTo>
                <a:cubicBezTo>
                  <a:pt x="132942" y="0"/>
                  <a:pt x="154485" y="20268"/>
                  <a:pt x="156532" y="46049"/>
                </a:cubicBezTo>
                <a:cubicBezTo>
                  <a:pt x="161874" y="30403"/>
                  <a:pt x="176651" y="19113"/>
                  <a:pt x="194189" y="19113"/>
                </a:cubicBezTo>
                <a:cubicBezTo>
                  <a:pt x="216177" y="19113"/>
                  <a:pt x="233981" y="36981"/>
                  <a:pt x="233981" y="58939"/>
                </a:cubicBezTo>
                <a:cubicBezTo>
                  <a:pt x="233981" y="80897"/>
                  <a:pt x="216177" y="98676"/>
                  <a:pt x="194189" y="98676"/>
                </a:cubicBezTo>
                <a:cubicBezTo>
                  <a:pt x="173892" y="98676"/>
                  <a:pt x="157156" y="83475"/>
                  <a:pt x="154663" y="63828"/>
                </a:cubicBezTo>
                <a:cubicBezTo>
                  <a:pt x="148610" y="84630"/>
                  <a:pt x="129470" y="99921"/>
                  <a:pt x="106680" y="99921"/>
                </a:cubicBezTo>
                <a:cubicBezTo>
                  <a:pt x="78995" y="99921"/>
                  <a:pt x="56650" y="77519"/>
                  <a:pt x="56650" y="49960"/>
                </a:cubicBezTo>
                <a:cubicBezTo>
                  <a:pt x="56650" y="22402"/>
                  <a:pt x="78995" y="0"/>
                  <a:pt x="106680" y="0"/>
                </a:cubicBezTo>
                <a:close/>
              </a:path>
            </a:pathLst>
          </a:custGeom>
          <a:gradFill>
            <a:gsLst>
              <a:gs pos="0">
                <a:srgbClr val="F1E7B6"/>
              </a:gs>
              <a:gs pos="100000">
                <a:srgbClr val="FC79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744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1221BB69-82AD-4337-AC1D-F408A9AD3FF2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44CD7196-11F9-4648-B1E3-4065796782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5673" y="1435799"/>
            <a:ext cx="6760653" cy="4507102"/>
          </a:xfrm>
          <a:custGeom>
            <a:avLst/>
            <a:gdLst>
              <a:gd name="connsiteX0" fmla="*/ 0 w 2101914"/>
              <a:gd name="connsiteY0" fmla="*/ 0 h 3066130"/>
              <a:gd name="connsiteX1" fmla="*/ 2101914 w 2101914"/>
              <a:gd name="connsiteY1" fmla="*/ 0 h 3066130"/>
              <a:gd name="connsiteX2" fmla="*/ 2101914 w 2101914"/>
              <a:gd name="connsiteY2" fmla="*/ 3066130 h 3066130"/>
              <a:gd name="connsiteX3" fmla="*/ 0 w 2101914"/>
              <a:gd name="connsiteY3" fmla="*/ 3066130 h 3066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914" h="3066130">
                <a:moveTo>
                  <a:pt x="0" y="0"/>
                </a:moveTo>
                <a:lnTo>
                  <a:pt x="2101914" y="0"/>
                </a:lnTo>
                <a:lnTo>
                  <a:pt x="2101914" y="3066130"/>
                </a:lnTo>
                <a:lnTo>
                  <a:pt x="0" y="3066130"/>
                </a:lnTo>
                <a:close/>
              </a:path>
            </a:pathLst>
          </a:custGeom>
          <a:noFill/>
          <a:ln w="19050">
            <a:noFill/>
          </a:ln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6EB7A001-68E4-461E-B8D7-CF8162A941A9}"/>
              </a:ext>
            </a:extLst>
          </p:cNvPr>
          <p:cNvSpPr/>
          <p:nvPr/>
        </p:nvSpPr>
        <p:spPr>
          <a:xfrm>
            <a:off x="7825078" y="1625600"/>
            <a:ext cx="3429000" cy="4127500"/>
          </a:xfrm>
          <a:prstGeom prst="rect">
            <a:avLst/>
          </a:pr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C4B9686-31EE-4B39-92CF-CAB31D8F92CE}"/>
              </a:ext>
            </a:extLst>
          </p:cNvPr>
          <p:cNvSpPr/>
          <p:nvPr/>
        </p:nvSpPr>
        <p:spPr>
          <a:xfrm>
            <a:off x="649578" y="1625600"/>
            <a:ext cx="3429000" cy="4127500"/>
          </a:xfrm>
          <a:prstGeom prst="rect">
            <a:avLst/>
          </a:pr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341E97D-FC79-458D-9D01-7EB75F861C55}"/>
              </a:ext>
            </a:extLst>
          </p:cNvPr>
          <p:cNvSpPr/>
          <p:nvPr/>
        </p:nvSpPr>
        <p:spPr>
          <a:xfrm>
            <a:off x="8223533" y="2434470"/>
            <a:ext cx="3133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7EF182CF-2C03-4D75-ADC5-FEB65F7B194B}"/>
              </a:ext>
            </a:extLst>
          </p:cNvPr>
          <p:cNvSpPr/>
          <p:nvPr/>
        </p:nvSpPr>
        <p:spPr>
          <a:xfrm>
            <a:off x="8835605" y="1918374"/>
            <a:ext cx="1897171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FBAA152-020F-4518-B855-773763A86034}"/>
              </a:ext>
            </a:extLst>
          </p:cNvPr>
          <p:cNvGrpSpPr/>
          <p:nvPr/>
        </p:nvGrpSpPr>
        <p:grpSpPr>
          <a:xfrm>
            <a:off x="8268386" y="1802002"/>
            <a:ext cx="561182" cy="561182"/>
            <a:chOff x="8469135" y="1590622"/>
            <a:chExt cx="561182" cy="561182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9E0083D9-E0F1-4336-B80A-4298B133FCBD}"/>
                </a:ext>
              </a:extLst>
            </p:cNvPr>
            <p:cNvSpPr/>
            <p:nvPr/>
          </p:nvSpPr>
          <p:spPr>
            <a:xfrm>
              <a:off x="8469135" y="1590622"/>
              <a:ext cx="561182" cy="561182"/>
            </a:xfrm>
            <a:prstGeom prst="ellipse">
              <a:avLst/>
            </a:prstGeom>
            <a:solidFill>
              <a:srgbClr val="F1E7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72B5F587-2596-4225-8129-AF57F4D7FCB4}"/>
                </a:ext>
              </a:extLst>
            </p:cNvPr>
            <p:cNvGrpSpPr/>
            <p:nvPr/>
          </p:nvGrpSpPr>
          <p:grpSpPr>
            <a:xfrm>
              <a:off x="8603619" y="1779293"/>
              <a:ext cx="292209" cy="201257"/>
              <a:chOff x="9641770" y="1952307"/>
              <a:chExt cx="219923" cy="151470"/>
            </a:xfrm>
          </p:grpSpPr>
          <p:sp>
            <p:nvSpPr>
              <p:cNvPr id="41" name="Rectangle 27">
                <a:extLst>
                  <a:ext uri="{FF2B5EF4-FFF2-40B4-BE49-F238E27FC236}">
                    <a16:creationId xmlns:a16="http://schemas.microsoft.com/office/drawing/2014/main" id="{53BC36DC-35B6-4B24-886C-AF9772D077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2550" y="2014206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Rectangle 28">
                <a:extLst>
                  <a:ext uri="{FF2B5EF4-FFF2-40B4-BE49-F238E27FC236}">
                    <a16:creationId xmlns:a16="http://schemas.microsoft.com/office/drawing/2014/main" id="{FB409E82-71B2-45AC-AEE7-E039981F4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4059" y="2014206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Rectangle 29">
                <a:extLst>
                  <a:ext uri="{FF2B5EF4-FFF2-40B4-BE49-F238E27FC236}">
                    <a16:creationId xmlns:a16="http://schemas.microsoft.com/office/drawing/2014/main" id="{E9BD5A4F-2002-411E-AA5D-B0371BE17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5568" y="2014206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Rectangle 30">
                <a:extLst>
                  <a:ext uri="{FF2B5EF4-FFF2-40B4-BE49-F238E27FC236}">
                    <a16:creationId xmlns:a16="http://schemas.microsoft.com/office/drawing/2014/main" id="{AED7241A-5F3C-4233-91E7-4F68A4C57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7077" y="2014206"/>
                <a:ext cx="13108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Rectangle 31">
                <a:extLst>
                  <a:ext uri="{FF2B5EF4-FFF2-40B4-BE49-F238E27FC236}">
                    <a16:creationId xmlns:a16="http://schemas.microsoft.com/office/drawing/2014/main" id="{D736B795-3A99-42CF-908A-61797D47C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2550" y="1986533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Rectangle 32">
                <a:extLst>
                  <a:ext uri="{FF2B5EF4-FFF2-40B4-BE49-F238E27FC236}">
                    <a16:creationId xmlns:a16="http://schemas.microsoft.com/office/drawing/2014/main" id="{BBF0EC4F-B765-434C-A610-C75A67ABE0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24059" y="1986533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Rectangle 33">
                <a:extLst>
                  <a:ext uri="{FF2B5EF4-FFF2-40B4-BE49-F238E27FC236}">
                    <a16:creationId xmlns:a16="http://schemas.microsoft.com/office/drawing/2014/main" id="{095D7D77-03C8-488B-87A0-E21C63984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5568" y="1986533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Rectangle 34">
                <a:extLst>
                  <a:ext uri="{FF2B5EF4-FFF2-40B4-BE49-F238E27FC236}">
                    <a16:creationId xmlns:a16="http://schemas.microsoft.com/office/drawing/2014/main" id="{2D487167-566F-409F-8A3E-B84D218753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7077" y="1986533"/>
                <a:ext cx="13108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Rectangle 35">
                <a:extLst>
                  <a:ext uri="{FF2B5EF4-FFF2-40B4-BE49-F238E27FC236}">
                    <a16:creationId xmlns:a16="http://schemas.microsoft.com/office/drawing/2014/main" id="{379448BA-A333-4FC4-9850-871B8DEED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6387" y="2055714"/>
                <a:ext cx="110690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36">
                <a:extLst>
                  <a:ext uri="{FF2B5EF4-FFF2-40B4-BE49-F238E27FC236}">
                    <a16:creationId xmlns:a16="http://schemas.microsoft.com/office/drawing/2014/main" id="{C7A4A1DB-6790-4077-8AC1-339C488A7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41770" y="1952307"/>
                <a:ext cx="219923" cy="151470"/>
              </a:xfrm>
              <a:custGeom>
                <a:avLst/>
                <a:gdLst>
                  <a:gd name="T0" fmla="*/ 302 w 302"/>
                  <a:gd name="T1" fmla="*/ 208 h 208"/>
                  <a:gd name="T2" fmla="*/ 0 w 302"/>
                  <a:gd name="T3" fmla="*/ 208 h 208"/>
                  <a:gd name="T4" fmla="*/ 0 w 302"/>
                  <a:gd name="T5" fmla="*/ 28 h 208"/>
                  <a:gd name="T6" fmla="*/ 19 w 302"/>
                  <a:gd name="T7" fmla="*/ 28 h 208"/>
                  <a:gd name="T8" fmla="*/ 19 w 302"/>
                  <a:gd name="T9" fmla="*/ 189 h 208"/>
                  <a:gd name="T10" fmla="*/ 283 w 302"/>
                  <a:gd name="T11" fmla="*/ 189 h 208"/>
                  <a:gd name="T12" fmla="*/ 283 w 302"/>
                  <a:gd name="T13" fmla="*/ 19 h 208"/>
                  <a:gd name="T14" fmla="*/ 0 w 302"/>
                  <a:gd name="T15" fmla="*/ 19 h 208"/>
                  <a:gd name="T16" fmla="*/ 0 w 302"/>
                  <a:gd name="T17" fmla="*/ 0 h 208"/>
                  <a:gd name="T18" fmla="*/ 302 w 302"/>
                  <a:gd name="T19" fmla="*/ 0 h 208"/>
                  <a:gd name="T20" fmla="*/ 302 w 302"/>
                  <a:gd name="T21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2" h="208">
                    <a:moveTo>
                      <a:pt x="302" y="208"/>
                    </a:moveTo>
                    <a:lnTo>
                      <a:pt x="0" y="208"/>
                    </a:lnTo>
                    <a:lnTo>
                      <a:pt x="0" y="28"/>
                    </a:lnTo>
                    <a:lnTo>
                      <a:pt x="19" y="28"/>
                    </a:lnTo>
                    <a:lnTo>
                      <a:pt x="19" y="189"/>
                    </a:lnTo>
                    <a:lnTo>
                      <a:pt x="283" y="189"/>
                    </a:lnTo>
                    <a:lnTo>
                      <a:pt x="283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302" y="0"/>
                    </a:lnTo>
                    <a:lnTo>
                      <a:pt x="302" y="2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19CE725F-880D-436A-848F-9E1BCECFB74B}"/>
              </a:ext>
            </a:extLst>
          </p:cNvPr>
          <p:cNvSpPr/>
          <p:nvPr/>
        </p:nvSpPr>
        <p:spPr>
          <a:xfrm>
            <a:off x="1083454" y="2434470"/>
            <a:ext cx="3133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833DFBEA-2904-4DA1-AF06-63BA6E8FB3D8}"/>
              </a:ext>
            </a:extLst>
          </p:cNvPr>
          <p:cNvGrpSpPr/>
          <p:nvPr/>
        </p:nvGrpSpPr>
        <p:grpSpPr>
          <a:xfrm>
            <a:off x="1128307" y="1802002"/>
            <a:ext cx="561181" cy="561182"/>
            <a:chOff x="503238" y="1734936"/>
            <a:chExt cx="612620" cy="612620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81E8F91-25F6-4F63-8EA5-FB9B52F52B60}"/>
                </a:ext>
              </a:extLst>
            </p:cNvPr>
            <p:cNvSpPr/>
            <p:nvPr/>
          </p:nvSpPr>
          <p:spPr>
            <a:xfrm>
              <a:off x="503238" y="1734936"/>
              <a:ext cx="612620" cy="612620"/>
            </a:xfrm>
            <a:prstGeom prst="ellipse">
              <a:avLst/>
            </a:prstGeom>
            <a:gradFill flip="none" rotWithShape="1"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3BAE9"/>
                </a:solidFill>
                <a:cs typeface="+mn-ea"/>
                <a:sym typeface="+mn-lt"/>
              </a:endParaRP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D7960D94-A97E-4D77-9598-C64A0603A3B7}"/>
                </a:ext>
              </a:extLst>
            </p:cNvPr>
            <p:cNvGrpSpPr/>
            <p:nvPr/>
          </p:nvGrpSpPr>
          <p:grpSpPr>
            <a:xfrm>
              <a:off x="650052" y="1881750"/>
              <a:ext cx="318993" cy="318993"/>
              <a:chOff x="13405333" y="-598488"/>
              <a:chExt cx="479425" cy="479425"/>
            </a:xfrm>
            <a:solidFill>
              <a:schemeClr val="bg1"/>
            </a:solidFill>
          </p:grpSpPr>
          <p:sp>
            <p:nvSpPr>
              <p:cNvPr id="84" name="Freeform 7">
                <a:extLst>
                  <a:ext uri="{FF2B5EF4-FFF2-40B4-BE49-F238E27FC236}">
                    <a16:creationId xmlns:a16="http://schemas.microsoft.com/office/drawing/2014/main" id="{CA6AAC01-346A-483E-BFB7-028AAC22D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4233" y="-509588"/>
                <a:ext cx="300037" cy="120650"/>
              </a:xfrm>
              <a:custGeom>
                <a:avLst/>
                <a:gdLst>
                  <a:gd name="T0" fmla="*/ 189 w 189"/>
                  <a:gd name="T1" fmla="*/ 76 h 76"/>
                  <a:gd name="T2" fmla="*/ 0 w 189"/>
                  <a:gd name="T3" fmla="*/ 76 h 76"/>
                  <a:gd name="T4" fmla="*/ 0 w 189"/>
                  <a:gd name="T5" fmla="*/ 0 h 76"/>
                  <a:gd name="T6" fmla="*/ 19 w 189"/>
                  <a:gd name="T7" fmla="*/ 0 h 76"/>
                  <a:gd name="T8" fmla="*/ 19 w 189"/>
                  <a:gd name="T9" fmla="*/ 57 h 76"/>
                  <a:gd name="T10" fmla="*/ 170 w 189"/>
                  <a:gd name="T11" fmla="*/ 57 h 76"/>
                  <a:gd name="T12" fmla="*/ 170 w 189"/>
                  <a:gd name="T13" fmla="*/ 0 h 76"/>
                  <a:gd name="T14" fmla="*/ 189 w 189"/>
                  <a:gd name="T15" fmla="*/ 0 h 76"/>
                  <a:gd name="T16" fmla="*/ 189 w 18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76">
                    <a:moveTo>
                      <a:pt x="189" y="76"/>
                    </a:moveTo>
                    <a:lnTo>
                      <a:pt x="0" y="76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57"/>
                    </a:lnTo>
                    <a:lnTo>
                      <a:pt x="170" y="57"/>
                    </a:lnTo>
                    <a:lnTo>
                      <a:pt x="170" y="0"/>
                    </a:lnTo>
                    <a:lnTo>
                      <a:pt x="189" y="0"/>
                    </a:lnTo>
                    <a:lnTo>
                      <a:pt x="189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3BAE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8">
                <a:extLst>
                  <a:ext uri="{FF2B5EF4-FFF2-40B4-BE49-F238E27FC236}">
                    <a16:creationId xmlns:a16="http://schemas.microsoft.com/office/drawing/2014/main" id="{DCF22196-1012-42AD-8BA6-57CC25B1E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45045" y="-509588"/>
                <a:ext cx="88900" cy="60325"/>
              </a:xfrm>
              <a:custGeom>
                <a:avLst/>
                <a:gdLst>
                  <a:gd name="T0" fmla="*/ 56 w 56"/>
                  <a:gd name="T1" fmla="*/ 38 h 38"/>
                  <a:gd name="T2" fmla="*/ 0 w 56"/>
                  <a:gd name="T3" fmla="*/ 38 h 38"/>
                  <a:gd name="T4" fmla="*/ 0 w 56"/>
                  <a:gd name="T5" fmla="*/ 0 h 38"/>
                  <a:gd name="T6" fmla="*/ 19 w 56"/>
                  <a:gd name="T7" fmla="*/ 0 h 38"/>
                  <a:gd name="T8" fmla="*/ 19 w 56"/>
                  <a:gd name="T9" fmla="*/ 19 h 38"/>
                  <a:gd name="T10" fmla="*/ 37 w 56"/>
                  <a:gd name="T11" fmla="*/ 19 h 38"/>
                  <a:gd name="T12" fmla="*/ 37 w 56"/>
                  <a:gd name="T13" fmla="*/ 0 h 38"/>
                  <a:gd name="T14" fmla="*/ 56 w 56"/>
                  <a:gd name="T15" fmla="*/ 0 h 38"/>
                  <a:gd name="T16" fmla="*/ 56 w 56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8">
                    <a:moveTo>
                      <a:pt x="56" y="38"/>
                    </a:moveTo>
                    <a:lnTo>
                      <a:pt x="0" y="38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19"/>
                    </a:lnTo>
                    <a:lnTo>
                      <a:pt x="37" y="19"/>
                    </a:lnTo>
                    <a:lnTo>
                      <a:pt x="37" y="0"/>
                    </a:lnTo>
                    <a:lnTo>
                      <a:pt x="56" y="0"/>
                    </a:lnTo>
                    <a:lnTo>
                      <a:pt x="5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3BAE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9">
                <a:extLst>
                  <a:ext uri="{FF2B5EF4-FFF2-40B4-BE49-F238E27FC236}">
                    <a16:creationId xmlns:a16="http://schemas.microsoft.com/office/drawing/2014/main" id="{77944851-5C61-44FD-BEFD-FE51119BF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05333" y="-598488"/>
                <a:ext cx="479425" cy="479425"/>
              </a:xfrm>
              <a:custGeom>
                <a:avLst/>
                <a:gdLst>
                  <a:gd name="T0" fmla="*/ 302 w 302"/>
                  <a:gd name="T1" fmla="*/ 302 h 302"/>
                  <a:gd name="T2" fmla="*/ 0 w 302"/>
                  <a:gd name="T3" fmla="*/ 302 h 302"/>
                  <a:gd name="T4" fmla="*/ 0 w 302"/>
                  <a:gd name="T5" fmla="*/ 0 h 302"/>
                  <a:gd name="T6" fmla="*/ 245 w 302"/>
                  <a:gd name="T7" fmla="*/ 0 h 302"/>
                  <a:gd name="T8" fmla="*/ 245 w 302"/>
                  <a:gd name="T9" fmla="*/ 18 h 302"/>
                  <a:gd name="T10" fmla="*/ 18 w 302"/>
                  <a:gd name="T11" fmla="*/ 18 h 302"/>
                  <a:gd name="T12" fmla="*/ 18 w 302"/>
                  <a:gd name="T13" fmla="*/ 283 h 302"/>
                  <a:gd name="T14" fmla="*/ 283 w 302"/>
                  <a:gd name="T15" fmla="*/ 283 h 302"/>
                  <a:gd name="T16" fmla="*/ 283 w 302"/>
                  <a:gd name="T17" fmla="*/ 56 h 302"/>
                  <a:gd name="T18" fmla="*/ 302 w 302"/>
                  <a:gd name="T19" fmla="*/ 56 h 302"/>
                  <a:gd name="T20" fmla="*/ 302 w 302"/>
                  <a:gd name="T21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2" h="302">
                    <a:moveTo>
                      <a:pt x="302" y="302"/>
                    </a:moveTo>
                    <a:lnTo>
                      <a:pt x="0" y="302"/>
                    </a:lnTo>
                    <a:lnTo>
                      <a:pt x="0" y="0"/>
                    </a:lnTo>
                    <a:lnTo>
                      <a:pt x="245" y="0"/>
                    </a:lnTo>
                    <a:lnTo>
                      <a:pt x="245" y="18"/>
                    </a:lnTo>
                    <a:lnTo>
                      <a:pt x="18" y="18"/>
                    </a:lnTo>
                    <a:lnTo>
                      <a:pt x="18" y="283"/>
                    </a:lnTo>
                    <a:lnTo>
                      <a:pt x="283" y="283"/>
                    </a:lnTo>
                    <a:lnTo>
                      <a:pt x="283" y="56"/>
                    </a:lnTo>
                    <a:lnTo>
                      <a:pt x="302" y="56"/>
                    </a:lnTo>
                    <a:lnTo>
                      <a:pt x="302" y="3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3BAE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Rectangle 10">
                <a:extLst>
                  <a:ext uri="{FF2B5EF4-FFF2-40B4-BE49-F238E27FC236}">
                    <a16:creationId xmlns:a16="http://schemas.microsoft.com/office/drawing/2014/main" id="{CC6D2FFC-4DFC-4D10-BEF0-BD180C519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94233" y="-328613"/>
                <a:ext cx="300037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3BAE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Rectangle 11">
                <a:extLst>
                  <a:ext uri="{FF2B5EF4-FFF2-40B4-BE49-F238E27FC236}">
                    <a16:creationId xmlns:a16="http://schemas.microsoft.com/office/drawing/2014/main" id="{4644F44D-AE03-4333-A0AD-AC6C808B77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94233" y="-269875"/>
                <a:ext cx="300037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3BAE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Rectangle 12">
                <a:extLst>
                  <a:ext uri="{FF2B5EF4-FFF2-40B4-BE49-F238E27FC236}">
                    <a16:creationId xmlns:a16="http://schemas.microsoft.com/office/drawing/2014/main" id="{94E6E0D1-2757-41EC-8A6D-B4263D94E4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94233" y="-209550"/>
                <a:ext cx="300037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3BAE9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1" name="矩形 80">
            <a:extLst>
              <a:ext uri="{FF2B5EF4-FFF2-40B4-BE49-F238E27FC236}">
                <a16:creationId xmlns:a16="http://schemas.microsoft.com/office/drawing/2014/main" id="{230F72C5-F0B5-472B-8E7C-EE305F89284C}"/>
              </a:ext>
            </a:extLst>
          </p:cNvPr>
          <p:cNvSpPr/>
          <p:nvPr/>
        </p:nvSpPr>
        <p:spPr>
          <a:xfrm>
            <a:off x="1695526" y="1919017"/>
            <a:ext cx="1897171" cy="3680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07A1B175-3170-4096-8440-8B96EEA4E01C}"/>
              </a:ext>
            </a:extLst>
          </p:cNvPr>
          <p:cNvSpPr/>
          <p:nvPr/>
        </p:nvSpPr>
        <p:spPr>
          <a:xfrm>
            <a:off x="1083454" y="4809710"/>
            <a:ext cx="3133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454DDC1E-F7AC-47E1-A638-9C0B3569828E}"/>
              </a:ext>
            </a:extLst>
          </p:cNvPr>
          <p:cNvSpPr/>
          <p:nvPr/>
        </p:nvSpPr>
        <p:spPr>
          <a:xfrm>
            <a:off x="1695526" y="4293614"/>
            <a:ext cx="1897171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84CBBB6-D5F4-44BB-B019-27D85EE0C314}"/>
              </a:ext>
            </a:extLst>
          </p:cNvPr>
          <p:cNvGrpSpPr/>
          <p:nvPr/>
        </p:nvGrpSpPr>
        <p:grpSpPr>
          <a:xfrm>
            <a:off x="1128307" y="4177242"/>
            <a:ext cx="561182" cy="561182"/>
            <a:chOff x="5075556" y="3735768"/>
            <a:chExt cx="561182" cy="561182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0457D83F-C563-45F0-91D1-E7E337A72B19}"/>
                </a:ext>
              </a:extLst>
            </p:cNvPr>
            <p:cNvSpPr/>
            <p:nvPr/>
          </p:nvSpPr>
          <p:spPr>
            <a:xfrm>
              <a:off x="5075556" y="3735768"/>
              <a:ext cx="561182" cy="561182"/>
            </a:xfrm>
            <a:prstGeom prst="ellipse">
              <a:avLst/>
            </a:prstGeom>
            <a:solidFill>
              <a:srgbClr val="F1E7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7BE24ED7-BDFB-428A-8FF1-A421187E9782}"/>
                </a:ext>
              </a:extLst>
            </p:cNvPr>
            <p:cNvGrpSpPr/>
            <p:nvPr/>
          </p:nvGrpSpPr>
          <p:grpSpPr>
            <a:xfrm>
              <a:off x="5210977" y="3873554"/>
              <a:ext cx="290337" cy="285609"/>
              <a:chOff x="14627708" y="5551488"/>
              <a:chExt cx="487362" cy="479425"/>
            </a:xfrm>
            <a:solidFill>
              <a:schemeClr val="bg1"/>
            </a:solidFill>
          </p:grpSpPr>
          <p:sp>
            <p:nvSpPr>
              <p:cNvPr id="72" name="Freeform 37">
                <a:extLst>
                  <a:ext uri="{FF2B5EF4-FFF2-40B4-BE49-F238E27FC236}">
                    <a16:creationId xmlns:a16="http://schemas.microsoft.com/office/drawing/2014/main" id="{B909B72D-3B3B-438B-AD8A-22BEF132D9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27720" y="5645150"/>
                <a:ext cx="296862" cy="295275"/>
              </a:xfrm>
              <a:custGeom>
                <a:avLst/>
                <a:gdLst>
                  <a:gd name="T0" fmla="*/ 81 w 187"/>
                  <a:gd name="T1" fmla="*/ 186 h 186"/>
                  <a:gd name="T2" fmla="*/ 0 w 187"/>
                  <a:gd name="T3" fmla="*/ 106 h 186"/>
                  <a:gd name="T4" fmla="*/ 107 w 187"/>
                  <a:gd name="T5" fmla="*/ 0 h 186"/>
                  <a:gd name="T6" fmla="*/ 187 w 187"/>
                  <a:gd name="T7" fmla="*/ 80 h 186"/>
                  <a:gd name="T8" fmla="*/ 81 w 187"/>
                  <a:gd name="T9" fmla="*/ 186 h 186"/>
                  <a:gd name="T10" fmla="*/ 26 w 187"/>
                  <a:gd name="T11" fmla="*/ 106 h 186"/>
                  <a:gd name="T12" fmla="*/ 81 w 187"/>
                  <a:gd name="T13" fmla="*/ 158 h 186"/>
                  <a:gd name="T14" fmla="*/ 159 w 187"/>
                  <a:gd name="T15" fmla="*/ 80 h 186"/>
                  <a:gd name="T16" fmla="*/ 107 w 187"/>
                  <a:gd name="T17" fmla="*/ 26 h 186"/>
                  <a:gd name="T18" fmla="*/ 26 w 187"/>
                  <a:gd name="T19" fmla="*/ 10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7" h="186">
                    <a:moveTo>
                      <a:pt x="81" y="186"/>
                    </a:moveTo>
                    <a:lnTo>
                      <a:pt x="0" y="106"/>
                    </a:lnTo>
                    <a:lnTo>
                      <a:pt x="107" y="0"/>
                    </a:lnTo>
                    <a:lnTo>
                      <a:pt x="187" y="80"/>
                    </a:lnTo>
                    <a:lnTo>
                      <a:pt x="81" y="186"/>
                    </a:lnTo>
                    <a:close/>
                    <a:moveTo>
                      <a:pt x="26" y="106"/>
                    </a:moveTo>
                    <a:lnTo>
                      <a:pt x="81" y="158"/>
                    </a:lnTo>
                    <a:lnTo>
                      <a:pt x="159" y="80"/>
                    </a:lnTo>
                    <a:lnTo>
                      <a:pt x="107" y="26"/>
                    </a:lnTo>
                    <a:lnTo>
                      <a:pt x="26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38">
                <a:extLst>
                  <a:ext uri="{FF2B5EF4-FFF2-40B4-BE49-F238E27FC236}">
                    <a16:creationId xmlns:a16="http://schemas.microsoft.com/office/drawing/2014/main" id="{4761430D-55ED-4E12-B990-5AE387FB3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27708" y="5835650"/>
                <a:ext cx="201612" cy="195263"/>
              </a:xfrm>
              <a:custGeom>
                <a:avLst/>
                <a:gdLst>
                  <a:gd name="T0" fmla="*/ 26 w 54"/>
                  <a:gd name="T1" fmla="*/ 52 h 52"/>
                  <a:gd name="T2" fmla="*/ 9 w 54"/>
                  <a:gd name="T3" fmla="*/ 45 h 52"/>
                  <a:gd name="T4" fmla="*/ 9 w 54"/>
                  <a:gd name="T5" fmla="*/ 11 h 52"/>
                  <a:gd name="T6" fmla="*/ 20 w 54"/>
                  <a:gd name="T7" fmla="*/ 0 h 52"/>
                  <a:gd name="T8" fmla="*/ 26 w 54"/>
                  <a:gd name="T9" fmla="*/ 6 h 52"/>
                  <a:gd name="T10" fmla="*/ 15 w 54"/>
                  <a:gd name="T11" fmla="*/ 17 h 52"/>
                  <a:gd name="T12" fmla="*/ 10 w 54"/>
                  <a:gd name="T13" fmla="*/ 28 h 52"/>
                  <a:gd name="T14" fmla="*/ 15 w 54"/>
                  <a:gd name="T15" fmla="*/ 39 h 52"/>
                  <a:gd name="T16" fmla="*/ 26 w 54"/>
                  <a:gd name="T17" fmla="*/ 44 h 52"/>
                  <a:gd name="T18" fmla="*/ 37 w 54"/>
                  <a:gd name="T19" fmla="*/ 39 h 52"/>
                  <a:gd name="T20" fmla="*/ 48 w 54"/>
                  <a:gd name="T21" fmla="*/ 28 h 52"/>
                  <a:gd name="T22" fmla="*/ 54 w 54"/>
                  <a:gd name="T23" fmla="*/ 34 h 52"/>
                  <a:gd name="T24" fmla="*/ 43 w 54"/>
                  <a:gd name="T25" fmla="*/ 45 h 52"/>
                  <a:gd name="T26" fmla="*/ 26 w 54"/>
                  <a:gd name="T2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2">
                    <a:moveTo>
                      <a:pt x="26" y="52"/>
                    </a:moveTo>
                    <a:cubicBezTo>
                      <a:pt x="20" y="52"/>
                      <a:pt x="14" y="50"/>
                      <a:pt x="9" y="45"/>
                    </a:cubicBezTo>
                    <a:cubicBezTo>
                      <a:pt x="0" y="36"/>
                      <a:pt x="0" y="20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2" y="20"/>
                      <a:pt x="10" y="24"/>
                      <a:pt x="10" y="28"/>
                    </a:cubicBezTo>
                    <a:cubicBezTo>
                      <a:pt x="10" y="32"/>
                      <a:pt x="12" y="36"/>
                      <a:pt x="15" y="39"/>
                    </a:cubicBezTo>
                    <a:cubicBezTo>
                      <a:pt x="18" y="42"/>
                      <a:pt x="22" y="44"/>
                      <a:pt x="26" y="44"/>
                    </a:cubicBezTo>
                    <a:cubicBezTo>
                      <a:pt x="30" y="44"/>
                      <a:pt x="34" y="42"/>
                      <a:pt x="37" y="39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38" y="50"/>
                      <a:pt x="32" y="52"/>
                      <a:pt x="26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39">
                <a:extLst>
                  <a:ext uri="{FF2B5EF4-FFF2-40B4-BE49-F238E27FC236}">
                    <a16:creationId xmlns:a16="http://schemas.microsoft.com/office/drawing/2014/main" id="{8E56BBBD-5B8B-4331-8F39-49CE3A136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9808" y="5551488"/>
                <a:ext cx="195262" cy="193675"/>
              </a:xfrm>
              <a:custGeom>
                <a:avLst/>
                <a:gdLst>
                  <a:gd name="T0" fmla="*/ 34 w 52"/>
                  <a:gd name="T1" fmla="*/ 52 h 52"/>
                  <a:gd name="T2" fmla="*/ 28 w 52"/>
                  <a:gd name="T3" fmla="*/ 46 h 52"/>
                  <a:gd name="T4" fmla="*/ 39 w 52"/>
                  <a:gd name="T5" fmla="*/ 35 h 52"/>
                  <a:gd name="T6" fmla="*/ 44 w 52"/>
                  <a:gd name="T7" fmla="*/ 24 h 52"/>
                  <a:gd name="T8" fmla="*/ 39 w 52"/>
                  <a:gd name="T9" fmla="*/ 13 h 52"/>
                  <a:gd name="T10" fmla="*/ 17 w 52"/>
                  <a:gd name="T11" fmla="*/ 13 h 52"/>
                  <a:gd name="T12" fmla="*/ 6 w 52"/>
                  <a:gd name="T13" fmla="*/ 24 h 52"/>
                  <a:gd name="T14" fmla="*/ 0 w 52"/>
                  <a:gd name="T15" fmla="*/ 18 h 52"/>
                  <a:gd name="T16" fmla="*/ 11 w 52"/>
                  <a:gd name="T17" fmla="*/ 7 h 52"/>
                  <a:gd name="T18" fmla="*/ 28 w 52"/>
                  <a:gd name="T19" fmla="*/ 0 h 52"/>
                  <a:gd name="T20" fmla="*/ 45 w 52"/>
                  <a:gd name="T21" fmla="*/ 7 h 52"/>
                  <a:gd name="T22" fmla="*/ 52 w 52"/>
                  <a:gd name="T23" fmla="*/ 24 h 52"/>
                  <a:gd name="T24" fmla="*/ 45 w 52"/>
                  <a:gd name="T25" fmla="*/ 41 h 52"/>
                  <a:gd name="T26" fmla="*/ 34 w 52"/>
                  <a:gd name="T2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52">
                    <a:moveTo>
                      <a:pt x="34" y="52"/>
                    </a:moveTo>
                    <a:cubicBezTo>
                      <a:pt x="28" y="46"/>
                      <a:pt x="28" y="46"/>
                      <a:pt x="28" y="46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2" y="32"/>
                      <a:pt x="44" y="28"/>
                      <a:pt x="44" y="24"/>
                    </a:cubicBezTo>
                    <a:cubicBezTo>
                      <a:pt x="44" y="20"/>
                      <a:pt x="42" y="16"/>
                      <a:pt x="39" y="13"/>
                    </a:cubicBezTo>
                    <a:cubicBezTo>
                      <a:pt x="33" y="7"/>
                      <a:pt x="23" y="7"/>
                      <a:pt x="17" y="1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6" y="2"/>
                      <a:pt x="22" y="0"/>
                      <a:pt x="28" y="0"/>
                    </a:cubicBezTo>
                    <a:cubicBezTo>
                      <a:pt x="34" y="0"/>
                      <a:pt x="40" y="2"/>
                      <a:pt x="45" y="7"/>
                    </a:cubicBezTo>
                    <a:cubicBezTo>
                      <a:pt x="50" y="12"/>
                      <a:pt x="52" y="18"/>
                      <a:pt x="52" y="24"/>
                    </a:cubicBezTo>
                    <a:cubicBezTo>
                      <a:pt x="52" y="30"/>
                      <a:pt x="50" y="36"/>
                      <a:pt x="45" y="41"/>
                    </a:cubicBezTo>
                    <a:lnTo>
                      <a:pt x="34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40">
                <a:extLst>
                  <a:ext uri="{FF2B5EF4-FFF2-40B4-BE49-F238E27FC236}">
                    <a16:creationId xmlns:a16="http://schemas.microsoft.com/office/drawing/2014/main" id="{C7CFF548-FD16-43E8-9784-B9D676EA9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91220" y="5783263"/>
                <a:ext cx="46037" cy="44450"/>
              </a:xfrm>
              <a:custGeom>
                <a:avLst/>
                <a:gdLst>
                  <a:gd name="T0" fmla="*/ 15 w 29"/>
                  <a:gd name="T1" fmla="*/ 28 h 28"/>
                  <a:gd name="T2" fmla="*/ 0 w 29"/>
                  <a:gd name="T3" fmla="*/ 14 h 28"/>
                  <a:gd name="T4" fmla="*/ 15 w 29"/>
                  <a:gd name="T5" fmla="*/ 0 h 28"/>
                  <a:gd name="T6" fmla="*/ 29 w 29"/>
                  <a:gd name="T7" fmla="*/ 14 h 28"/>
                  <a:gd name="T8" fmla="*/ 15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5" y="28"/>
                    </a:moveTo>
                    <a:lnTo>
                      <a:pt x="0" y="14"/>
                    </a:lnTo>
                    <a:lnTo>
                      <a:pt x="15" y="0"/>
                    </a:lnTo>
                    <a:lnTo>
                      <a:pt x="29" y="14"/>
                    </a:lnTo>
                    <a:lnTo>
                      <a:pt x="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41">
                <a:extLst>
                  <a:ext uri="{FF2B5EF4-FFF2-40B4-BE49-F238E27FC236}">
                    <a16:creationId xmlns:a16="http://schemas.microsoft.com/office/drawing/2014/main" id="{DC3E9123-40E3-4E9E-81A2-944F45F3B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51545" y="5768975"/>
                <a:ext cx="46037" cy="44450"/>
              </a:xfrm>
              <a:custGeom>
                <a:avLst/>
                <a:gdLst>
                  <a:gd name="T0" fmla="*/ 14 w 29"/>
                  <a:gd name="T1" fmla="*/ 28 h 28"/>
                  <a:gd name="T2" fmla="*/ 0 w 29"/>
                  <a:gd name="T3" fmla="*/ 14 h 28"/>
                  <a:gd name="T4" fmla="*/ 14 w 29"/>
                  <a:gd name="T5" fmla="*/ 0 h 28"/>
                  <a:gd name="T6" fmla="*/ 29 w 29"/>
                  <a:gd name="T7" fmla="*/ 14 h 28"/>
                  <a:gd name="T8" fmla="*/ 14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4" y="2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9" y="14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42">
                <a:extLst>
                  <a:ext uri="{FF2B5EF4-FFF2-40B4-BE49-F238E27FC236}">
                    <a16:creationId xmlns:a16="http://schemas.microsoft.com/office/drawing/2014/main" id="{50F5D223-0754-4F1B-99F8-FB6C13D91D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67420" y="5708650"/>
                <a:ext cx="44450" cy="44450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8" y="14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43">
                <a:extLst>
                  <a:ext uri="{FF2B5EF4-FFF2-40B4-BE49-F238E27FC236}">
                    <a16:creationId xmlns:a16="http://schemas.microsoft.com/office/drawing/2014/main" id="{8A82A8A2-98B2-4229-B040-BF93A6FE8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37258" y="5827713"/>
                <a:ext cx="44450" cy="46038"/>
              </a:xfrm>
              <a:custGeom>
                <a:avLst/>
                <a:gdLst>
                  <a:gd name="T0" fmla="*/ 14 w 28"/>
                  <a:gd name="T1" fmla="*/ 29 h 29"/>
                  <a:gd name="T2" fmla="*/ 0 w 28"/>
                  <a:gd name="T3" fmla="*/ 15 h 29"/>
                  <a:gd name="T4" fmla="*/ 14 w 28"/>
                  <a:gd name="T5" fmla="*/ 0 h 29"/>
                  <a:gd name="T6" fmla="*/ 28 w 28"/>
                  <a:gd name="T7" fmla="*/ 15 h 29"/>
                  <a:gd name="T8" fmla="*/ 14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4" y="2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28" y="15"/>
                    </a:lnTo>
                    <a:lnTo>
                      <a:pt x="14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44">
                <a:extLst>
                  <a:ext uri="{FF2B5EF4-FFF2-40B4-BE49-F238E27FC236}">
                    <a16:creationId xmlns:a16="http://schemas.microsoft.com/office/drawing/2014/main" id="{1A30B1E3-0841-4283-A3A0-C9C3AAAEF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1870" y="5753100"/>
                <a:ext cx="44450" cy="46038"/>
              </a:xfrm>
              <a:custGeom>
                <a:avLst/>
                <a:gdLst>
                  <a:gd name="T0" fmla="*/ 14 w 28"/>
                  <a:gd name="T1" fmla="*/ 29 h 29"/>
                  <a:gd name="T2" fmla="*/ 0 w 28"/>
                  <a:gd name="T3" fmla="*/ 14 h 29"/>
                  <a:gd name="T4" fmla="*/ 14 w 28"/>
                  <a:gd name="T5" fmla="*/ 0 h 29"/>
                  <a:gd name="T6" fmla="*/ 28 w 28"/>
                  <a:gd name="T7" fmla="*/ 14 h 29"/>
                  <a:gd name="T8" fmla="*/ 14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4" y="2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8" y="14"/>
                    </a:lnTo>
                    <a:lnTo>
                      <a:pt x="14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90" name="矩形 89">
            <a:extLst>
              <a:ext uri="{FF2B5EF4-FFF2-40B4-BE49-F238E27FC236}">
                <a16:creationId xmlns:a16="http://schemas.microsoft.com/office/drawing/2014/main" id="{4C2476F0-EDDD-4371-B33F-98AC4EA36224}"/>
              </a:ext>
            </a:extLst>
          </p:cNvPr>
          <p:cNvSpPr/>
          <p:nvPr/>
        </p:nvSpPr>
        <p:spPr>
          <a:xfrm>
            <a:off x="8223533" y="4809710"/>
            <a:ext cx="3133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0DCFA6AE-399F-4E7F-96A3-04DF931A27BA}"/>
              </a:ext>
            </a:extLst>
          </p:cNvPr>
          <p:cNvSpPr/>
          <p:nvPr/>
        </p:nvSpPr>
        <p:spPr>
          <a:xfrm>
            <a:off x="8835605" y="4293614"/>
            <a:ext cx="1897171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2399AF4A-017B-4FDF-9821-4C45813CC6E0}"/>
              </a:ext>
            </a:extLst>
          </p:cNvPr>
          <p:cNvGrpSpPr/>
          <p:nvPr/>
        </p:nvGrpSpPr>
        <p:grpSpPr>
          <a:xfrm>
            <a:off x="8268386" y="4177242"/>
            <a:ext cx="561182" cy="561182"/>
            <a:chOff x="8469135" y="3735768"/>
            <a:chExt cx="561182" cy="561182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F60D53CA-E9D0-4868-BFE5-63CE727636B0}"/>
                </a:ext>
              </a:extLst>
            </p:cNvPr>
            <p:cNvSpPr/>
            <p:nvPr/>
          </p:nvSpPr>
          <p:spPr>
            <a:xfrm>
              <a:off x="8469135" y="3735768"/>
              <a:ext cx="561182" cy="561182"/>
            </a:xfrm>
            <a:prstGeom prst="ellipse">
              <a:avLst/>
            </a:prstGeom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1452AD32-E065-411C-B120-B087835C976A}"/>
                </a:ext>
              </a:extLst>
            </p:cNvPr>
            <p:cNvGrpSpPr/>
            <p:nvPr/>
          </p:nvGrpSpPr>
          <p:grpSpPr>
            <a:xfrm>
              <a:off x="8621844" y="3874607"/>
              <a:ext cx="282534" cy="283503"/>
              <a:chOff x="13416445" y="3094038"/>
              <a:chExt cx="463550" cy="465138"/>
            </a:xfrm>
            <a:solidFill>
              <a:schemeClr val="bg1"/>
            </a:solidFill>
          </p:grpSpPr>
          <p:sp>
            <p:nvSpPr>
              <p:cNvPr id="95" name="Freeform 23">
                <a:extLst>
                  <a:ext uri="{FF2B5EF4-FFF2-40B4-BE49-F238E27FC236}">
                    <a16:creationId xmlns:a16="http://schemas.microsoft.com/office/drawing/2014/main" id="{824E0E52-6E31-4EFB-BE8E-B2C772821E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64070" y="3094038"/>
                <a:ext cx="415925" cy="417513"/>
              </a:xfrm>
              <a:custGeom>
                <a:avLst/>
                <a:gdLst>
                  <a:gd name="T0" fmla="*/ 102 w 262"/>
                  <a:gd name="T1" fmla="*/ 263 h 263"/>
                  <a:gd name="T2" fmla="*/ 0 w 262"/>
                  <a:gd name="T3" fmla="*/ 159 h 263"/>
                  <a:gd name="T4" fmla="*/ 203 w 262"/>
                  <a:gd name="T5" fmla="*/ 0 h 263"/>
                  <a:gd name="T6" fmla="*/ 262 w 262"/>
                  <a:gd name="T7" fmla="*/ 59 h 263"/>
                  <a:gd name="T8" fmla="*/ 102 w 262"/>
                  <a:gd name="T9" fmla="*/ 263 h 263"/>
                  <a:gd name="T10" fmla="*/ 29 w 262"/>
                  <a:gd name="T11" fmla="*/ 161 h 263"/>
                  <a:gd name="T12" fmla="*/ 100 w 262"/>
                  <a:gd name="T13" fmla="*/ 234 h 263"/>
                  <a:gd name="T14" fmla="*/ 237 w 262"/>
                  <a:gd name="T15" fmla="*/ 62 h 263"/>
                  <a:gd name="T16" fmla="*/ 201 w 262"/>
                  <a:gd name="T17" fmla="*/ 26 h 263"/>
                  <a:gd name="T18" fmla="*/ 29 w 262"/>
                  <a:gd name="T19" fmla="*/ 16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2" h="263">
                    <a:moveTo>
                      <a:pt x="102" y="263"/>
                    </a:moveTo>
                    <a:lnTo>
                      <a:pt x="0" y="159"/>
                    </a:lnTo>
                    <a:lnTo>
                      <a:pt x="203" y="0"/>
                    </a:lnTo>
                    <a:lnTo>
                      <a:pt x="262" y="59"/>
                    </a:lnTo>
                    <a:lnTo>
                      <a:pt x="102" y="263"/>
                    </a:lnTo>
                    <a:close/>
                    <a:moveTo>
                      <a:pt x="29" y="161"/>
                    </a:moveTo>
                    <a:lnTo>
                      <a:pt x="100" y="234"/>
                    </a:lnTo>
                    <a:lnTo>
                      <a:pt x="237" y="62"/>
                    </a:lnTo>
                    <a:lnTo>
                      <a:pt x="201" y="26"/>
                    </a:lnTo>
                    <a:lnTo>
                      <a:pt x="29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24">
                <a:extLst>
                  <a:ext uri="{FF2B5EF4-FFF2-40B4-BE49-F238E27FC236}">
                    <a16:creationId xmlns:a16="http://schemas.microsoft.com/office/drawing/2014/main" id="{D690B30F-8CE6-4700-A00C-55BF21B6F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65670" y="3184525"/>
                <a:ext cx="220662" cy="179388"/>
              </a:xfrm>
              <a:custGeom>
                <a:avLst/>
                <a:gdLst>
                  <a:gd name="T0" fmla="*/ 12 w 139"/>
                  <a:gd name="T1" fmla="*/ 113 h 113"/>
                  <a:gd name="T2" fmla="*/ 0 w 139"/>
                  <a:gd name="T3" fmla="*/ 99 h 113"/>
                  <a:gd name="T4" fmla="*/ 128 w 139"/>
                  <a:gd name="T5" fmla="*/ 0 h 113"/>
                  <a:gd name="T6" fmla="*/ 139 w 139"/>
                  <a:gd name="T7" fmla="*/ 14 h 113"/>
                  <a:gd name="T8" fmla="*/ 12 w 139"/>
                  <a:gd name="T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13">
                    <a:moveTo>
                      <a:pt x="12" y="113"/>
                    </a:moveTo>
                    <a:lnTo>
                      <a:pt x="0" y="99"/>
                    </a:lnTo>
                    <a:lnTo>
                      <a:pt x="128" y="0"/>
                    </a:lnTo>
                    <a:lnTo>
                      <a:pt x="139" y="14"/>
                    </a:lnTo>
                    <a:lnTo>
                      <a:pt x="12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25">
                <a:extLst>
                  <a:ext uri="{FF2B5EF4-FFF2-40B4-BE49-F238E27FC236}">
                    <a16:creationId xmlns:a16="http://schemas.microsoft.com/office/drawing/2014/main" id="{62560EAC-116C-4D64-90A0-B16D69C83E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27558" y="3387725"/>
                <a:ext cx="160337" cy="160338"/>
              </a:xfrm>
              <a:custGeom>
                <a:avLst/>
                <a:gdLst>
                  <a:gd name="T0" fmla="*/ 12 w 43"/>
                  <a:gd name="T1" fmla="*/ 43 h 43"/>
                  <a:gd name="T2" fmla="*/ 0 w 43"/>
                  <a:gd name="T3" fmla="*/ 31 h 43"/>
                  <a:gd name="T4" fmla="*/ 3 w 43"/>
                  <a:gd name="T5" fmla="*/ 29 h 43"/>
                  <a:gd name="T6" fmla="*/ 3 w 43"/>
                  <a:gd name="T7" fmla="*/ 12 h 43"/>
                  <a:gd name="T8" fmla="*/ 0 w 43"/>
                  <a:gd name="T9" fmla="*/ 9 h 43"/>
                  <a:gd name="T10" fmla="*/ 9 w 43"/>
                  <a:gd name="T11" fmla="*/ 0 h 43"/>
                  <a:gd name="T12" fmla="*/ 14 w 43"/>
                  <a:gd name="T13" fmla="*/ 6 h 43"/>
                  <a:gd name="T14" fmla="*/ 11 w 43"/>
                  <a:gd name="T15" fmla="*/ 9 h 43"/>
                  <a:gd name="T16" fmla="*/ 11 w 43"/>
                  <a:gd name="T17" fmla="*/ 31 h 43"/>
                  <a:gd name="T18" fmla="*/ 12 w 43"/>
                  <a:gd name="T19" fmla="*/ 32 h 43"/>
                  <a:gd name="T20" fmla="*/ 34 w 43"/>
                  <a:gd name="T21" fmla="*/ 32 h 43"/>
                  <a:gd name="T22" fmla="*/ 37 w 43"/>
                  <a:gd name="T23" fmla="*/ 29 h 43"/>
                  <a:gd name="T24" fmla="*/ 43 w 43"/>
                  <a:gd name="T25" fmla="*/ 34 h 43"/>
                  <a:gd name="T26" fmla="*/ 34 w 43"/>
                  <a:gd name="T27" fmla="*/ 43 h 43"/>
                  <a:gd name="T28" fmla="*/ 31 w 43"/>
                  <a:gd name="T29" fmla="*/ 40 h 43"/>
                  <a:gd name="T30" fmla="*/ 14 w 43"/>
                  <a:gd name="T31" fmla="*/ 40 h 43"/>
                  <a:gd name="T32" fmla="*/ 12 w 43"/>
                  <a:gd name="T3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3">
                    <a:moveTo>
                      <a:pt x="12" y="43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8" y="24"/>
                      <a:pt x="8" y="16"/>
                      <a:pt x="3" y="1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6" y="16"/>
                      <a:pt x="16" y="25"/>
                      <a:pt x="11" y="3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8" y="27"/>
                      <a:pt x="27" y="27"/>
                      <a:pt x="34" y="32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27" y="35"/>
                      <a:pt x="19" y="35"/>
                      <a:pt x="14" y="40"/>
                    </a:cubicBezTo>
                    <a:lnTo>
                      <a:pt x="12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26">
                <a:extLst>
                  <a:ext uri="{FF2B5EF4-FFF2-40B4-BE49-F238E27FC236}">
                    <a16:creationId xmlns:a16="http://schemas.microsoft.com/office/drawing/2014/main" id="{2699AB78-8F13-4208-8C6D-E35A7CFCA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16445" y="3503613"/>
                <a:ext cx="55562" cy="55563"/>
              </a:xfrm>
              <a:custGeom>
                <a:avLst/>
                <a:gdLst>
                  <a:gd name="T0" fmla="*/ 14 w 35"/>
                  <a:gd name="T1" fmla="*/ 35 h 35"/>
                  <a:gd name="T2" fmla="*/ 0 w 35"/>
                  <a:gd name="T3" fmla="*/ 21 h 35"/>
                  <a:gd name="T4" fmla="*/ 21 w 35"/>
                  <a:gd name="T5" fmla="*/ 0 h 35"/>
                  <a:gd name="T6" fmla="*/ 35 w 35"/>
                  <a:gd name="T7" fmla="*/ 14 h 35"/>
                  <a:gd name="T8" fmla="*/ 14 w 35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4" y="35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35" y="14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401166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1221BB69-82AD-4337-AC1D-F408A9AD3FF2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椭圆 16">
            <a:extLst>
              <a:ext uri="{FF2B5EF4-FFF2-40B4-BE49-F238E27FC236}">
                <a16:creationId xmlns:a16="http://schemas.microsoft.com/office/drawing/2014/main" id="{F6E05F91-98A7-43F5-947C-AC770C94D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9763" y="5470983"/>
            <a:ext cx="95250" cy="230188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椭圆 17">
            <a:extLst>
              <a:ext uri="{FF2B5EF4-FFF2-40B4-BE49-F238E27FC236}">
                <a16:creationId xmlns:a16="http://schemas.microsoft.com/office/drawing/2014/main" id="{76C50309-87FE-4515-8ADE-F027C177A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3413" y="1753174"/>
            <a:ext cx="96838" cy="230187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椭圆 1">
            <a:extLst>
              <a:ext uri="{FF2B5EF4-FFF2-40B4-BE49-F238E27FC236}">
                <a16:creationId xmlns:a16="http://schemas.microsoft.com/office/drawing/2014/main" id="{0B7ABAAA-52C6-4B60-A2A8-ACCB62E98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7613" y="5496383"/>
            <a:ext cx="96838" cy="233363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椭圆 2">
            <a:extLst>
              <a:ext uri="{FF2B5EF4-FFF2-40B4-BE49-F238E27FC236}">
                <a16:creationId xmlns:a16="http://schemas.microsoft.com/office/drawing/2014/main" id="{0BDAF4D0-178D-45B8-8B5C-278FD88DB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8088" y="1772224"/>
            <a:ext cx="96838" cy="233362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椭圆 3">
            <a:extLst>
              <a:ext uri="{FF2B5EF4-FFF2-40B4-BE49-F238E27FC236}">
                <a16:creationId xmlns:a16="http://schemas.microsoft.com/office/drawing/2014/main" id="{A54465F2-9B60-4120-B6BA-578290261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6263" y="1756349"/>
            <a:ext cx="96838" cy="230187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椭圆 4">
            <a:extLst>
              <a:ext uri="{FF2B5EF4-FFF2-40B4-BE49-F238E27FC236}">
                <a16:creationId xmlns:a16="http://schemas.microsoft.com/office/drawing/2014/main" id="{B390544F-9095-4BD8-9D3C-6EF0F95CD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6663" y="1756349"/>
            <a:ext cx="95250" cy="2317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椭圆 5">
            <a:extLst>
              <a:ext uri="{FF2B5EF4-FFF2-40B4-BE49-F238E27FC236}">
                <a16:creationId xmlns:a16="http://schemas.microsoft.com/office/drawing/2014/main" id="{1DD979F9-251C-4943-A2DA-3664FDC42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8563" y="5488446"/>
            <a:ext cx="96838" cy="230187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椭圆 6">
            <a:extLst>
              <a:ext uri="{FF2B5EF4-FFF2-40B4-BE49-F238E27FC236}">
                <a16:creationId xmlns:a16="http://schemas.microsoft.com/office/drawing/2014/main" id="{95ED9226-CB1B-4E4C-B932-E8C1992B36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3088" y="5496383"/>
            <a:ext cx="95250" cy="233363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椭圆 7">
            <a:extLst>
              <a:ext uri="{FF2B5EF4-FFF2-40B4-BE49-F238E27FC236}">
                <a16:creationId xmlns:a16="http://schemas.microsoft.com/office/drawing/2014/main" id="{EF4A371B-CC5A-4D1B-B094-AE7E359511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9438" y="5480508"/>
            <a:ext cx="96838" cy="2317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椭圆 8">
            <a:extLst>
              <a:ext uri="{FF2B5EF4-FFF2-40B4-BE49-F238E27FC236}">
                <a16:creationId xmlns:a16="http://schemas.microsoft.com/office/drawing/2014/main" id="{7979EC56-0547-489E-B5A7-06D68DE75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9838" y="5474158"/>
            <a:ext cx="96838" cy="2317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椭圆 9">
            <a:extLst>
              <a:ext uri="{FF2B5EF4-FFF2-40B4-BE49-F238E27FC236}">
                <a16:creationId xmlns:a16="http://schemas.microsoft.com/office/drawing/2014/main" id="{4F8CEE3F-8C11-4567-8CF3-C9E559453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5388" y="1776986"/>
            <a:ext cx="95250" cy="231775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椭圆 10">
            <a:extLst>
              <a:ext uri="{FF2B5EF4-FFF2-40B4-BE49-F238E27FC236}">
                <a16:creationId xmlns:a16="http://schemas.microsoft.com/office/drawing/2014/main" id="{3EE6018D-47B0-4039-BDE4-D6D637ED5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9913" y="1772224"/>
            <a:ext cx="95250" cy="233362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矩形 11">
            <a:extLst>
              <a:ext uri="{FF2B5EF4-FFF2-40B4-BE49-F238E27FC236}">
                <a16:creationId xmlns:a16="http://schemas.microsoft.com/office/drawing/2014/main" id="{C79E31CE-B6BE-4211-BF4C-296B73A32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588" y="1905979"/>
            <a:ext cx="9648825" cy="3789936"/>
          </a:xfrm>
          <a:prstGeom prst="rect">
            <a:avLst/>
          </a:prstGeom>
          <a:solidFill>
            <a:srgbClr val="7AA6A1">
              <a:alpha val="30000"/>
            </a:srgbClr>
          </a:solidFill>
          <a:ln>
            <a:noFill/>
          </a:ln>
        </p:spPr>
        <p:txBody>
          <a:bodyPr lIns="4248000" rIns="252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1400">
              <a:solidFill>
                <a:srgbClr val="A5A5A5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9A436DA-11A5-446D-A0CD-DA1BA9D0E6C0}"/>
              </a:ext>
            </a:extLst>
          </p:cNvPr>
          <p:cNvGrpSpPr/>
          <p:nvPr/>
        </p:nvGrpSpPr>
        <p:grpSpPr>
          <a:xfrm>
            <a:off x="1935163" y="1748411"/>
            <a:ext cx="3611563" cy="3994724"/>
            <a:chOff x="1298575" y="1570611"/>
            <a:chExt cx="3611563" cy="4567238"/>
          </a:xfrm>
        </p:grpSpPr>
        <p:sp>
          <p:nvSpPr>
            <p:cNvPr id="17" name="圆角矩形 15">
              <a:extLst>
                <a:ext uri="{FF2B5EF4-FFF2-40B4-BE49-F238E27FC236}">
                  <a16:creationId xmlns:a16="http://schemas.microsoft.com/office/drawing/2014/main" id="{C65E4B7D-95B2-44C3-8B0F-AB54B98ED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8650" y="1573786"/>
              <a:ext cx="492125" cy="4545013"/>
            </a:xfrm>
            <a:custGeom>
              <a:avLst/>
              <a:gdLst>
                <a:gd name="T0" fmla="*/ 60134 w 738285"/>
                <a:gd name="T1" fmla="*/ 156322 h 4248500"/>
                <a:gd name="T2" fmla="*/ 8326 w 738285"/>
                <a:gd name="T3" fmla="*/ 11 h 4248500"/>
                <a:gd name="T4" fmla="*/ 420125 w 738285"/>
                <a:gd name="T5" fmla="*/ 11 h 4248500"/>
                <a:gd name="T6" fmla="*/ 492125 w 738285"/>
                <a:gd name="T7" fmla="*/ 115563 h 4248500"/>
                <a:gd name="T8" fmla="*/ 492125 w 738285"/>
                <a:gd name="T9" fmla="*/ 4429441 h 4248500"/>
                <a:gd name="T10" fmla="*/ 420125 w 738285"/>
                <a:gd name="T11" fmla="*/ 4544994 h 4248500"/>
                <a:gd name="T12" fmla="*/ 24198 w 738285"/>
                <a:gd name="T13" fmla="*/ 4544994 h 4248500"/>
                <a:gd name="T14" fmla="*/ 60134 w 738285"/>
                <a:gd name="T15" fmla="*/ 4429441 h 4248500"/>
                <a:gd name="T16" fmla="*/ 60134 w 738285"/>
                <a:gd name="T17" fmla="*/ 156322 h 42485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8285"/>
                <a:gd name="T28" fmla="*/ 0 h 4248500"/>
                <a:gd name="T29" fmla="*/ 738285 w 738285"/>
                <a:gd name="T30" fmla="*/ 4248500 h 42485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2700000" scaled="1"/>
            </a:gradFill>
            <a:ln>
              <a:noFill/>
            </a:ln>
          </p:spPr>
          <p:txBody>
            <a:bodyPr lIns="72000" tIns="0" rIns="0" bIns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圆角矩形 15">
              <a:extLst>
                <a:ext uri="{FF2B5EF4-FFF2-40B4-BE49-F238E27FC236}">
                  <a16:creationId xmlns:a16="http://schemas.microsoft.com/office/drawing/2014/main" id="{70D33225-9755-4967-BFD2-99FAC1BD47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250" y="1578549"/>
              <a:ext cx="493713" cy="4541837"/>
            </a:xfrm>
            <a:custGeom>
              <a:avLst/>
              <a:gdLst>
                <a:gd name="T0" fmla="*/ 60328 w 738285"/>
                <a:gd name="T1" fmla="*/ 156213 h 4248500"/>
                <a:gd name="T2" fmla="*/ 8352 w 738285"/>
                <a:gd name="T3" fmla="*/ 11 h 4248500"/>
                <a:gd name="T4" fmla="*/ 421481 w 738285"/>
                <a:gd name="T5" fmla="*/ 11 h 4248500"/>
                <a:gd name="T6" fmla="*/ 493713 w 738285"/>
                <a:gd name="T7" fmla="*/ 115482 h 4248500"/>
                <a:gd name="T8" fmla="*/ 493713 w 738285"/>
                <a:gd name="T9" fmla="*/ 4426346 h 4248500"/>
                <a:gd name="T10" fmla="*/ 421481 w 738285"/>
                <a:gd name="T11" fmla="*/ 4541818 h 4248500"/>
                <a:gd name="T12" fmla="*/ 24276 w 738285"/>
                <a:gd name="T13" fmla="*/ 4541818 h 4248500"/>
                <a:gd name="T14" fmla="*/ 60328 w 738285"/>
                <a:gd name="T15" fmla="*/ 4426346 h 4248500"/>
                <a:gd name="T16" fmla="*/ 60328 w 738285"/>
                <a:gd name="T17" fmla="*/ 156213 h 42485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8285"/>
                <a:gd name="T28" fmla="*/ 0 h 4248500"/>
                <a:gd name="T29" fmla="*/ 738285 w 738285"/>
                <a:gd name="T30" fmla="*/ 4248500 h 42485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solidFill>
              <a:srgbClr val="F1E7B6"/>
            </a:solidFill>
            <a:ln>
              <a:noFill/>
            </a:ln>
          </p:spPr>
          <p:txBody>
            <a:bodyPr lIns="72000" tIns="0" rIns="0" bIns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圆角矩形 15">
              <a:extLst>
                <a:ext uri="{FF2B5EF4-FFF2-40B4-BE49-F238E27FC236}">
                  <a16:creationId xmlns:a16="http://schemas.microsoft.com/office/drawing/2014/main" id="{96DD684A-2C0C-4AF0-BB88-2CE8BCCA1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7375" y="1583311"/>
              <a:ext cx="492125" cy="4545013"/>
            </a:xfrm>
            <a:custGeom>
              <a:avLst/>
              <a:gdLst>
                <a:gd name="T0" fmla="*/ 60134 w 738285"/>
                <a:gd name="T1" fmla="*/ 156322 h 4248500"/>
                <a:gd name="T2" fmla="*/ 8326 w 738285"/>
                <a:gd name="T3" fmla="*/ 11 h 4248500"/>
                <a:gd name="T4" fmla="*/ 420125 w 738285"/>
                <a:gd name="T5" fmla="*/ 11 h 4248500"/>
                <a:gd name="T6" fmla="*/ 492125 w 738285"/>
                <a:gd name="T7" fmla="*/ 115563 h 4248500"/>
                <a:gd name="T8" fmla="*/ 492125 w 738285"/>
                <a:gd name="T9" fmla="*/ 4429441 h 4248500"/>
                <a:gd name="T10" fmla="*/ 420125 w 738285"/>
                <a:gd name="T11" fmla="*/ 4544994 h 4248500"/>
                <a:gd name="T12" fmla="*/ 24198 w 738285"/>
                <a:gd name="T13" fmla="*/ 4544994 h 4248500"/>
                <a:gd name="T14" fmla="*/ 60134 w 738285"/>
                <a:gd name="T15" fmla="*/ 4429441 h 4248500"/>
                <a:gd name="T16" fmla="*/ 60134 w 738285"/>
                <a:gd name="T17" fmla="*/ 156322 h 42485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8285"/>
                <a:gd name="T28" fmla="*/ 0 h 4248500"/>
                <a:gd name="T29" fmla="*/ 738285 w 738285"/>
                <a:gd name="T30" fmla="*/ 4248500 h 42485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2700000" scaled="1"/>
            </a:gradFill>
            <a:ln>
              <a:noFill/>
            </a:ln>
          </p:spPr>
          <p:txBody>
            <a:bodyPr lIns="72000" tIns="0" rIns="0" bIns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圆角矩形 15">
              <a:extLst>
                <a:ext uri="{FF2B5EF4-FFF2-40B4-BE49-F238E27FC236}">
                  <a16:creationId xmlns:a16="http://schemas.microsoft.com/office/drawing/2014/main" id="{5D7ED78A-07CD-4696-9663-110FBE10CA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8575" y="1570611"/>
              <a:ext cx="492125" cy="4543425"/>
            </a:xfrm>
            <a:custGeom>
              <a:avLst/>
              <a:gdLst>
                <a:gd name="T0" fmla="*/ 60134 w 738285"/>
                <a:gd name="T1" fmla="*/ 156268 h 4248500"/>
                <a:gd name="T2" fmla="*/ 8326 w 738285"/>
                <a:gd name="T3" fmla="*/ 11 h 4248500"/>
                <a:gd name="T4" fmla="*/ 420125 w 738285"/>
                <a:gd name="T5" fmla="*/ 11 h 4248500"/>
                <a:gd name="T6" fmla="*/ 492125 w 738285"/>
                <a:gd name="T7" fmla="*/ 115523 h 4248500"/>
                <a:gd name="T8" fmla="*/ 492125 w 738285"/>
                <a:gd name="T9" fmla="*/ 4427894 h 4248500"/>
                <a:gd name="T10" fmla="*/ 420125 w 738285"/>
                <a:gd name="T11" fmla="*/ 4543406 h 4248500"/>
                <a:gd name="T12" fmla="*/ 24198 w 738285"/>
                <a:gd name="T13" fmla="*/ 4543406 h 4248500"/>
                <a:gd name="T14" fmla="*/ 60134 w 738285"/>
                <a:gd name="T15" fmla="*/ 4427894 h 4248500"/>
                <a:gd name="T16" fmla="*/ 60134 w 738285"/>
                <a:gd name="T17" fmla="*/ 156268 h 42485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8285"/>
                <a:gd name="T28" fmla="*/ 0 h 4248500"/>
                <a:gd name="T29" fmla="*/ 738285 w 738285"/>
                <a:gd name="T30" fmla="*/ 4248500 h 42485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solidFill>
              <a:srgbClr val="F1E7B6"/>
            </a:solidFill>
            <a:ln>
              <a:noFill/>
            </a:ln>
          </p:spPr>
          <p:txBody>
            <a:bodyPr lIns="72000" tIns="0" rIns="0" bIns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圆角矩形 15">
              <a:extLst>
                <a:ext uri="{FF2B5EF4-FFF2-40B4-BE49-F238E27FC236}">
                  <a16:creationId xmlns:a16="http://schemas.microsoft.com/office/drawing/2014/main" id="{BA0D6CF3-CE2C-4184-97B2-0295E98451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1900" y="1594424"/>
              <a:ext cx="492125" cy="4543425"/>
            </a:xfrm>
            <a:custGeom>
              <a:avLst/>
              <a:gdLst>
                <a:gd name="T0" fmla="*/ 60134 w 738285"/>
                <a:gd name="T1" fmla="*/ 156268 h 4248500"/>
                <a:gd name="T2" fmla="*/ 8326 w 738285"/>
                <a:gd name="T3" fmla="*/ 11 h 4248500"/>
                <a:gd name="T4" fmla="*/ 420125 w 738285"/>
                <a:gd name="T5" fmla="*/ 11 h 4248500"/>
                <a:gd name="T6" fmla="*/ 492125 w 738285"/>
                <a:gd name="T7" fmla="*/ 115523 h 4248500"/>
                <a:gd name="T8" fmla="*/ 492125 w 738285"/>
                <a:gd name="T9" fmla="*/ 4427894 h 4248500"/>
                <a:gd name="T10" fmla="*/ 420125 w 738285"/>
                <a:gd name="T11" fmla="*/ 4543406 h 4248500"/>
                <a:gd name="T12" fmla="*/ 24198 w 738285"/>
                <a:gd name="T13" fmla="*/ 4543406 h 4248500"/>
                <a:gd name="T14" fmla="*/ 60134 w 738285"/>
                <a:gd name="T15" fmla="*/ 4427894 h 4248500"/>
                <a:gd name="T16" fmla="*/ 60134 w 738285"/>
                <a:gd name="T17" fmla="*/ 156268 h 42485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8285"/>
                <a:gd name="T28" fmla="*/ 0 h 4248500"/>
                <a:gd name="T29" fmla="*/ 738285 w 738285"/>
                <a:gd name="T30" fmla="*/ 4248500 h 42485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solidFill>
              <a:srgbClr val="F1E7B6"/>
            </a:solidFill>
            <a:ln>
              <a:noFill/>
            </a:ln>
          </p:spPr>
          <p:txBody>
            <a:bodyPr lIns="72000" tIns="0" rIns="0" bIns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圆角矩形 15">
              <a:extLst>
                <a:ext uri="{FF2B5EF4-FFF2-40B4-BE49-F238E27FC236}">
                  <a16:creationId xmlns:a16="http://schemas.microsoft.com/office/drawing/2014/main" id="{CDFA4A93-1D8F-45EF-B146-63A88C618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6425" y="1594424"/>
              <a:ext cx="493713" cy="4543425"/>
            </a:xfrm>
            <a:custGeom>
              <a:avLst/>
              <a:gdLst>
                <a:gd name="T0" fmla="*/ 60328 w 738285"/>
                <a:gd name="T1" fmla="*/ 156268 h 4248500"/>
                <a:gd name="T2" fmla="*/ 8352 w 738285"/>
                <a:gd name="T3" fmla="*/ 11 h 4248500"/>
                <a:gd name="T4" fmla="*/ 421481 w 738285"/>
                <a:gd name="T5" fmla="*/ 11 h 4248500"/>
                <a:gd name="T6" fmla="*/ 493713 w 738285"/>
                <a:gd name="T7" fmla="*/ 115523 h 4248500"/>
                <a:gd name="T8" fmla="*/ 493713 w 738285"/>
                <a:gd name="T9" fmla="*/ 4427894 h 4248500"/>
                <a:gd name="T10" fmla="*/ 421481 w 738285"/>
                <a:gd name="T11" fmla="*/ 4543406 h 4248500"/>
                <a:gd name="T12" fmla="*/ 24276 w 738285"/>
                <a:gd name="T13" fmla="*/ 4543406 h 4248500"/>
                <a:gd name="T14" fmla="*/ 60328 w 738285"/>
                <a:gd name="T15" fmla="*/ 4427894 h 4248500"/>
                <a:gd name="T16" fmla="*/ 60328 w 738285"/>
                <a:gd name="T17" fmla="*/ 156268 h 42485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8285"/>
                <a:gd name="T28" fmla="*/ 0 h 4248500"/>
                <a:gd name="T29" fmla="*/ 738285 w 738285"/>
                <a:gd name="T30" fmla="*/ 4248500 h 42485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2700000" scaled="1"/>
            </a:gradFill>
            <a:ln>
              <a:noFill/>
            </a:ln>
          </p:spPr>
          <p:txBody>
            <a:bodyPr lIns="72000" tIns="0" rIns="0" bIns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D84F22F-DAA3-4A27-8239-D97B85C77FBB}"/>
              </a:ext>
            </a:extLst>
          </p:cNvPr>
          <p:cNvSpPr txBox="1"/>
          <p:nvPr/>
        </p:nvSpPr>
        <p:spPr>
          <a:xfrm>
            <a:off x="6040040" y="3121395"/>
            <a:ext cx="4450160" cy="1677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190636-AAEF-4461-B937-906A867171F1}"/>
              </a:ext>
            </a:extLst>
          </p:cNvPr>
          <p:cNvSpPr txBox="1"/>
          <p:nvPr/>
        </p:nvSpPr>
        <p:spPr>
          <a:xfrm>
            <a:off x="5713413" y="2659730"/>
            <a:ext cx="25876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586037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1221BB69-82AD-4337-AC1D-F408A9AD3FF2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3CBC200-4AB3-40C9-A791-002E477243AA}"/>
              </a:ext>
            </a:extLst>
          </p:cNvPr>
          <p:cNvGrpSpPr/>
          <p:nvPr/>
        </p:nvGrpSpPr>
        <p:grpSpPr>
          <a:xfrm>
            <a:off x="1355088" y="2567380"/>
            <a:ext cx="2268154" cy="2262860"/>
            <a:chOff x="2227864" y="4750946"/>
            <a:chExt cx="4498329" cy="4498151"/>
          </a:xfrm>
          <a:solidFill>
            <a:srgbClr val="FDDAE0"/>
          </a:solidFill>
        </p:grpSpPr>
        <p:sp>
          <p:nvSpPr>
            <p:cNvPr id="43" name="Shape 953">
              <a:extLst>
                <a:ext uri="{FF2B5EF4-FFF2-40B4-BE49-F238E27FC236}">
                  <a16:creationId xmlns:a16="http://schemas.microsoft.com/office/drawing/2014/main" id="{3711BE76-ADAE-4EC6-9E80-678BF19B21D7}"/>
                </a:ext>
              </a:extLst>
            </p:cNvPr>
            <p:cNvSpPr/>
            <p:nvPr/>
          </p:nvSpPr>
          <p:spPr>
            <a:xfrm>
              <a:off x="2227864" y="47509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4677" y="1066"/>
                  </a:moveTo>
                  <a:cubicBezTo>
                    <a:pt x="13966" y="1777"/>
                    <a:pt x="13611" y="2708"/>
                    <a:pt x="13611" y="3640"/>
                  </a:cubicBezTo>
                  <a:cubicBezTo>
                    <a:pt x="13611" y="7279"/>
                    <a:pt x="7279" y="13611"/>
                    <a:pt x="3640" y="13611"/>
                  </a:cubicBez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ubicBezTo>
                    <a:pt x="6924" y="19113"/>
                    <a:pt x="7279" y="18182"/>
                    <a:pt x="7279" y="17250"/>
                  </a:cubicBezTo>
                  <a:lnTo>
                    <a:pt x="7279" y="17250"/>
                  </a:lnTo>
                  <a:cubicBezTo>
                    <a:pt x="7279" y="13611"/>
                    <a:pt x="13611" y="7279"/>
                    <a:pt x="17250" y="7279"/>
                  </a:cubicBezTo>
                  <a:lnTo>
                    <a:pt x="17250" y="7279"/>
                  </a:ln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lose/>
                </a:path>
              </a:pathLst>
            </a:custGeom>
            <a:solidFill>
              <a:srgbClr val="F1E7B6"/>
            </a:solidFill>
            <a:ln w="12700">
              <a:miter lim="400000"/>
            </a:ln>
          </p:spPr>
          <p:txBody>
            <a:bodyPr lIns="27449" tIns="27449" rIns="27449" bIns="27449" anchor="ctr"/>
            <a:lstStyle/>
            <a:p>
              <a:pPr defTabSz="23032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882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Shape 963">
              <a:extLst>
                <a:ext uri="{FF2B5EF4-FFF2-40B4-BE49-F238E27FC236}">
                  <a16:creationId xmlns:a16="http://schemas.microsoft.com/office/drawing/2014/main" id="{9C3424B7-0248-4606-B72A-E4F5D475872D}"/>
                </a:ext>
              </a:extLst>
            </p:cNvPr>
            <p:cNvSpPr/>
            <p:nvPr/>
          </p:nvSpPr>
          <p:spPr>
            <a:xfrm>
              <a:off x="2726454" y="8016020"/>
              <a:ext cx="590818" cy="823642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none" lIns="51467" tIns="51467" rIns="51467" bIns="5146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17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A</a:t>
              </a:r>
              <a:endParaRPr sz="2017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E686708-0BF0-4156-B425-7D8E361CDFAA}"/>
              </a:ext>
            </a:extLst>
          </p:cNvPr>
          <p:cNvGrpSpPr/>
          <p:nvPr/>
        </p:nvGrpSpPr>
        <p:grpSpPr>
          <a:xfrm>
            <a:off x="2829437" y="2560991"/>
            <a:ext cx="2268139" cy="2262860"/>
            <a:chOff x="5151877" y="4738246"/>
            <a:chExt cx="4498299" cy="4498151"/>
          </a:xfrm>
          <a:gradFill>
            <a:gsLst>
              <a:gs pos="0">
                <a:srgbClr val="F1E7B6"/>
              </a:gs>
              <a:gs pos="100000">
                <a:srgbClr val="FC7967"/>
              </a:gs>
            </a:gsLst>
            <a:lin ang="5400000" scaled="1"/>
          </a:gradFill>
        </p:grpSpPr>
        <p:sp>
          <p:nvSpPr>
            <p:cNvPr id="27" name="Shape 954">
              <a:extLst>
                <a:ext uri="{FF2B5EF4-FFF2-40B4-BE49-F238E27FC236}">
                  <a16:creationId xmlns:a16="http://schemas.microsoft.com/office/drawing/2014/main" id="{4DD2FE75-9DA6-47A9-8850-F57AC46ECE67}"/>
                </a:ext>
              </a:extLst>
            </p:cNvPr>
            <p:cNvSpPr/>
            <p:nvPr/>
          </p:nvSpPr>
          <p:spPr>
            <a:xfrm>
              <a:off x="5151877" y="4738246"/>
              <a:ext cx="449829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3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2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27449" tIns="27449" rIns="27449" bIns="27449" anchor="ctr"/>
            <a:lstStyle/>
            <a:p>
              <a:pPr defTabSz="23032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882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Shape 962">
              <a:extLst>
                <a:ext uri="{FF2B5EF4-FFF2-40B4-BE49-F238E27FC236}">
                  <a16:creationId xmlns:a16="http://schemas.microsoft.com/office/drawing/2014/main" id="{3ED8BDD7-B0E3-4325-8FBA-D54C1507FC1B}"/>
                </a:ext>
              </a:extLst>
            </p:cNvPr>
            <p:cNvSpPr/>
            <p:nvPr/>
          </p:nvSpPr>
          <p:spPr>
            <a:xfrm>
              <a:off x="5702734" y="5153097"/>
              <a:ext cx="578101" cy="823642"/>
            </a:xfrm>
            <a:prstGeom prst="rect">
              <a:avLst/>
            </a:prstGeom>
            <a:grp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none" lIns="51467" tIns="51467" rIns="51467" bIns="5146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17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B</a:t>
              </a:r>
              <a:endParaRPr sz="2017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4ECD77E-BC61-4AA0-9677-F576862F4513}"/>
              </a:ext>
            </a:extLst>
          </p:cNvPr>
          <p:cNvGrpSpPr/>
          <p:nvPr/>
        </p:nvGrpSpPr>
        <p:grpSpPr>
          <a:xfrm>
            <a:off x="4310192" y="2567380"/>
            <a:ext cx="2268154" cy="2262860"/>
            <a:chOff x="8088591" y="4750946"/>
            <a:chExt cx="4498329" cy="4498151"/>
          </a:xfrm>
          <a:solidFill>
            <a:srgbClr val="FDDAE0"/>
          </a:solidFill>
        </p:grpSpPr>
        <p:sp>
          <p:nvSpPr>
            <p:cNvPr id="25" name="Shape 956">
              <a:extLst>
                <a:ext uri="{FF2B5EF4-FFF2-40B4-BE49-F238E27FC236}">
                  <a16:creationId xmlns:a16="http://schemas.microsoft.com/office/drawing/2014/main" id="{BE63CF8F-F0D5-43A3-9958-367D59A5A20D}"/>
                </a:ext>
              </a:extLst>
            </p:cNvPr>
            <p:cNvSpPr/>
            <p:nvPr/>
          </p:nvSpPr>
          <p:spPr>
            <a:xfrm>
              <a:off x="8088591" y="47509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solidFill>
              <a:srgbClr val="F1E7B6"/>
            </a:solidFill>
            <a:ln w="12700">
              <a:miter lim="400000"/>
            </a:ln>
          </p:spPr>
          <p:txBody>
            <a:bodyPr lIns="27449" tIns="27449" rIns="27449" bIns="27449" anchor="ctr"/>
            <a:lstStyle/>
            <a:p>
              <a:pPr defTabSz="23032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882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Shape 960">
              <a:extLst>
                <a:ext uri="{FF2B5EF4-FFF2-40B4-BE49-F238E27FC236}">
                  <a16:creationId xmlns:a16="http://schemas.microsoft.com/office/drawing/2014/main" id="{68B264FB-AD69-4F0B-B409-AEEC7865BD66}"/>
                </a:ext>
              </a:extLst>
            </p:cNvPr>
            <p:cNvSpPr/>
            <p:nvPr/>
          </p:nvSpPr>
          <p:spPr>
            <a:xfrm>
              <a:off x="8609442" y="8016020"/>
              <a:ext cx="578101" cy="823642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none" lIns="51467" tIns="51467" rIns="51467" bIns="5146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17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</a:t>
              </a:r>
              <a:endParaRPr sz="2017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D44C253-014B-4EFD-A97C-5335F4141A8B}"/>
              </a:ext>
            </a:extLst>
          </p:cNvPr>
          <p:cNvGrpSpPr/>
          <p:nvPr/>
        </p:nvGrpSpPr>
        <p:grpSpPr>
          <a:xfrm>
            <a:off x="5784542" y="2567380"/>
            <a:ext cx="2268174" cy="2262860"/>
            <a:chOff x="11012604" y="4750946"/>
            <a:chExt cx="4498369" cy="4498151"/>
          </a:xfrm>
          <a:gradFill>
            <a:gsLst>
              <a:gs pos="0">
                <a:srgbClr val="F1E7B6"/>
              </a:gs>
              <a:gs pos="100000">
                <a:srgbClr val="FC7967"/>
              </a:gs>
            </a:gsLst>
            <a:lin ang="5400000" scaled="1"/>
          </a:gradFill>
        </p:grpSpPr>
        <p:sp>
          <p:nvSpPr>
            <p:cNvPr id="22" name="Shape 957">
              <a:extLst>
                <a:ext uri="{FF2B5EF4-FFF2-40B4-BE49-F238E27FC236}">
                  <a16:creationId xmlns:a16="http://schemas.microsoft.com/office/drawing/2014/main" id="{CE4AE534-3C9B-47CE-9552-36EB18E18060}"/>
                </a:ext>
              </a:extLst>
            </p:cNvPr>
            <p:cNvSpPr/>
            <p:nvPr/>
          </p:nvSpPr>
          <p:spPr>
            <a:xfrm>
              <a:off x="11012604" y="4750946"/>
              <a:ext cx="449836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27449" tIns="27449" rIns="27449" bIns="27449" anchor="ctr"/>
            <a:lstStyle/>
            <a:p>
              <a:pPr defTabSz="23032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882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Shape 959">
              <a:extLst>
                <a:ext uri="{FF2B5EF4-FFF2-40B4-BE49-F238E27FC236}">
                  <a16:creationId xmlns:a16="http://schemas.microsoft.com/office/drawing/2014/main" id="{1D498352-52D0-4C06-8270-A2F15BCFA1CE}"/>
                </a:ext>
              </a:extLst>
            </p:cNvPr>
            <p:cNvSpPr/>
            <p:nvPr/>
          </p:nvSpPr>
          <p:spPr>
            <a:xfrm>
              <a:off x="11541050" y="5070808"/>
              <a:ext cx="578101" cy="823642"/>
            </a:xfrm>
            <a:prstGeom prst="rect">
              <a:avLst/>
            </a:prstGeom>
            <a:grp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none" lIns="51467" tIns="51467" rIns="51467" bIns="5146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17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D</a:t>
              </a:r>
              <a:endParaRPr sz="2017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BD8D25B-D741-470A-8E46-C725A3871509}"/>
              </a:ext>
            </a:extLst>
          </p:cNvPr>
          <p:cNvGrpSpPr/>
          <p:nvPr/>
        </p:nvGrpSpPr>
        <p:grpSpPr>
          <a:xfrm>
            <a:off x="7265296" y="2573769"/>
            <a:ext cx="2268154" cy="2262860"/>
            <a:chOff x="13949317" y="4763646"/>
            <a:chExt cx="4498329" cy="4498151"/>
          </a:xfrm>
          <a:solidFill>
            <a:srgbClr val="FDDAE0"/>
          </a:solidFill>
        </p:grpSpPr>
        <p:sp>
          <p:nvSpPr>
            <p:cNvPr id="20" name="Shape 958">
              <a:extLst>
                <a:ext uri="{FF2B5EF4-FFF2-40B4-BE49-F238E27FC236}">
                  <a16:creationId xmlns:a16="http://schemas.microsoft.com/office/drawing/2014/main" id="{DBE5DEA3-F7C5-486B-BCD6-970ECA17F5C7}"/>
                </a:ext>
              </a:extLst>
            </p:cNvPr>
            <p:cNvSpPr/>
            <p:nvPr/>
          </p:nvSpPr>
          <p:spPr>
            <a:xfrm>
              <a:off x="13949317" y="47636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solidFill>
              <a:srgbClr val="F1E7B6"/>
            </a:solidFill>
            <a:ln w="12700">
              <a:miter lim="400000"/>
            </a:ln>
          </p:spPr>
          <p:txBody>
            <a:bodyPr lIns="27449" tIns="27449" rIns="27449" bIns="27449" anchor="ctr"/>
            <a:lstStyle/>
            <a:p>
              <a:pPr defTabSz="23032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882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Shape 961">
              <a:extLst>
                <a:ext uri="{FF2B5EF4-FFF2-40B4-BE49-F238E27FC236}">
                  <a16:creationId xmlns:a16="http://schemas.microsoft.com/office/drawing/2014/main" id="{123E5204-8F79-4894-A75A-A69123A9FFF2}"/>
                </a:ext>
              </a:extLst>
            </p:cNvPr>
            <p:cNvSpPr/>
            <p:nvPr/>
          </p:nvSpPr>
          <p:spPr>
            <a:xfrm>
              <a:off x="14508335" y="8016020"/>
              <a:ext cx="549489" cy="823642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none" lIns="51467" tIns="51467" rIns="51467" bIns="5146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17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E</a:t>
              </a:r>
              <a:endParaRPr sz="2017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6613916-73DD-4C16-ACA3-2C1B7D347076}"/>
              </a:ext>
            </a:extLst>
          </p:cNvPr>
          <p:cNvGrpSpPr/>
          <p:nvPr/>
        </p:nvGrpSpPr>
        <p:grpSpPr>
          <a:xfrm>
            <a:off x="8742000" y="2573769"/>
            <a:ext cx="2268153" cy="2262860"/>
            <a:chOff x="16878001" y="4763646"/>
            <a:chExt cx="4498328" cy="4498151"/>
          </a:xfrm>
          <a:gradFill>
            <a:gsLst>
              <a:gs pos="0">
                <a:srgbClr val="F1E7B6"/>
              </a:gs>
              <a:gs pos="100000">
                <a:srgbClr val="FC7967"/>
              </a:gs>
            </a:gsLst>
            <a:lin ang="5400000" scaled="1"/>
          </a:gradFill>
        </p:grpSpPr>
        <p:sp>
          <p:nvSpPr>
            <p:cNvPr id="17" name="Shape 955">
              <a:extLst>
                <a:ext uri="{FF2B5EF4-FFF2-40B4-BE49-F238E27FC236}">
                  <a16:creationId xmlns:a16="http://schemas.microsoft.com/office/drawing/2014/main" id="{D39A5763-C58B-4B96-A4D4-C3FFB1685723}"/>
                </a:ext>
              </a:extLst>
            </p:cNvPr>
            <p:cNvSpPr/>
            <p:nvPr/>
          </p:nvSpPr>
          <p:spPr>
            <a:xfrm>
              <a:off x="16878001" y="4763646"/>
              <a:ext cx="4498328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27449" tIns="27449" rIns="27449" bIns="27449" anchor="ctr"/>
            <a:lstStyle/>
            <a:p>
              <a:pPr defTabSz="23032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882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Shape 964">
              <a:extLst>
                <a:ext uri="{FF2B5EF4-FFF2-40B4-BE49-F238E27FC236}">
                  <a16:creationId xmlns:a16="http://schemas.microsoft.com/office/drawing/2014/main" id="{5C30FA19-3FBE-44DF-AF72-4F3A0FF1751B}"/>
                </a:ext>
              </a:extLst>
            </p:cNvPr>
            <p:cNvSpPr/>
            <p:nvPr/>
          </p:nvSpPr>
          <p:spPr>
            <a:xfrm>
              <a:off x="17484546" y="5070807"/>
              <a:ext cx="520876" cy="823642"/>
            </a:xfrm>
            <a:prstGeom prst="rect">
              <a:avLst/>
            </a:prstGeom>
            <a:grp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none" lIns="51467" tIns="51467" rIns="51467" bIns="5146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17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F</a:t>
              </a:r>
              <a:endParaRPr sz="2017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Shape 965">
              <a:extLst>
                <a:ext uri="{FF2B5EF4-FFF2-40B4-BE49-F238E27FC236}">
                  <a16:creationId xmlns:a16="http://schemas.microsoft.com/office/drawing/2014/main" id="{CF6041FA-AC8C-4BF1-AF63-B45D53B76223}"/>
                </a:ext>
              </a:extLst>
            </p:cNvPr>
            <p:cNvSpPr/>
            <p:nvPr/>
          </p:nvSpPr>
          <p:spPr>
            <a:xfrm>
              <a:off x="20313496" y="8016020"/>
              <a:ext cx="606714" cy="823642"/>
            </a:xfrm>
            <a:prstGeom prst="rect">
              <a:avLst/>
            </a:prstGeom>
            <a:grpFill/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none" lIns="51467" tIns="51467" rIns="51467" bIns="5146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017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G</a:t>
              </a:r>
              <a:endParaRPr sz="2017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33CC5CA-E266-45EE-939D-E0B17CF0E93B}"/>
              </a:ext>
            </a:extLst>
          </p:cNvPr>
          <p:cNvGrpSpPr/>
          <p:nvPr/>
        </p:nvGrpSpPr>
        <p:grpSpPr>
          <a:xfrm>
            <a:off x="2721231" y="1657271"/>
            <a:ext cx="2199628" cy="846506"/>
            <a:chOff x="2266373" y="1601385"/>
            <a:chExt cx="2199628" cy="846506"/>
          </a:xfrm>
        </p:grpSpPr>
        <p:sp>
          <p:nvSpPr>
            <p:cNvPr id="42" name="Shape 967">
              <a:extLst>
                <a:ext uri="{FF2B5EF4-FFF2-40B4-BE49-F238E27FC236}">
                  <a16:creationId xmlns:a16="http://schemas.microsoft.com/office/drawing/2014/main" id="{2404C182-9D63-40C1-B9DD-149F0C1FA134}"/>
                </a:ext>
              </a:extLst>
            </p:cNvPr>
            <p:cNvSpPr/>
            <p:nvPr/>
          </p:nvSpPr>
          <p:spPr>
            <a:xfrm>
              <a:off x="2266373" y="1893893"/>
              <a:ext cx="2199628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Shape 967">
              <a:extLst>
                <a:ext uri="{FF2B5EF4-FFF2-40B4-BE49-F238E27FC236}">
                  <a16:creationId xmlns:a16="http://schemas.microsoft.com/office/drawing/2014/main" id="{F80459C0-2736-4877-B7F1-57BFDDFBA9FE}"/>
                </a:ext>
              </a:extLst>
            </p:cNvPr>
            <p:cNvSpPr/>
            <p:nvPr/>
          </p:nvSpPr>
          <p:spPr>
            <a:xfrm>
              <a:off x="2266373" y="1601385"/>
              <a:ext cx="2199628" cy="2462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80026A5-69FA-49BA-A8F8-56E32EC6DC21}"/>
              </a:ext>
            </a:extLst>
          </p:cNvPr>
          <p:cNvGrpSpPr/>
          <p:nvPr/>
        </p:nvGrpSpPr>
        <p:grpSpPr>
          <a:xfrm>
            <a:off x="5676335" y="1657271"/>
            <a:ext cx="2199628" cy="846506"/>
            <a:chOff x="2266373" y="1601385"/>
            <a:chExt cx="2199628" cy="846506"/>
          </a:xfrm>
        </p:grpSpPr>
        <p:sp>
          <p:nvSpPr>
            <p:cNvPr id="47" name="Shape 967">
              <a:extLst>
                <a:ext uri="{FF2B5EF4-FFF2-40B4-BE49-F238E27FC236}">
                  <a16:creationId xmlns:a16="http://schemas.microsoft.com/office/drawing/2014/main" id="{5C5D0825-E88C-4D7D-805B-D0048B144950}"/>
                </a:ext>
              </a:extLst>
            </p:cNvPr>
            <p:cNvSpPr/>
            <p:nvPr/>
          </p:nvSpPr>
          <p:spPr>
            <a:xfrm>
              <a:off x="2266373" y="1893893"/>
              <a:ext cx="2199628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8" name="Shape 967">
              <a:extLst>
                <a:ext uri="{FF2B5EF4-FFF2-40B4-BE49-F238E27FC236}">
                  <a16:creationId xmlns:a16="http://schemas.microsoft.com/office/drawing/2014/main" id="{A0C37977-B143-4EC0-BB79-E4CBA5A3AF7C}"/>
                </a:ext>
              </a:extLst>
            </p:cNvPr>
            <p:cNvSpPr/>
            <p:nvPr/>
          </p:nvSpPr>
          <p:spPr>
            <a:xfrm>
              <a:off x="2266373" y="1601385"/>
              <a:ext cx="2199628" cy="2462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8259191-076C-484E-BD6A-6236D86771C3}"/>
              </a:ext>
            </a:extLst>
          </p:cNvPr>
          <p:cNvGrpSpPr/>
          <p:nvPr/>
        </p:nvGrpSpPr>
        <p:grpSpPr>
          <a:xfrm>
            <a:off x="8580540" y="1657271"/>
            <a:ext cx="2199628" cy="846506"/>
            <a:chOff x="2266373" y="1601385"/>
            <a:chExt cx="2199628" cy="846506"/>
          </a:xfrm>
        </p:grpSpPr>
        <p:sp>
          <p:nvSpPr>
            <p:cNvPr id="50" name="Shape 967">
              <a:extLst>
                <a:ext uri="{FF2B5EF4-FFF2-40B4-BE49-F238E27FC236}">
                  <a16:creationId xmlns:a16="http://schemas.microsoft.com/office/drawing/2014/main" id="{D11AB836-12E1-4E6D-A20A-5AC7A38B0CF9}"/>
                </a:ext>
              </a:extLst>
            </p:cNvPr>
            <p:cNvSpPr/>
            <p:nvPr/>
          </p:nvSpPr>
          <p:spPr>
            <a:xfrm>
              <a:off x="2266373" y="1893893"/>
              <a:ext cx="2199628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1" name="Shape 967">
              <a:extLst>
                <a:ext uri="{FF2B5EF4-FFF2-40B4-BE49-F238E27FC236}">
                  <a16:creationId xmlns:a16="http://schemas.microsoft.com/office/drawing/2014/main" id="{4F88CB15-BBF3-47FF-83AB-8A37F1498260}"/>
                </a:ext>
              </a:extLst>
            </p:cNvPr>
            <p:cNvSpPr/>
            <p:nvPr/>
          </p:nvSpPr>
          <p:spPr>
            <a:xfrm>
              <a:off x="2266373" y="1601385"/>
              <a:ext cx="2199628" cy="2462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C4D420F-931D-4733-8626-7AA38040B2A1}"/>
              </a:ext>
            </a:extLst>
          </p:cNvPr>
          <p:cNvGrpSpPr/>
          <p:nvPr/>
        </p:nvGrpSpPr>
        <p:grpSpPr>
          <a:xfrm>
            <a:off x="1271588" y="4986091"/>
            <a:ext cx="2199628" cy="846506"/>
            <a:chOff x="2266373" y="1601385"/>
            <a:chExt cx="2199628" cy="846506"/>
          </a:xfrm>
        </p:grpSpPr>
        <p:sp>
          <p:nvSpPr>
            <p:cNvPr id="53" name="Shape 967">
              <a:extLst>
                <a:ext uri="{FF2B5EF4-FFF2-40B4-BE49-F238E27FC236}">
                  <a16:creationId xmlns:a16="http://schemas.microsoft.com/office/drawing/2014/main" id="{7FDA70B3-9ED1-49EB-95D8-C64B99F1F88C}"/>
                </a:ext>
              </a:extLst>
            </p:cNvPr>
            <p:cNvSpPr/>
            <p:nvPr/>
          </p:nvSpPr>
          <p:spPr>
            <a:xfrm>
              <a:off x="2266373" y="1893893"/>
              <a:ext cx="2199628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4" name="Shape 967">
              <a:extLst>
                <a:ext uri="{FF2B5EF4-FFF2-40B4-BE49-F238E27FC236}">
                  <a16:creationId xmlns:a16="http://schemas.microsoft.com/office/drawing/2014/main" id="{F83F2BA4-4153-4750-9C3F-2F87683BBF98}"/>
                </a:ext>
              </a:extLst>
            </p:cNvPr>
            <p:cNvSpPr/>
            <p:nvPr/>
          </p:nvSpPr>
          <p:spPr>
            <a:xfrm>
              <a:off x="2266373" y="1601385"/>
              <a:ext cx="2199628" cy="2462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17287E3-61C8-4993-B014-4E7726D75578}"/>
              </a:ext>
            </a:extLst>
          </p:cNvPr>
          <p:cNvGrpSpPr/>
          <p:nvPr/>
        </p:nvGrpSpPr>
        <p:grpSpPr>
          <a:xfrm>
            <a:off x="4104150" y="4986091"/>
            <a:ext cx="2199628" cy="846506"/>
            <a:chOff x="2266373" y="1601385"/>
            <a:chExt cx="2199628" cy="846506"/>
          </a:xfrm>
        </p:grpSpPr>
        <p:sp>
          <p:nvSpPr>
            <p:cNvPr id="56" name="Shape 967">
              <a:extLst>
                <a:ext uri="{FF2B5EF4-FFF2-40B4-BE49-F238E27FC236}">
                  <a16:creationId xmlns:a16="http://schemas.microsoft.com/office/drawing/2014/main" id="{1B26E584-E327-4E41-844D-ECD88F1AD36C}"/>
                </a:ext>
              </a:extLst>
            </p:cNvPr>
            <p:cNvSpPr/>
            <p:nvPr/>
          </p:nvSpPr>
          <p:spPr>
            <a:xfrm>
              <a:off x="2266373" y="1893893"/>
              <a:ext cx="2199628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7" name="Shape 967">
              <a:extLst>
                <a:ext uri="{FF2B5EF4-FFF2-40B4-BE49-F238E27FC236}">
                  <a16:creationId xmlns:a16="http://schemas.microsoft.com/office/drawing/2014/main" id="{CE94532F-46ED-40AF-99EC-2E76B622D90C}"/>
                </a:ext>
              </a:extLst>
            </p:cNvPr>
            <p:cNvSpPr/>
            <p:nvPr/>
          </p:nvSpPr>
          <p:spPr>
            <a:xfrm>
              <a:off x="2266373" y="1601385"/>
              <a:ext cx="2199628" cy="2462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07916E7-967B-4BA1-B374-4AC1F5761B29}"/>
              </a:ext>
            </a:extLst>
          </p:cNvPr>
          <p:cNvGrpSpPr/>
          <p:nvPr/>
        </p:nvGrpSpPr>
        <p:grpSpPr>
          <a:xfrm>
            <a:off x="6979523" y="4986091"/>
            <a:ext cx="2199628" cy="846506"/>
            <a:chOff x="2266373" y="1601385"/>
            <a:chExt cx="2199628" cy="846506"/>
          </a:xfrm>
        </p:grpSpPr>
        <p:sp>
          <p:nvSpPr>
            <p:cNvPr id="59" name="Shape 967">
              <a:extLst>
                <a:ext uri="{FF2B5EF4-FFF2-40B4-BE49-F238E27FC236}">
                  <a16:creationId xmlns:a16="http://schemas.microsoft.com/office/drawing/2014/main" id="{A140FA17-095C-4923-8BC6-07B1D8B9C875}"/>
                </a:ext>
              </a:extLst>
            </p:cNvPr>
            <p:cNvSpPr/>
            <p:nvPr/>
          </p:nvSpPr>
          <p:spPr>
            <a:xfrm>
              <a:off x="2266373" y="1893893"/>
              <a:ext cx="2199628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0" name="Shape 967">
              <a:extLst>
                <a:ext uri="{FF2B5EF4-FFF2-40B4-BE49-F238E27FC236}">
                  <a16:creationId xmlns:a16="http://schemas.microsoft.com/office/drawing/2014/main" id="{C4F639A8-AE4E-48C5-B2E6-3D567A9AA3D9}"/>
                </a:ext>
              </a:extLst>
            </p:cNvPr>
            <p:cNvSpPr/>
            <p:nvPr/>
          </p:nvSpPr>
          <p:spPr>
            <a:xfrm>
              <a:off x="2266373" y="1601385"/>
              <a:ext cx="2199628" cy="2462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75120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1221BB69-82AD-4337-AC1D-F408A9AD3FF2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8A2925B-0A69-4C75-9A23-8163DEA63FBB}"/>
              </a:ext>
            </a:extLst>
          </p:cNvPr>
          <p:cNvSpPr/>
          <p:nvPr/>
        </p:nvSpPr>
        <p:spPr>
          <a:xfrm>
            <a:off x="3710281" y="1600574"/>
            <a:ext cx="2332744" cy="3402851"/>
          </a:xfrm>
          <a:prstGeom prst="rect">
            <a:avLst/>
          </a:prstGeom>
          <a:blipFill dpi="0" rotWithShape="1">
            <a:blip r:embed="rId3"/>
            <a:srcRect/>
            <a:tile tx="0" ty="-4191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75A657A-D8A4-440C-B59A-CCD8139E6213}"/>
              </a:ext>
            </a:extLst>
          </p:cNvPr>
          <p:cNvSpPr/>
          <p:nvPr/>
        </p:nvSpPr>
        <p:spPr>
          <a:xfrm>
            <a:off x="1271588" y="1600574"/>
            <a:ext cx="2332744" cy="3402851"/>
          </a:xfrm>
          <a:prstGeom prst="rect">
            <a:avLst/>
          </a:prstGeom>
          <a:blipFill dpi="0" rotWithShape="1">
            <a:blip r:embed="rId4"/>
            <a:srcRect/>
            <a:tile tx="-7302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31B027E-DD33-48B3-B8A2-B405891BA20C}"/>
              </a:ext>
            </a:extLst>
          </p:cNvPr>
          <p:cNvSpPr/>
          <p:nvPr/>
        </p:nvSpPr>
        <p:spPr>
          <a:xfrm>
            <a:off x="6148974" y="1600574"/>
            <a:ext cx="2332744" cy="3402851"/>
          </a:xfrm>
          <a:prstGeom prst="rect">
            <a:avLst/>
          </a:prstGeom>
          <a:solidFill>
            <a:srgbClr val="7AA6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EC97BB6-33CF-4818-983D-22808937D6ED}"/>
              </a:ext>
            </a:extLst>
          </p:cNvPr>
          <p:cNvSpPr/>
          <p:nvPr/>
        </p:nvSpPr>
        <p:spPr>
          <a:xfrm>
            <a:off x="8583438" y="1600574"/>
            <a:ext cx="2332744" cy="3402851"/>
          </a:xfrm>
          <a:prstGeom prst="rect">
            <a:avLst/>
          </a:prstGeom>
          <a:blipFill dpi="0" rotWithShape="1">
            <a:blip r:embed="rId5"/>
            <a:srcRect/>
            <a:tile tx="-1943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835B91C-E0EA-4AD9-823D-EE676CA14BBE}"/>
              </a:ext>
            </a:extLst>
          </p:cNvPr>
          <p:cNvGrpSpPr/>
          <p:nvPr/>
        </p:nvGrpSpPr>
        <p:grpSpPr>
          <a:xfrm>
            <a:off x="6561610" y="2101739"/>
            <a:ext cx="2199628" cy="2172713"/>
            <a:chOff x="2266373" y="1432297"/>
            <a:chExt cx="2199628" cy="2172713"/>
          </a:xfrm>
        </p:grpSpPr>
        <p:sp>
          <p:nvSpPr>
            <p:cNvPr id="22" name="Shape 967">
              <a:extLst>
                <a:ext uri="{FF2B5EF4-FFF2-40B4-BE49-F238E27FC236}">
                  <a16:creationId xmlns:a16="http://schemas.microsoft.com/office/drawing/2014/main" id="{377C0DA3-3D8A-4C22-862B-B0CDC8AE1010}"/>
                </a:ext>
              </a:extLst>
            </p:cNvPr>
            <p:cNvSpPr/>
            <p:nvPr/>
          </p:nvSpPr>
          <p:spPr>
            <a:xfrm>
              <a:off x="2266373" y="1893893"/>
              <a:ext cx="1617190" cy="73866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Shape 967">
              <a:extLst>
                <a:ext uri="{FF2B5EF4-FFF2-40B4-BE49-F238E27FC236}">
                  <a16:creationId xmlns:a16="http://schemas.microsoft.com/office/drawing/2014/main" id="{E9C9160E-8E3C-4A9A-9B65-3BFB09235FCD}"/>
                </a:ext>
              </a:extLst>
            </p:cNvPr>
            <p:cNvSpPr/>
            <p:nvPr/>
          </p:nvSpPr>
          <p:spPr>
            <a:xfrm>
              <a:off x="2266373" y="1432297"/>
              <a:ext cx="2199628" cy="2462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Shape 967">
              <a:extLst>
                <a:ext uri="{FF2B5EF4-FFF2-40B4-BE49-F238E27FC236}">
                  <a16:creationId xmlns:a16="http://schemas.microsoft.com/office/drawing/2014/main" id="{A8BBC6ED-F354-4A90-A9B5-437F23931228}"/>
                </a:ext>
              </a:extLst>
            </p:cNvPr>
            <p:cNvSpPr/>
            <p:nvPr/>
          </p:nvSpPr>
          <p:spPr>
            <a:xfrm>
              <a:off x="2266373" y="2866346"/>
              <a:ext cx="1617190" cy="73866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CA801085-BF32-4B80-8D0B-394B8D0655C5}"/>
              </a:ext>
            </a:extLst>
          </p:cNvPr>
          <p:cNvSpPr txBox="1"/>
          <p:nvPr/>
        </p:nvSpPr>
        <p:spPr>
          <a:xfrm>
            <a:off x="1271588" y="5081973"/>
            <a:ext cx="9853612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603596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1FE74427-5E1F-4AC7-91FA-17A2B6B64E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" t="1969" r="5789" b="950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66601CD-478E-4C85-99B1-713800F50CD8}"/>
              </a:ext>
            </a:extLst>
          </p:cNvPr>
          <p:cNvSpPr txBox="1"/>
          <p:nvPr/>
        </p:nvSpPr>
        <p:spPr>
          <a:xfrm>
            <a:off x="4166750" y="2556090"/>
            <a:ext cx="45720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4F5CE04-A4FD-44C1-AFD2-07CD1D83A611}"/>
              </a:ext>
            </a:extLst>
          </p:cNvPr>
          <p:cNvSpPr txBox="1"/>
          <p:nvPr/>
        </p:nvSpPr>
        <p:spPr>
          <a:xfrm>
            <a:off x="4344551" y="3181348"/>
            <a:ext cx="42164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0D43B86-BE4D-47EB-BF30-D5F78A15B208}"/>
              </a:ext>
            </a:extLst>
          </p:cNvPr>
          <p:cNvSpPr txBox="1"/>
          <p:nvPr/>
        </p:nvSpPr>
        <p:spPr>
          <a:xfrm>
            <a:off x="3282240" y="102619"/>
            <a:ext cx="195438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dirty="0">
                <a:gradFill>
                  <a:gsLst>
                    <a:gs pos="100000">
                      <a:srgbClr val="FC7967"/>
                    </a:gs>
                    <a:gs pos="0">
                      <a:srgbClr val="F1E7B6"/>
                    </a:gs>
                  </a:gsLst>
                  <a:lin ang="5400000" scaled="1"/>
                </a:gradFill>
                <a:latin typeface="胡晓波骚包体" panose="02010600030101010101" pitchFamily="2" charset="-122"/>
                <a:ea typeface="胡晓波骚包体" panose="02010600030101010101" pitchFamily="2" charset="-122"/>
                <a:cs typeface="胡晓波男神体" panose="02010600030101010101" pitchFamily="2" charset="-122"/>
                <a:sym typeface="+mn-lt"/>
              </a:rPr>
              <a:t>04</a:t>
            </a:r>
            <a:endParaRPr lang="zh-CN" altLang="en-US" sz="19900" dirty="0">
              <a:gradFill>
                <a:gsLst>
                  <a:gs pos="100000">
                    <a:srgbClr val="FC7967"/>
                  </a:gs>
                  <a:gs pos="0">
                    <a:srgbClr val="F1E7B6"/>
                  </a:gs>
                </a:gsLst>
                <a:lin ang="5400000" scaled="1"/>
              </a:gradFill>
              <a:latin typeface="胡晓波骚包体" panose="02010600030101010101" pitchFamily="2" charset="-122"/>
              <a:ea typeface="胡晓波骚包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8" name="mother_157677">
            <a:extLst>
              <a:ext uri="{FF2B5EF4-FFF2-40B4-BE49-F238E27FC236}">
                <a16:creationId xmlns:a16="http://schemas.microsoft.com/office/drawing/2014/main" id="{16936461-0D99-4A38-BE33-213967EB85FF}"/>
              </a:ext>
            </a:extLst>
          </p:cNvPr>
          <p:cNvSpPr/>
          <p:nvPr/>
        </p:nvSpPr>
        <p:spPr>
          <a:xfrm>
            <a:off x="8518862" y="2817700"/>
            <a:ext cx="2431702" cy="2581952"/>
          </a:xfrm>
          <a:custGeom>
            <a:avLst/>
            <a:gdLst>
              <a:gd name="connsiteX0" fmla="*/ 253773 w 572745"/>
              <a:gd name="connsiteY0" fmla="*/ 355509 h 608133"/>
              <a:gd name="connsiteX1" fmla="*/ 555968 w 572745"/>
              <a:gd name="connsiteY1" fmla="*/ 355509 h 608133"/>
              <a:gd name="connsiteX2" fmla="*/ 572745 w 572745"/>
              <a:gd name="connsiteY2" fmla="*/ 372353 h 608133"/>
              <a:gd name="connsiteX3" fmla="*/ 555968 w 572745"/>
              <a:gd name="connsiteY3" fmla="*/ 389098 h 608133"/>
              <a:gd name="connsiteX4" fmla="*/ 253773 w 572745"/>
              <a:gd name="connsiteY4" fmla="*/ 389098 h 608133"/>
              <a:gd name="connsiteX5" fmla="*/ 236995 w 572745"/>
              <a:gd name="connsiteY5" fmla="*/ 372353 h 608133"/>
              <a:gd name="connsiteX6" fmla="*/ 253773 w 572745"/>
              <a:gd name="connsiteY6" fmla="*/ 355509 h 608133"/>
              <a:gd name="connsiteX7" fmla="*/ 513788 w 572745"/>
              <a:gd name="connsiteY7" fmla="*/ 218047 h 608133"/>
              <a:gd name="connsiteX8" fmla="*/ 555951 w 572745"/>
              <a:gd name="connsiteY8" fmla="*/ 260140 h 608133"/>
              <a:gd name="connsiteX9" fmla="*/ 513788 w 572745"/>
              <a:gd name="connsiteY9" fmla="*/ 302233 h 608133"/>
              <a:gd name="connsiteX10" fmla="*/ 471625 w 572745"/>
              <a:gd name="connsiteY10" fmla="*/ 260140 h 608133"/>
              <a:gd name="connsiteX11" fmla="*/ 513788 w 572745"/>
              <a:gd name="connsiteY11" fmla="*/ 218047 h 608133"/>
              <a:gd name="connsiteX12" fmla="*/ 285248 w 572745"/>
              <a:gd name="connsiteY12" fmla="*/ 189560 h 608133"/>
              <a:gd name="connsiteX13" fmla="*/ 298689 w 572745"/>
              <a:gd name="connsiteY13" fmla="*/ 198742 h 608133"/>
              <a:gd name="connsiteX14" fmla="*/ 342175 w 572745"/>
              <a:gd name="connsiteY14" fmla="*/ 265557 h 608133"/>
              <a:gd name="connsiteX15" fmla="*/ 412964 w 572745"/>
              <a:gd name="connsiteY15" fmla="*/ 265557 h 608133"/>
              <a:gd name="connsiteX16" fmla="*/ 400554 w 572745"/>
              <a:gd name="connsiteY16" fmla="*/ 217874 h 608133"/>
              <a:gd name="connsiteX17" fmla="*/ 415744 w 572745"/>
              <a:gd name="connsiteY17" fmla="*/ 192001 h 608133"/>
              <a:gd name="connsiteX18" fmla="*/ 441756 w 572745"/>
              <a:gd name="connsiteY18" fmla="*/ 207168 h 608133"/>
              <a:gd name="connsiteX19" fmla="*/ 461415 w 572745"/>
              <a:gd name="connsiteY19" fmla="*/ 282905 h 608133"/>
              <a:gd name="connsiteX20" fmla="*/ 464095 w 572745"/>
              <a:gd name="connsiteY20" fmla="*/ 306399 h 608133"/>
              <a:gd name="connsiteX21" fmla="*/ 430339 w 572745"/>
              <a:gd name="connsiteY21" fmla="*/ 334057 h 608133"/>
              <a:gd name="connsiteX22" fmla="*/ 333736 w 572745"/>
              <a:gd name="connsiteY22" fmla="*/ 334057 h 608133"/>
              <a:gd name="connsiteX23" fmla="*/ 299384 w 572745"/>
              <a:gd name="connsiteY23" fmla="*/ 299757 h 608133"/>
              <a:gd name="connsiteX24" fmla="*/ 303355 w 572745"/>
              <a:gd name="connsiteY24" fmla="*/ 283797 h 608133"/>
              <a:gd name="connsiteX25" fmla="*/ 284590 w 572745"/>
              <a:gd name="connsiteY25" fmla="*/ 255049 h 608133"/>
              <a:gd name="connsiteX26" fmla="*/ 291143 w 572745"/>
              <a:gd name="connsiteY26" fmla="*/ 230761 h 608133"/>
              <a:gd name="connsiteX27" fmla="*/ 269102 w 572745"/>
              <a:gd name="connsiteY27" fmla="*/ 192695 h 608133"/>
              <a:gd name="connsiteX28" fmla="*/ 269202 w 572745"/>
              <a:gd name="connsiteY28" fmla="*/ 192496 h 608133"/>
              <a:gd name="connsiteX29" fmla="*/ 285248 w 572745"/>
              <a:gd name="connsiteY29" fmla="*/ 189560 h 608133"/>
              <a:gd name="connsiteX30" fmla="*/ 79587 w 572745"/>
              <a:gd name="connsiteY30" fmla="*/ 118762 h 608133"/>
              <a:gd name="connsiteX31" fmla="*/ 134288 w 572745"/>
              <a:gd name="connsiteY31" fmla="*/ 118762 h 608133"/>
              <a:gd name="connsiteX32" fmla="*/ 165262 w 572745"/>
              <a:gd name="connsiteY32" fmla="*/ 144138 h 608133"/>
              <a:gd name="connsiteX33" fmla="*/ 173800 w 572745"/>
              <a:gd name="connsiteY33" fmla="*/ 187454 h 608133"/>
              <a:gd name="connsiteX34" fmla="*/ 169134 w 572745"/>
              <a:gd name="connsiteY34" fmla="*/ 187454 h 608133"/>
              <a:gd name="connsiteX35" fmla="*/ 124956 w 572745"/>
              <a:gd name="connsiteY35" fmla="*/ 149688 h 608133"/>
              <a:gd name="connsiteX36" fmla="*/ 166751 w 572745"/>
              <a:gd name="connsiteY36" fmla="*/ 210253 h 608133"/>
              <a:gd name="connsiteX37" fmla="*/ 245278 w 572745"/>
              <a:gd name="connsiteY37" fmla="*/ 208865 h 608133"/>
              <a:gd name="connsiteX38" fmla="*/ 268410 w 572745"/>
              <a:gd name="connsiteY38" fmla="*/ 231168 h 608133"/>
              <a:gd name="connsiteX39" fmla="*/ 246073 w 572745"/>
              <a:gd name="connsiteY39" fmla="*/ 254263 h 608133"/>
              <a:gd name="connsiteX40" fmla="*/ 155334 w 572745"/>
              <a:gd name="connsiteY40" fmla="*/ 255750 h 608133"/>
              <a:gd name="connsiteX41" fmla="*/ 154937 w 572745"/>
              <a:gd name="connsiteY41" fmla="*/ 255750 h 608133"/>
              <a:gd name="connsiteX42" fmla="*/ 136273 w 572745"/>
              <a:gd name="connsiteY42" fmla="*/ 245937 h 608133"/>
              <a:gd name="connsiteX43" fmla="*/ 87529 w 572745"/>
              <a:gd name="connsiteY43" fmla="*/ 175361 h 608133"/>
              <a:gd name="connsiteX44" fmla="*/ 117510 w 572745"/>
              <a:gd name="connsiteY44" fmla="*/ 258823 h 608133"/>
              <a:gd name="connsiteX45" fmla="*/ 146201 w 572745"/>
              <a:gd name="connsiteY45" fmla="*/ 278648 h 608133"/>
              <a:gd name="connsiteX46" fmla="*/ 191768 w 572745"/>
              <a:gd name="connsiteY46" fmla="*/ 277855 h 608133"/>
              <a:gd name="connsiteX47" fmla="*/ 213609 w 572745"/>
              <a:gd name="connsiteY47" fmla="*/ 387980 h 608133"/>
              <a:gd name="connsiteX48" fmla="*/ 210730 w 572745"/>
              <a:gd name="connsiteY48" fmla="*/ 399082 h 608133"/>
              <a:gd name="connsiteX49" fmla="*/ 200405 w 572745"/>
              <a:gd name="connsiteY49" fmla="*/ 404038 h 608133"/>
              <a:gd name="connsiteX50" fmla="*/ 171218 w 572745"/>
              <a:gd name="connsiteY50" fmla="*/ 404038 h 608133"/>
              <a:gd name="connsiteX51" fmla="*/ 171218 w 572745"/>
              <a:gd name="connsiteY51" fmla="*/ 579189 h 608133"/>
              <a:gd name="connsiteX52" fmla="*/ 142230 w 572745"/>
              <a:gd name="connsiteY52" fmla="*/ 608133 h 608133"/>
              <a:gd name="connsiteX53" fmla="*/ 113142 w 572745"/>
              <a:gd name="connsiteY53" fmla="*/ 579189 h 608133"/>
              <a:gd name="connsiteX54" fmla="*/ 113142 w 572745"/>
              <a:gd name="connsiteY54" fmla="*/ 404038 h 608133"/>
              <a:gd name="connsiteX55" fmla="*/ 100634 w 572745"/>
              <a:gd name="connsiteY55" fmla="*/ 404038 h 608133"/>
              <a:gd name="connsiteX56" fmla="*/ 100634 w 572745"/>
              <a:gd name="connsiteY56" fmla="*/ 579189 h 608133"/>
              <a:gd name="connsiteX57" fmla="*/ 71645 w 572745"/>
              <a:gd name="connsiteY57" fmla="*/ 608133 h 608133"/>
              <a:gd name="connsiteX58" fmla="*/ 42557 w 572745"/>
              <a:gd name="connsiteY58" fmla="*/ 579189 h 608133"/>
              <a:gd name="connsiteX59" fmla="*/ 42557 w 572745"/>
              <a:gd name="connsiteY59" fmla="*/ 404038 h 608133"/>
              <a:gd name="connsiteX60" fmla="*/ 13470 w 572745"/>
              <a:gd name="connsiteY60" fmla="*/ 404038 h 608133"/>
              <a:gd name="connsiteX61" fmla="*/ 3046 w 572745"/>
              <a:gd name="connsiteY61" fmla="*/ 399082 h 608133"/>
              <a:gd name="connsiteX62" fmla="*/ 266 w 572745"/>
              <a:gd name="connsiteY62" fmla="*/ 387980 h 608133"/>
              <a:gd name="connsiteX63" fmla="*/ 48613 w 572745"/>
              <a:gd name="connsiteY63" fmla="*/ 144138 h 608133"/>
              <a:gd name="connsiteX64" fmla="*/ 79587 w 572745"/>
              <a:gd name="connsiteY64" fmla="*/ 118762 h 608133"/>
              <a:gd name="connsiteX65" fmla="*/ 106908 w 572745"/>
              <a:gd name="connsiteY65" fmla="*/ 0 h 608133"/>
              <a:gd name="connsiteX66" fmla="*/ 157045 w 572745"/>
              <a:gd name="connsiteY66" fmla="*/ 50066 h 608133"/>
              <a:gd name="connsiteX67" fmla="*/ 106908 w 572745"/>
              <a:gd name="connsiteY67" fmla="*/ 100132 h 608133"/>
              <a:gd name="connsiteX68" fmla="*/ 56771 w 572745"/>
              <a:gd name="connsiteY68" fmla="*/ 50066 h 608133"/>
              <a:gd name="connsiteX69" fmla="*/ 106908 w 572745"/>
              <a:gd name="connsiteY69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72745" h="608133">
                <a:moveTo>
                  <a:pt x="253773" y="355509"/>
                </a:moveTo>
                <a:lnTo>
                  <a:pt x="555968" y="355509"/>
                </a:lnTo>
                <a:cubicBezTo>
                  <a:pt x="565200" y="355509"/>
                  <a:pt x="572745" y="363039"/>
                  <a:pt x="572745" y="372353"/>
                </a:cubicBezTo>
                <a:cubicBezTo>
                  <a:pt x="572745" y="381568"/>
                  <a:pt x="565200" y="389098"/>
                  <a:pt x="555968" y="389098"/>
                </a:cubicBezTo>
                <a:lnTo>
                  <a:pt x="253773" y="389098"/>
                </a:lnTo>
                <a:cubicBezTo>
                  <a:pt x="244540" y="389098"/>
                  <a:pt x="236995" y="381568"/>
                  <a:pt x="236995" y="372353"/>
                </a:cubicBezTo>
                <a:cubicBezTo>
                  <a:pt x="236995" y="363039"/>
                  <a:pt x="244540" y="355509"/>
                  <a:pt x="253773" y="355509"/>
                </a:cubicBezTo>
                <a:close/>
                <a:moveTo>
                  <a:pt x="513788" y="218047"/>
                </a:moveTo>
                <a:cubicBezTo>
                  <a:pt x="537074" y="218047"/>
                  <a:pt x="555951" y="236893"/>
                  <a:pt x="555951" y="260140"/>
                </a:cubicBezTo>
                <a:cubicBezTo>
                  <a:pt x="555951" y="283387"/>
                  <a:pt x="537074" y="302233"/>
                  <a:pt x="513788" y="302233"/>
                </a:cubicBezTo>
                <a:cubicBezTo>
                  <a:pt x="490502" y="302233"/>
                  <a:pt x="471625" y="283387"/>
                  <a:pt x="471625" y="260140"/>
                </a:cubicBezTo>
                <a:cubicBezTo>
                  <a:pt x="471625" y="236893"/>
                  <a:pt x="490502" y="218047"/>
                  <a:pt x="513788" y="218047"/>
                </a:cubicBezTo>
                <a:close/>
                <a:moveTo>
                  <a:pt x="285248" y="189560"/>
                </a:moveTo>
                <a:cubicBezTo>
                  <a:pt x="290572" y="190688"/>
                  <a:pt x="295462" y="193835"/>
                  <a:pt x="298689" y="198742"/>
                </a:cubicBezTo>
                <a:lnTo>
                  <a:pt x="342175" y="265557"/>
                </a:lnTo>
                <a:lnTo>
                  <a:pt x="412964" y="265557"/>
                </a:lnTo>
                <a:lnTo>
                  <a:pt x="400554" y="217874"/>
                </a:lnTo>
                <a:cubicBezTo>
                  <a:pt x="397575" y="206573"/>
                  <a:pt x="404426" y="194975"/>
                  <a:pt x="415744" y="192001"/>
                </a:cubicBezTo>
                <a:cubicBezTo>
                  <a:pt x="427162" y="189027"/>
                  <a:pt x="438778" y="195867"/>
                  <a:pt x="441756" y="207168"/>
                </a:cubicBezTo>
                <a:cubicBezTo>
                  <a:pt x="441756" y="207168"/>
                  <a:pt x="456153" y="261492"/>
                  <a:pt x="461415" y="282905"/>
                </a:cubicBezTo>
                <a:cubicBezTo>
                  <a:pt x="462507" y="287267"/>
                  <a:pt x="465485" y="298171"/>
                  <a:pt x="464095" y="306399"/>
                </a:cubicBezTo>
                <a:cubicBezTo>
                  <a:pt x="461315" y="322260"/>
                  <a:pt x="448011" y="334057"/>
                  <a:pt x="430339" y="334057"/>
                </a:cubicBezTo>
                <a:lnTo>
                  <a:pt x="333736" y="334057"/>
                </a:lnTo>
                <a:cubicBezTo>
                  <a:pt x="314773" y="334057"/>
                  <a:pt x="299384" y="318791"/>
                  <a:pt x="299384" y="299757"/>
                </a:cubicBezTo>
                <a:cubicBezTo>
                  <a:pt x="299384" y="294008"/>
                  <a:pt x="300774" y="288555"/>
                  <a:pt x="303355" y="283797"/>
                </a:cubicBezTo>
                <a:lnTo>
                  <a:pt x="284590" y="255049"/>
                </a:lnTo>
                <a:cubicBezTo>
                  <a:pt x="288860" y="247911"/>
                  <a:pt x="291242" y="239683"/>
                  <a:pt x="291143" y="230761"/>
                </a:cubicBezTo>
                <a:cubicBezTo>
                  <a:pt x="290845" y="214603"/>
                  <a:pt x="282009" y="200427"/>
                  <a:pt x="269102" y="192695"/>
                </a:cubicBezTo>
                <a:cubicBezTo>
                  <a:pt x="269102" y="192596"/>
                  <a:pt x="269202" y="192596"/>
                  <a:pt x="269202" y="192496"/>
                </a:cubicBezTo>
                <a:cubicBezTo>
                  <a:pt x="274166" y="189324"/>
                  <a:pt x="279924" y="188432"/>
                  <a:pt x="285248" y="189560"/>
                </a:cubicBezTo>
                <a:close/>
                <a:moveTo>
                  <a:pt x="79587" y="118762"/>
                </a:moveTo>
                <a:lnTo>
                  <a:pt x="134288" y="118762"/>
                </a:lnTo>
                <a:cubicBezTo>
                  <a:pt x="149378" y="118762"/>
                  <a:pt x="162284" y="129368"/>
                  <a:pt x="165262" y="144138"/>
                </a:cubicBezTo>
                <a:lnTo>
                  <a:pt x="173800" y="187454"/>
                </a:lnTo>
                <a:lnTo>
                  <a:pt x="169134" y="187454"/>
                </a:lnTo>
                <a:lnTo>
                  <a:pt x="124956" y="149688"/>
                </a:lnTo>
                <a:lnTo>
                  <a:pt x="166751" y="210253"/>
                </a:lnTo>
                <a:lnTo>
                  <a:pt x="245278" y="208865"/>
                </a:lnTo>
                <a:cubicBezTo>
                  <a:pt x="257886" y="208766"/>
                  <a:pt x="268211" y="218678"/>
                  <a:pt x="268410" y="231168"/>
                </a:cubicBezTo>
                <a:cubicBezTo>
                  <a:pt x="268608" y="243756"/>
                  <a:pt x="258581" y="254065"/>
                  <a:pt x="246073" y="254263"/>
                </a:cubicBezTo>
                <a:lnTo>
                  <a:pt x="155334" y="255750"/>
                </a:lnTo>
                <a:cubicBezTo>
                  <a:pt x="155235" y="255750"/>
                  <a:pt x="155037" y="255750"/>
                  <a:pt x="154937" y="255750"/>
                </a:cubicBezTo>
                <a:cubicBezTo>
                  <a:pt x="147492" y="255750"/>
                  <a:pt x="140443" y="252083"/>
                  <a:pt x="136273" y="245937"/>
                </a:cubicBezTo>
                <a:lnTo>
                  <a:pt x="87529" y="175361"/>
                </a:lnTo>
                <a:lnTo>
                  <a:pt x="117510" y="258823"/>
                </a:lnTo>
                <a:cubicBezTo>
                  <a:pt x="121779" y="270520"/>
                  <a:pt x="133097" y="278846"/>
                  <a:pt x="146201" y="278648"/>
                </a:cubicBezTo>
                <a:cubicBezTo>
                  <a:pt x="163475" y="278350"/>
                  <a:pt x="162780" y="278350"/>
                  <a:pt x="191768" y="277855"/>
                </a:cubicBezTo>
                <a:lnTo>
                  <a:pt x="213609" y="387980"/>
                </a:lnTo>
                <a:cubicBezTo>
                  <a:pt x="214403" y="391945"/>
                  <a:pt x="213311" y="396009"/>
                  <a:pt x="210730" y="399082"/>
                </a:cubicBezTo>
                <a:cubicBezTo>
                  <a:pt x="208248" y="402155"/>
                  <a:pt x="204376" y="404038"/>
                  <a:pt x="200405" y="404038"/>
                </a:cubicBezTo>
                <a:lnTo>
                  <a:pt x="171218" y="404038"/>
                </a:lnTo>
                <a:lnTo>
                  <a:pt x="171218" y="579189"/>
                </a:lnTo>
                <a:cubicBezTo>
                  <a:pt x="171218" y="595247"/>
                  <a:pt x="158213" y="608133"/>
                  <a:pt x="142230" y="608133"/>
                </a:cubicBezTo>
                <a:cubicBezTo>
                  <a:pt x="126147" y="608133"/>
                  <a:pt x="113142" y="595247"/>
                  <a:pt x="113142" y="579189"/>
                </a:cubicBezTo>
                <a:lnTo>
                  <a:pt x="113142" y="404038"/>
                </a:lnTo>
                <a:lnTo>
                  <a:pt x="100634" y="404038"/>
                </a:lnTo>
                <a:lnTo>
                  <a:pt x="100634" y="579189"/>
                </a:lnTo>
                <a:cubicBezTo>
                  <a:pt x="100634" y="595247"/>
                  <a:pt x="87628" y="608133"/>
                  <a:pt x="71645" y="608133"/>
                </a:cubicBezTo>
                <a:cubicBezTo>
                  <a:pt x="55562" y="608133"/>
                  <a:pt x="42557" y="595247"/>
                  <a:pt x="42557" y="579189"/>
                </a:cubicBezTo>
                <a:lnTo>
                  <a:pt x="42557" y="404038"/>
                </a:lnTo>
                <a:lnTo>
                  <a:pt x="13470" y="404038"/>
                </a:lnTo>
                <a:cubicBezTo>
                  <a:pt x="9399" y="404038"/>
                  <a:pt x="5627" y="402155"/>
                  <a:pt x="3046" y="399082"/>
                </a:cubicBezTo>
                <a:cubicBezTo>
                  <a:pt x="465" y="396009"/>
                  <a:pt x="-528" y="391945"/>
                  <a:pt x="266" y="387980"/>
                </a:cubicBezTo>
                <a:lnTo>
                  <a:pt x="48613" y="144138"/>
                </a:lnTo>
                <a:cubicBezTo>
                  <a:pt x="51492" y="129368"/>
                  <a:pt x="64497" y="118762"/>
                  <a:pt x="79587" y="118762"/>
                </a:cubicBezTo>
                <a:close/>
                <a:moveTo>
                  <a:pt x="106908" y="0"/>
                </a:moveTo>
                <a:cubicBezTo>
                  <a:pt x="134598" y="0"/>
                  <a:pt x="157045" y="22415"/>
                  <a:pt x="157045" y="50066"/>
                </a:cubicBezTo>
                <a:cubicBezTo>
                  <a:pt x="157045" y="77717"/>
                  <a:pt x="134598" y="100132"/>
                  <a:pt x="106908" y="100132"/>
                </a:cubicBezTo>
                <a:cubicBezTo>
                  <a:pt x="79218" y="100132"/>
                  <a:pt x="56771" y="77717"/>
                  <a:pt x="56771" y="50066"/>
                </a:cubicBezTo>
                <a:cubicBezTo>
                  <a:pt x="56771" y="22415"/>
                  <a:pt x="79218" y="0"/>
                  <a:pt x="106908" y="0"/>
                </a:cubicBezTo>
                <a:close/>
              </a:path>
            </a:pathLst>
          </a:custGeom>
          <a:gradFill>
            <a:gsLst>
              <a:gs pos="0">
                <a:srgbClr val="F1E7B6"/>
              </a:gs>
              <a:gs pos="100000">
                <a:srgbClr val="FC79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202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淘宝店chenying0907 4">
            <a:extLst>
              <a:ext uri="{FF2B5EF4-FFF2-40B4-BE49-F238E27FC236}">
                <a16:creationId xmlns:a16="http://schemas.microsoft.com/office/drawing/2014/main" id="{EE15BFE7-E673-4935-80AD-D0D2E0047CDD}"/>
              </a:ext>
            </a:extLst>
          </p:cNvPr>
          <p:cNvSpPr/>
          <p:nvPr/>
        </p:nvSpPr>
        <p:spPr>
          <a:xfrm>
            <a:off x="4538615" y="2386368"/>
            <a:ext cx="1495329" cy="1386689"/>
          </a:xfrm>
          <a:prstGeom prst="rect">
            <a:avLst/>
          </a:prstGeom>
          <a:solidFill>
            <a:srgbClr val="F1E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淘宝店chenying0907 5">
            <a:extLst>
              <a:ext uri="{FF2B5EF4-FFF2-40B4-BE49-F238E27FC236}">
                <a16:creationId xmlns:a16="http://schemas.microsoft.com/office/drawing/2014/main" id="{72B0AA23-1655-492B-A2C1-9FAB7B44B80D}"/>
              </a:ext>
            </a:extLst>
          </p:cNvPr>
          <p:cNvSpPr/>
          <p:nvPr/>
        </p:nvSpPr>
        <p:spPr>
          <a:xfrm>
            <a:off x="6172200" y="2386368"/>
            <a:ext cx="1495329" cy="1386689"/>
          </a:xfrm>
          <a:prstGeom prst="rect">
            <a:avLst/>
          </a:prstGeom>
          <a:gradFill flip="none" rotWithShape="1">
            <a:gsLst>
              <a:gs pos="0">
                <a:srgbClr val="F1E7B6"/>
              </a:gs>
              <a:gs pos="100000">
                <a:srgbClr val="FC7967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淘宝店chenying0907 8">
            <a:extLst>
              <a:ext uri="{FF2B5EF4-FFF2-40B4-BE49-F238E27FC236}">
                <a16:creationId xmlns:a16="http://schemas.microsoft.com/office/drawing/2014/main" id="{5A0F02C7-1A85-4E20-8971-C194031C2378}"/>
              </a:ext>
            </a:extLst>
          </p:cNvPr>
          <p:cNvSpPr/>
          <p:nvPr/>
        </p:nvSpPr>
        <p:spPr>
          <a:xfrm>
            <a:off x="4538615" y="3898642"/>
            <a:ext cx="1495329" cy="1386689"/>
          </a:xfrm>
          <a:prstGeom prst="rect">
            <a:avLst/>
          </a:prstGeom>
          <a:gradFill flip="none" rotWithShape="1">
            <a:gsLst>
              <a:gs pos="0">
                <a:srgbClr val="F1E7B6"/>
              </a:gs>
              <a:gs pos="100000">
                <a:srgbClr val="FC7967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淘宝店chenying0907 9">
            <a:extLst>
              <a:ext uri="{FF2B5EF4-FFF2-40B4-BE49-F238E27FC236}">
                <a16:creationId xmlns:a16="http://schemas.microsoft.com/office/drawing/2014/main" id="{466C047B-EA20-4B0C-B480-641CEFFD9A72}"/>
              </a:ext>
            </a:extLst>
          </p:cNvPr>
          <p:cNvSpPr/>
          <p:nvPr/>
        </p:nvSpPr>
        <p:spPr>
          <a:xfrm>
            <a:off x="6172200" y="3898642"/>
            <a:ext cx="1495329" cy="1386689"/>
          </a:xfrm>
          <a:prstGeom prst="rect">
            <a:avLst/>
          </a:prstGeom>
          <a:solidFill>
            <a:srgbClr val="F1E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淘宝店chenying0907 10">
            <a:extLst>
              <a:ext uri="{FF2B5EF4-FFF2-40B4-BE49-F238E27FC236}">
                <a16:creationId xmlns:a16="http://schemas.microsoft.com/office/drawing/2014/main" id="{55693D7B-33B4-4201-B1AC-34F54ECFB1A2}"/>
              </a:ext>
            </a:extLst>
          </p:cNvPr>
          <p:cNvSpPr txBox="1"/>
          <p:nvPr/>
        </p:nvSpPr>
        <p:spPr>
          <a:xfrm>
            <a:off x="4948368" y="2367256"/>
            <a:ext cx="9637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Agency FB" panose="020B0503020202020204" pitchFamily="34" charset="0"/>
              </a:rPr>
              <a:t>S</a:t>
            </a:r>
            <a:endParaRPr lang="zh-CN" altLang="en-US" sz="8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9" name="淘宝店chenying0907 11">
            <a:extLst>
              <a:ext uri="{FF2B5EF4-FFF2-40B4-BE49-F238E27FC236}">
                <a16:creationId xmlns:a16="http://schemas.microsoft.com/office/drawing/2014/main" id="{CACFB8A1-B79A-4E84-B265-012F208D3D81}"/>
              </a:ext>
            </a:extLst>
          </p:cNvPr>
          <p:cNvSpPr txBox="1"/>
          <p:nvPr/>
        </p:nvSpPr>
        <p:spPr>
          <a:xfrm>
            <a:off x="6462747" y="2367256"/>
            <a:ext cx="9637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Agency FB" panose="020B0503020202020204" pitchFamily="34" charset="0"/>
              </a:rPr>
              <a:t>W</a:t>
            </a:r>
            <a:endParaRPr lang="zh-CN" altLang="en-US" sz="8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40" name="淘宝店chenying0907 16">
            <a:extLst>
              <a:ext uri="{FF2B5EF4-FFF2-40B4-BE49-F238E27FC236}">
                <a16:creationId xmlns:a16="http://schemas.microsoft.com/office/drawing/2014/main" id="{6DC83679-FCF3-48DF-8E71-B5DD2AB18149}"/>
              </a:ext>
            </a:extLst>
          </p:cNvPr>
          <p:cNvSpPr txBox="1"/>
          <p:nvPr/>
        </p:nvSpPr>
        <p:spPr>
          <a:xfrm>
            <a:off x="4948368" y="3864615"/>
            <a:ext cx="9637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Agency FB" panose="020B0503020202020204" pitchFamily="34" charset="0"/>
              </a:rPr>
              <a:t>O</a:t>
            </a:r>
            <a:endParaRPr lang="zh-CN" altLang="en-US" sz="8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41" name="淘宝店chenying0907 17">
            <a:extLst>
              <a:ext uri="{FF2B5EF4-FFF2-40B4-BE49-F238E27FC236}">
                <a16:creationId xmlns:a16="http://schemas.microsoft.com/office/drawing/2014/main" id="{191E1922-A865-4B04-AA13-0426540E671D}"/>
              </a:ext>
            </a:extLst>
          </p:cNvPr>
          <p:cNvSpPr txBox="1"/>
          <p:nvPr/>
        </p:nvSpPr>
        <p:spPr>
          <a:xfrm>
            <a:off x="6432264" y="3864615"/>
            <a:ext cx="9637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Agency FB" panose="020B0503020202020204" pitchFamily="34" charset="0"/>
              </a:rPr>
              <a:t>T</a:t>
            </a:r>
            <a:endParaRPr lang="zh-CN" altLang="en-US" sz="8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F18B2DC-4904-4A58-8C17-3B0519A25798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4BDC403-B2A3-4E55-980D-8C465EBFBC83}"/>
              </a:ext>
            </a:extLst>
          </p:cNvPr>
          <p:cNvGrpSpPr/>
          <p:nvPr/>
        </p:nvGrpSpPr>
        <p:grpSpPr>
          <a:xfrm>
            <a:off x="7729585" y="2598281"/>
            <a:ext cx="3304949" cy="962862"/>
            <a:chOff x="7615464" y="2466138"/>
            <a:chExt cx="3304949" cy="962862"/>
          </a:xfrm>
        </p:grpSpPr>
        <p:sp>
          <p:nvSpPr>
            <p:cNvPr id="55" name="矩形 27">
              <a:extLst>
                <a:ext uri="{FF2B5EF4-FFF2-40B4-BE49-F238E27FC236}">
                  <a16:creationId xmlns:a16="http://schemas.microsoft.com/office/drawing/2014/main" id="{A03B2796-C377-46BA-8F2B-141D1F273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4364" y="2809343"/>
              <a:ext cx="3216049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4">
              <a:extLst>
                <a:ext uri="{FF2B5EF4-FFF2-40B4-BE49-F238E27FC236}">
                  <a16:creationId xmlns:a16="http://schemas.microsoft.com/office/drawing/2014/main" id="{86648694-9105-487E-A7D1-AA4FDD1AE8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464" y="2466138"/>
              <a:ext cx="1716087" cy="467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2DD6BA4-6ABC-4214-9620-0185C539EAC5}"/>
              </a:ext>
            </a:extLst>
          </p:cNvPr>
          <p:cNvGrpSpPr/>
          <p:nvPr/>
        </p:nvGrpSpPr>
        <p:grpSpPr>
          <a:xfrm>
            <a:off x="7729585" y="4106459"/>
            <a:ext cx="3304949" cy="962862"/>
            <a:chOff x="7615464" y="2466138"/>
            <a:chExt cx="3304949" cy="962862"/>
          </a:xfrm>
        </p:grpSpPr>
        <p:sp>
          <p:nvSpPr>
            <p:cNvPr id="58" name="矩形 27">
              <a:extLst>
                <a:ext uri="{FF2B5EF4-FFF2-40B4-BE49-F238E27FC236}">
                  <a16:creationId xmlns:a16="http://schemas.microsoft.com/office/drawing/2014/main" id="{DB4D375B-4B2A-44E4-80AB-6353812C9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4364" y="2809343"/>
              <a:ext cx="3216049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4">
              <a:extLst>
                <a:ext uri="{FF2B5EF4-FFF2-40B4-BE49-F238E27FC236}">
                  <a16:creationId xmlns:a16="http://schemas.microsoft.com/office/drawing/2014/main" id="{94108A08-D010-4F4A-84E4-2C6D30838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464" y="2466138"/>
              <a:ext cx="1716087" cy="467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F4EE353-5D14-417A-ADE5-6D0B2236217D}"/>
              </a:ext>
            </a:extLst>
          </p:cNvPr>
          <p:cNvGrpSpPr/>
          <p:nvPr/>
        </p:nvGrpSpPr>
        <p:grpSpPr>
          <a:xfrm>
            <a:off x="1177238" y="2598281"/>
            <a:ext cx="3216049" cy="962862"/>
            <a:chOff x="7704364" y="2466138"/>
            <a:chExt cx="3216049" cy="962862"/>
          </a:xfrm>
        </p:grpSpPr>
        <p:sp>
          <p:nvSpPr>
            <p:cNvPr id="61" name="矩形 27">
              <a:extLst>
                <a:ext uri="{FF2B5EF4-FFF2-40B4-BE49-F238E27FC236}">
                  <a16:creationId xmlns:a16="http://schemas.microsoft.com/office/drawing/2014/main" id="{6A0A7860-1F34-441D-9A37-75E8AAD85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4364" y="2809343"/>
              <a:ext cx="3216049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4">
              <a:extLst>
                <a:ext uri="{FF2B5EF4-FFF2-40B4-BE49-F238E27FC236}">
                  <a16:creationId xmlns:a16="http://schemas.microsoft.com/office/drawing/2014/main" id="{BBE17EC7-E098-43C7-95BB-63C1D2337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4326" y="2466138"/>
              <a:ext cx="1716087" cy="467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5D2E091-3BCB-4CBE-98A6-FD400A178A44}"/>
              </a:ext>
            </a:extLst>
          </p:cNvPr>
          <p:cNvGrpSpPr/>
          <p:nvPr/>
        </p:nvGrpSpPr>
        <p:grpSpPr>
          <a:xfrm>
            <a:off x="1177238" y="4106459"/>
            <a:ext cx="3250613" cy="962862"/>
            <a:chOff x="7704364" y="2466138"/>
            <a:chExt cx="3250613" cy="962862"/>
          </a:xfrm>
        </p:grpSpPr>
        <p:sp>
          <p:nvSpPr>
            <p:cNvPr id="64" name="矩形 27">
              <a:extLst>
                <a:ext uri="{FF2B5EF4-FFF2-40B4-BE49-F238E27FC236}">
                  <a16:creationId xmlns:a16="http://schemas.microsoft.com/office/drawing/2014/main" id="{A5A6F356-0DEB-4A4A-BBE8-3DA39BB76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4364" y="2809343"/>
              <a:ext cx="3216049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Box 4">
              <a:extLst>
                <a:ext uri="{FF2B5EF4-FFF2-40B4-BE49-F238E27FC236}">
                  <a16:creationId xmlns:a16="http://schemas.microsoft.com/office/drawing/2014/main" id="{9D15AB90-9D80-457A-98D1-47981F718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8890" y="2466138"/>
              <a:ext cx="1716087" cy="467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818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1FE74427-5E1F-4AC7-91FA-17A2B6B64E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0" t="11062" r="7737" b="146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C8D8A24-BE41-4299-B34B-23929AF452AC}"/>
              </a:ext>
            </a:extLst>
          </p:cNvPr>
          <p:cNvGrpSpPr/>
          <p:nvPr/>
        </p:nvGrpSpPr>
        <p:grpSpPr>
          <a:xfrm>
            <a:off x="1213694" y="362351"/>
            <a:ext cx="2247345" cy="1569660"/>
            <a:chOff x="1285507" y="0"/>
            <a:chExt cx="2247345" cy="156966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328D11C-982A-485D-9766-D1171BE962B6}"/>
                </a:ext>
              </a:extLst>
            </p:cNvPr>
            <p:cNvSpPr txBox="1"/>
            <p:nvPr/>
          </p:nvSpPr>
          <p:spPr>
            <a:xfrm>
              <a:off x="1285507" y="0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 b="1" dirty="0">
                  <a:ln>
                    <a:solidFill>
                      <a:schemeClr val="bg1"/>
                    </a:solidFill>
                  </a:ln>
                  <a:gradFill>
                    <a:gsLst>
                      <a:gs pos="0">
                        <a:srgbClr val="FC7967"/>
                      </a:gs>
                      <a:gs pos="10000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  <a:sym typeface="+mn-lt"/>
                </a:rPr>
                <a:t>目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F31430E-F819-41E8-A308-56BA8A45C12E}"/>
                </a:ext>
              </a:extLst>
            </p:cNvPr>
            <p:cNvSpPr txBox="1"/>
            <p:nvPr/>
          </p:nvSpPr>
          <p:spPr>
            <a:xfrm>
              <a:off x="2117080" y="123110"/>
              <a:ext cx="1415772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800" b="1" dirty="0">
                  <a:ln>
                    <a:solidFill>
                      <a:schemeClr val="bg1"/>
                    </a:solidFill>
                  </a:ln>
                  <a:gradFill>
                    <a:gsLst>
                      <a:gs pos="0">
                        <a:srgbClr val="FC7967"/>
                      </a:gs>
                      <a:gs pos="10000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  <a:sym typeface="+mn-lt"/>
                </a:rPr>
                <a:t>录</a:t>
              </a:r>
              <a:endParaRPr lang="zh-CN" altLang="en-US" sz="8800" b="1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C7967"/>
                    </a:gs>
                    <a:gs pos="100000">
                      <a:srgbClr val="F1E7B6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09D252C-93AF-449A-920C-22624ECEE843}"/>
              </a:ext>
            </a:extLst>
          </p:cNvPr>
          <p:cNvGrpSpPr/>
          <p:nvPr/>
        </p:nvGrpSpPr>
        <p:grpSpPr>
          <a:xfrm>
            <a:off x="3058283" y="1456616"/>
            <a:ext cx="5495146" cy="3465372"/>
            <a:chOff x="4435023" y="1683428"/>
            <a:chExt cx="5495146" cy="346537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FE768FD-9E17-4F71-BD25-B4D439374C43}"/>
                </a:ext>
              </a:extLst>
            </p:cNvPr>
            <p:cNvGrpSpPr/>
            <p:nvPr/>
          </p:nvGrpSpPr>
          <p:grpSpPr>
            <a:xfrm>
              <a:off x="4435023" y="1683428"/>
              <a:ext cx="2149532" cy="1895872"/>
              <a:chOff x="1114369" y="2881736"/>
              <a:chExt cx="2149532" cy="1895872"/>
            </a:xfrm>
          </p:grpSpPr>
          <p:sp>
            <p:nvSpPr>
              <p:cNvPr id="18" name="hexagonal_73861">
                <a:extLst>
                  <a:ext uri="{FF2B5EF4-FFF2-40B4-BE49-F238E27FC236}">
                    <a16:creationId xmlns:a16="http://schemas.microsoft.com/office/drawing/2014/main" id="{BC3728FE-5426-4D3D-8D45-2C43F8B03519}"/>
                  </a:ext>
                </a:extLst>
              </p:cNvPr>
              <p:cNvSpPr/>
              <p:nvPr/>
            </p:nvSpPr>
            <p:spPr>
              <a:xfrm>
                <a:off x="1114369" y="2881736"/>
                <a:ext cx="2149532" cy="1895872"/>
              </a:xfrm>
              <a:custGeom>
                <a:avLst/>
                <a:gdLst>
                  <a:gd name="T0" fmla="*/ 6388 w 6494"/>
                  <a:gd name="T1" fmla="*/ 2571 h 5736"/>
                  <a:gd name="T2" fmla="*/ 5075 w 6494"/>
                  <a:gd name="T3" fmla="*/ 297 h 5736"/>
                  <a:gd name="T4" fmla="*/ 4560 w 6494"/>
                  <a:gd name="T5" fmla="*/ 0 h 5736"/>
                  <a:gd name="T6" fmla="*/ 1934 w 6494"/>
                  <a:gd name="T7" fmla="*/ 0 h 5736"/>
                  <a:gd name="T8" fmla="*/ 1419 w 6494"/>
                  <a:gd name="T9" fmla="*/ 297 h 5736"/>
                  <a:gd name="T10" fmla="*/ 107 w 6494"/>
                  <a:gd name="T11" fmla="*/ 2571 h 5736"/>
                  <a:gd name="T12" fmla="*/ 107 w 6494"/>
                  <a:gd name="T13" fmla="*/ 3165 h 5736"/>
                  <a:gd name="T14" fmla="*/ 1419 w 6494"/>
                  <a:gd name="T15" fmla="*/ 5439 h 5736"/>
                  <a:gd name="T16" fmla="*/ 1934 w 6494"/>
                  <a:gd name="T17" fmla="*/ 5736 h 5736"/>
                  <a:gd name="T18" fmla="*/ 4560 w 6494"/>
                  <a:gd name="T19" fmla="*/ 5736 h 5736"/>
                  <a:gd name="T20" fmla="*/ 5075 w 6494"/>
                  <a:gd name="T21" fmla="*/ 5439 h 5736"/>
                  <a:gd name="T22" fmla="*/ 6388 w 6494"/>
                  <a:gd name="T23" fmla="*/ 3165 h 5736"/>
                  <a:gd name="T24" fmla="*/ 6388 w 6494"/>
                  <a:gd name="T25" fmla="*/ 2571 h 5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94" h="5736">
                    <a:moveTo>
                      <a:pt x="6388" y="2571"/>
                    </a:moveTo>
                    <a:lnTo>
                      <a:pt x="5075" y="297"/>
                    </a:lnTo>
                    <a:cubicBezTo>
                      <a:pt x="4968" y="113"/>
                      <a:pt x="4772" y="0"/>
                      <a:pt x="4560" y="0"/>
                    </a:cubicBezTo>
                    <a:lnTo>
                      <a:pt x="1934" y="0"/>
                    </a:lnTo>
                    <a:cubicBezTo>
                      <a:pt x="1722" y="0"/>
                      <a:pt x="1526" y="113"/>
                      <a:pt x="1419" y="297"/>
                    </a:cubicBezTo>
                    <a:lnTo>
                      <a:pt x="107" y="2571"/>
                    </a:lnTo>
                    <a:cubicBezTo>
                      <a:pt x="0" y="2755"/>
                      <a:pt x="0" y="2981"/>
                      <a:pt x="107" y="3165"/>
                    </a:cubicBezTo>
                    <a:lnTo>
                      <a:pt x="1419" y="5439"/>
                    </a:lnTo>
                    <a:cubicBezTo>
                      <a:pt x="1526" y="5623"/>
                      <a:pt x="1722" y="5736"/>
                      <a:pt x="1934" y="5736"/>
                    </a:cubicBezTo>
                    <a:lnTo>
                      <a:pt x="4560" y="5736"/>
                    </a:lnTo>
                    <a:cubicBezTo>
                      <a:pt x="4772" y="5736"/>
                      <a:pt x="4968" y="5623"/>
                      <a:pt x="5075" y="5439"/>
                    </a:cubicBezTo>
                    <a:lnTo>
                      <a:pt x="6388" y="3165"/>
                    </a:lnTo>
                    <a:cubicBezTo>
                      <a:pt x="6494" y="2981"/>
                      <a:pt x="6494" y="2755"/>
                      <a:pt x="6388" y="2571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>
                <a:gradFill>
                  <a:gsLst>
                    <a:gs pos="0">
                      <a:srgbClr val="F1E7B6"/>
                    </a:gs>
                    <a:gs pos="100000">
                      <a:srgbClr val="FC7967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motherhood_157733">
                <a:extLst>
                  <a:ext uri="{FF2B5EF4-FFF2-40B4-BE49-F238E27FC236}">
                    <a16:creationId xmlns:a16="http://schemas.microsoft.com/office/drawing/2014/main" id="{D7CDAC35-EDA0-477C-812D-8DA5E9515994}"/>
                  </a:ext>
                </a:extLst>
              </p:cNvPr>
              <p:cNvSpPr/>
              <p:nvPr/>
            </p:nvSpPr>
            <p:spPr>
              <a:xfrm>
                <a:off x="1945942" y="3124157"/>
                <a:ext cx="486385" cy="609685"/>
              </a:xfrm>
              <a:custGeom>
                <a:avLst/>
                <a:gdLst>
                  <a:gd name="T0" fmla="*/ 2564 w 5098"/>
                  <a:gd name="T1" fmla="*/ 1733 h 6400"/>
                  <a:gd name="T2" fmla="*/ 2537 w 5098"/>
                  <a:gd name="T3" fmla="*/ 2000 h 6400"/>
                  <a:gd name="T4" fmla="*/ 2258 w 5098"/>
                  <a:gd name="T5" fmla="*/ 2533 h 6400"/>
                  <a:gd name="T6" fmla="*/ 1727 w 5098"/>
                  <a:gd name="T7" fmla="*/ 2646 h 6400"/>
                  <a:gd name="T8" fmla="*/ 2831 w 5098"/>
                  <a:gd name="T9" fmla="*/ 2462 h 6400"/>
                  <a:gd name="T10" fmla="*/ 1979 w 5098"/>
                  <a:gd name="T11" fmla="*/ 2000 h 6400"/>
                  <a:gd name="T12" fmla="*/ 1953 w 5098"/>
                  <a:gd name="T13" fmla="*/ 1733 h 6400"/>
                  <a:gd name="T14" fmla="*/ 4023 w 5098"/>
                  <a:gd name="T15" fmla="*/ 3845 h 6400"/>
                  <a:gd name="T16" fmla="*/ 3847 w 5098"/>
                  <a:gd name="T17" fmla="*/ 4047 h 6400"/>
                  <a:gd name="T18" fmla="*/ 4054 w 5098"/>
                  <a:gd name="T19" fmla="*/ 4031 h 6400"/>
                  <a:gd name="T20" fmla="*/ 4824 w 5098"/>
                  <a:gd name="T21" fmla="*/ 4974 h 6400"/>
                  <a:gd name="T22" fmla="*/ 3321 w 5098"/>
                  <a:gd name="T23" fmla="*/ 6400 h 6400"/>
                  <a:gd name="T24" fmla="*/ 265 w 5098"/>
                  <a:gd name="T25" fmla="*/ 5067 h 6400"/>
                  <a:gd name="T26" fmla="*/ 0 w 5098"/>
                  <a:gd name="T27" fmla="*/ 4400 h 6400"/>
                  <a:gd name="T28" fmla="*/ 4517 w 5098"/>
                  <a:gd name="T29" fmla="*/ 2267 h 6400"/>
                  <a:gd name="T30" fmla="*/ 5052 w 5098"/>
                  <a:gd name="T31" fmla="*/ 4131 h 6400"/>
                  <a:gd name="T32" fmla="*/ 1604 w 5098"/>
                  <a:gd name="T33" fmla="*/ 3177 h 6400"/>
                  <a:gd name="T34" fmla="*/ 797 w 5098"/>
                  <a:gd name="T35" fmla="*/ 1868 h 6400"/>
                  <a:gd name="T36" fmla="*/ 3385 w 5098"/>
                  <a:gd name="T37" fmla="*/ 1322 h 6400"/>
                  <a:gd name="T38" fmla="*/ 3288 w 5098"/>
                  <a:gd name="T39" fmla="*/ 2907 h 6400"/>
                  <a:gd name="T40" fmla="*/ 3866 w 5098"/>
                  <a:gd name="T41" fmla="*/ 3287 h 6400"/>
                  <a:gd name="T42" fmla="*/ 2258 w 5098"/>
                  <a:gd name="T43" fmla="*/ 267 h 6400"/>
                  <a:gd name="T44" fmla="*/ 432 w 5098"/>
                  <a:gd name="T45" fmla="*/ 4267 h 6400"/>
                  <a:gd name="T46" fmla="*/ 3454 w 5098"/>
                  <a:gd name="T47" fmla="*/ 1864 h 6400"/>
                  <a:gd name="T48" fmla="*/ 1251 w 5098"/>
                  <a:gd name="T49" fmla="*/ 1560 h 6400"/>
                  <a:gd name="T50" fmla="*/ 1063 w 5098"/>
                  <a:gd name="T51" fmla="*/ 1910 h 6400"/>
                  <a:gd name="T52" fmla="*/ 3101 w 5098"/>
                  <a:gd name="T53" fmla="*/ 2718 h 6400"/>
                  <a:gd name="T54" fmla="*/ 1926 w 5098"/>
                  <a:gd name="T55" fmla="*/ 3400 h 6400"/>
                  <a:gd name="T56" fmla="*/ 2590 w 5098"/>
                  <a:gd name="T57" fmla="*/ 3366 h 6400"/>
                  <a:gd name="T58" fmla="*/ 1328 w 5098"/>
                  <a:gd name="T59" fmla="*/ 5200 h 6400"/>
                  <a:gd name="T60" fmla="*/ 2448 w 5098"/>
                  <a:gd name="T61" fmla="*/ 4772 h 6400"/>
                  <a:gd name="T62" fmla="*/ 2855 w 5098"/>
                  <a:gd name="T63" fmla="*/ 3440 h 6400"/>
                  <a:gd name="T64" fmla="*/ 531 w 5098"/>
                  <a:gd name="T65" fmla="*/ 5067 h 6400"/>
                  <a:gd name="T66" fmla="*/ 2391 w 5098"/>
                  <a:gd name="T67" fmla="*/ 6133 h 6400"/>
                  <a:gd name="T68" fmla="*/ 1063 w 5098"/>
                  <a:gd name="T69" fmla="*/ 5200 h 6400"/>
                  <a:gd name="T70" fmla="*/ 1328 w 5098"/>
                  <a:gd name="T71" fmla="*/ 5067 h 6400"/>
                  <a:gd name="T72" fmla="*/ 2657 w 5098"/>
                  <a:gd name="T73" fmla="*/ 5600 h 6400"/>
                  <a:gd name="T74" fmla="*/ 3188 w 5098"/>
                  <a:gd name="T75" fmla="*/ 5867 h 6400"/>
                  <a:gd name="T76" fmla="*/ 3403 w 5098"/>
                  <a:gd name="T77" fmla="*/ 5202 h 6400"/>
                  <a:gd name="T78" fmla="*/ 2665 w 5098"/>
                  <a:gd name="T79" fmla="*/ 4927 h 6400"/>
                  <a:gd name="T80" fmla="*/ 3454 w 5098"/>
                  <a:gd name="T81" fmla="*/ 5867 h 6400"/>
                  <a:gd name="T82" fmla="*/ 4318 w 5098"/>
                  <a:gd name="T83" fmla="*/ 5230 h 6400"/>
                  <a:gd name="T84" fmla="*/ 3914 w 5098"/>
                  <a:gd name="T85" fmla="*/ 4939 h 6400"/>
                  <a:gd name="T86" fmla="*/ 3865 w 5098"/>
                  <a:gd name="T87" fmla="*/ 4551 h 6400"/>
                  <a:gd name="T88" fmla="*/ 3483 w 5098"/>
                  <a:gd name="T89" fmla="*/ 4631 h 6400"/>
                  <a:gd name="T90" fmla="*/ 4790 w 5098"/>
                  <a:gd name="T91" fmla="*/ 4176 h 6400"/>
                  <a:gd name="T92" fmla="*/ 4298 w 5098"/>
                  <a:gd name="T93" fmla="*/ 3585 h 6400"/>
                  <a:gd name="T94" fmla="*/ 3371 w 5098"/>
                  <a:gd name="T95" fmla="*/ 4358 h 6400"/>
                  <a:gd name="T96" fmla="*/ 4614 w 5098"/>
                  <a:gd name="T97" fmla="*/ 4812 h 6400"/>
                  <a:gd name="T98" fmla="*/ 4499 w 5098"/>
                  <a:gd name="T99" fmla="*/ 4185 h 6400"/>
                  <a:gd name="T100" fmla="*/ 4323 w 5098"/>
                  <a:gd name="T101" fmla="*/ 4387 h 6400"/>
                  <a:gd name="T102" fmla="*/ 4530 w 5098"/>
                  <a:gd name="T103" fmla="*/ 4371 h 6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98" h="6400">
                    <a:moveTo>
                      <a:pt x="2404" y="1867"/>
                    </a:moveTo>
                    <a:cubicBezTo>
                      <a:pt x="2404" y="1793"/>
                      <a:pt x="2464" y="1733"/>
                      <a:pt x="2537" y="1733"/>
                    </a:cubicBezTo>
                    <a:lnTo>
                      <a:pt x="2564" y="1733"/>
                    </a:lnTo>
                    <a:cubicBezTo>
                      <a:pt x="2637" y="1733"/>
                      <a:pt x="2697" y="1793"/>
                      <a:pt x="2697" y="1867"/>
                    </a:cubicBezTo>
                    <a:cubicBezTo>
                      <a:pt x="2697" y="1940"/>
                      <a:pt x="2637" y="2000"/>
                      <a:pt x="2564" y="2000"/>
                    </a:cubicBezTo>
                    <a:lnTo>
                      <a:pt x="2537" y="2000"/>
                    </a:lnTo>
                    <a:cubicBezTo>
                      <a:pt x="2464" y="2000"/>
                      <a:pt x="2404" y="1940"/>
                      <a:pt x="2404" y="1867"/>
                    </a:cubicBezTo>
                    <a:close/>
                    <a:moveTo>
                      <a:pt x="2648" y="2421"/>
                    </a:moveTo>
                    <a:cubicBezTo>
                      <a:pt x="2531" y="2494"/>
                      <a:pt x="2397" y="2533"/>
                      <a:pt x="2258" y="2533"/>
                    </a:cubicBezTo>
                    <a:cubicBezTo>
                      <a:pt x="2120" y="2533"/>
                      <a:pt x="1985" y="2494"/>
                      <a:pt x="1869" y="2421"/>
                    </a:cubicBezTo>
                    <a:cubicBezTo>
                      <a:pt x="1807" y="2381"/>
                      <a:pt x="1725" y="2400"/>
                      <a:pt x="1686" y="2462"/>
                    </a:cubicBezTo>
                    <a:cubicBezTo>
                      <a:pt x="1647" y="2524"/>
                      <a:pt x="1665" y="2607"/>
                      <a:pt x="1727" y="2646"/>
                    </a:cubicBezTo>
                    <a:cubicBezTo>
                      <a:pt x="1886" y="2747"/>
                      <a:pt x="2070" y="2800"/>
                      <a:pt x="2258" y="2800"/>
                    </a:cubicBezTo>
                    <a:cubicBezTo>
                      <a:pt x="2447" y="2800"/>
                      <a:pt x="2630" y="2747"/>
                      <a:pt x="2789" y="2646"/>
                    </a:cubicBezTo>
                    <a:cubicBezTo>
                      <a:pt x="2851" y="2607"/>
                      <a:pt x="2870" y="2524"/>
                      <a:pt x="2831" y="2462"/>
                    </a:cubicBezTo>
                    <a:cubicBezTo>
                      <a:pt x="2792" y="2400"/>
                      <a:pt x="2710" y="2381"/>
                      <a:pt x="2648" y="2421"/>
                    </a:cubicBezTo>
                    <a:close/>
                    <a:moveTo>
                      <a:pt x="1953" y="2000"/>
                    </a:moveTo>
                    <a:lnTo>
                      <a:pt x="1979" y="2000"/>
                    </a:lnTo>
                    <a:cubicBezTo>
                      <a:pt x="2053" y="2000"/>
                      <a:pt x="2112" y="1940"/>
                      <a:pt x="2112" y="1867"/>
                    </a:cubicBezTo>
                    <a:cubicBezTo>
                      <a:pt x="2112" y="1793"/>
                      <a:pt x="2053" y="1733"/>
                      <a:pt x="1979" y="1733"/>
                    </a:cubicBezTo>
                    <a:lnTo>
                      <a:pt x="1953" y="1733"/>
                    </a:lnTo>
                    <a:cubicBezTo>
                      <a:pt x="1879" y="1733"/>
                      <a:pt x="1820" y="1793"/>
                      <a:pt x="1820" y="1867"/>
                    </a:cubicBezTo>
                    <a:cubicBezTo>
                      <a:pt x="1820" y="1940"/>
                      <a:pt x="1879" y="2000"/>
                      <a:pt x="1953" y="2000"/>
                    </a:cubicBezTo>
                    <a:close/>
                    <a:moveTo>
                      <a:pt x="4023" y="3845"/>
                    </a:moveTo>
                    <a:lnTo>
                      <a:pt x="4001" y="3830"/>
                    </a:lnTo>
                    <a:cubicBezTo>
                      <a:pt x="3941" y="3787"/>
                      <a:pt x="3858" y="3801"/>
                      <a:pt x="3816" y="3861"/>
                    </a:cubicBezTo>
                    <a:cubicBezTo>
                      <a:pt x="3773" y="3921"/>
                      <a:pt x="3787" y="4004"/>
                      <a:pt x="3847" y="4047"/>
                    </a:cubicBezTo>
                    <a:lnTo>
                      <a:pt x="3869" y="4062"/>
                    </a:lnTo>
                    <a:cubicBezTo>
                      <a:pt x="3892" y="4079"/>
                      <a:pt x="3919" y="4087"/>
                      <a:pt x="3946" y="4087"/>
                    </a:cubicBezTo>
                    <a:cubicBezTo>
                      <a:pt x="3987" y="4087"/>
                      <a:pt x="4028" y="4068"/>
                      <a:pt x="4054" y="4031"/>
                    </a:cubicBezTo>
                    <a:cubicBezTo>
                      <a:pt x="4097" y="3971"/>
                      <a:pt x="4083" y="3888"/>
                      <a:pt x="4023" y="3845"/>
                    </a:cubicBezTo>
                    <a:close/>
                    <a:moveTo>
                      <a:pt x="4877" y="4900"/>
                    </a:moveTo>
                    <a:cubicBezTo>
                      <a:pt x="4877" y="4900"/>
                      <a:pt x="4834" y="4962"/>
                      <a:pt x="4824" y="4974"/>
                    </a:cubicBezTo>
                    <a:lnTo>
                      <a:pt x="4124" y="5965"/>
                    </a:lnTo>
                    <a:cubicBezTo>
                      <a:pt x="3941" y="6224"/>
                      <a:pt x="3657" y="6381"/>
                      <a:pt x="3341" y="6398"/>
                    </a:cubicBezTo>
                    <a:cubicBezTo>
                      <a:pt x="3335" y="6399"/>
                      <a:pt x="3328" y="6400"/>
                      <a:pt x="3321" y="6400"/>
                    </a:cubicBezTo>
                    <a:lnTo>
                      <a:pt x="1195" y="6400"/>
                    </a:lnTo>
                    <a:cubicBezTo>
                      <a:pt x="683" y="6400"/>
                      <a:pt x="265" y="5981"/>
                      <a:pt x="265" y="5467"/>
                    </a:cubicBezTo>
                    <a:lnTo>
                      <a:pt x="265" y="5067"/>
                    </a:lnTo>
                    <a:cubicBezTo>
                      <a:pt x="265" y="4882"/>
                      <a:pt x="290" y="4703"/>
                      <a:pt x="337" y="4533"/>
                    </a:cubicBezTo>
                    <a:lnTo>
                      <a:pt x="133" y="4533"/>
                    </a:lnTo>
                    <a:cubicBezTo>
                      <a:pt x="59" y="4533"/>
                      <a:pt x="0" y="4474"/>
                      <a:pt x="0" y="4400"/>
                    </a:cubicBezTo>
                    <a:lnTo>
                      <a:pt x="0" y="2267"/>
                    </a:lnTo>
                    <a:cubicBezTo>
                      <a:pt x="0" y="1017"/>
                      <a:pt x="1013" y="0"/>
                      <a:pt x="2258" y="0"/>
                    </a:cubicBezTo>
                    <a:cubicBezTo>
                      <a:pt x="3504" y="0"/>
                      <a:pt x="4517" y="1017"/>
                      <a:pt x="4517" y="2267"/>
                    </a:cubicBezTo>
                    <a:lnTo>
                      <a:pt x="4517" y="3391"/>
                    </a:lnTo>
                    <a:cubicBezTo>
                      <a:pt x="4557" y="3412"/>
                      <a:pt x="4596" y="3436"/>
                      <a:pt x="4633" y="3463"/>
                    </a:cubicBezTo>
                    <a:cubicBezTo>
                      <a:pt x="4857" y="3622"/>
                      <a:pt x="5006" y="3859"/>
                      <a:pt x="5052" y="4131"/>
                    </a:cubicBezTo>
                    <a:cubicBezTo>
                      <a:pt x="5098" y="4402"/>
                      <a:pt x="5035" y="4676"/>
                      <a:pt x="4877" y="4900"/>
                    </a:cubicBezTo>
                    <a:close/>
                    <a:moveTo>
                      <a:pt x="432" y="4267"/>
                    </a:moveTo>
                    <a:cubicBezTo>
                      <a:pt x="653" y="3759"/>
                      <a:pt x="1079" y="3361"/>
                      <a:pt x="1604" y="3177"/>
                    </a:cubicBezTo>
                    <a:cubicBezTo>
                      <a:pt x="1472" y="3111"/>
                      <a:pt x="1350" y="3024"/>
                      <a:pt x="1241" y="2918"/>
                    </a:cubicBezTo>
                    <a:cubicBezTo>
                      <a:pt x="969" y="2652"/>
                      <a:pt x="811" y="2298"/>
                      <a:pt x="798" y="1919"/>
                    </a:cubicBezTo>
                    <a:cubicBezTo>
                      <a:pt x="797" y="1903"/>
                      <a:pt x="797" y="1885"/>
                      <a:pt x="797" y="1868"/>
                    </a:cubicBezTo>
                    <a:cubicBezTo>
                      <a:pt x="797" y="1639"/>
                      <a:pt x="928" y="1424"/>
                      <a:pt x="1132" y="1322"/>
                    </a:cubicBezTo>
                    <a:cubicBezTo>
                      <a:pt x="1464" y="1155"/>
                      <a:pt x="1853" y="1067"/>
                      <a:pt x="2258" y="1067"/>
                    </a:cubicBezTo>
                    <a:cubicBezTo>
                      <a:pt x="2663" y="1067"/>
                      <a:pt x="3053" y="1155"/>
                      <a:pt x="3385" y="1322"/>
                    </a:cubicBezTo>
                    <a:cubicBezTo>
                      <a:pt x="3588" y="1424"/>
                      <a:pt x="3719" y="1637"/>
                      <a:pt x="3720" y="1863"/>
                    </a:cubicBezTo>
                    <a:lnTo>
                      <a:pt x="3720" y="1867"/>
                    </a:lnTo>
                    <a:cubicBezTo>
                      <a:pt x="3720" y="2260"/>
                      <a:pt x="3567" y="2630"/>
                      <a:pt x="3288" y="2907"/>
                    </a:cubicBezTo>
                    <a:cubicBezTo>
                      <a:pt x="3177" y="3018"/>
                      <a:pt x="3050" y="3109"/>
                      <a:pt x="2914" y="3178"/>
                    </a:cubicBezTo>
                    <a:cubicBezTo>
                      <a:pt x="3104" y="3245"/>
                      <a:pt x="3284" y="3340"/>
                      <a:pt x="3446" y="3461"/>
                    </a:cubicBezTo>
                    <a:cubicBezTo>
                      <a:pt x="3570" y="3373"/>
                      <a:pt x="3713" y="3313"/>
                      <a:pt x="3866" y="3287"/>
                    </a:cubicBezTo>
                    <a:cubicBezTo>
                      <a:pt x="3996" y="3265"/>
                      <a:pt x="4126" y="3268"/>
                      <a:pt x="4251" y="3294"/>
                    </a:cubicBezTo>
                    <a:lnTo>
                      <a:pt x="4251" y="2267"/>
                    </a:lnTo>
                    <a:cubicBezTo>
                      <a:pt x="4251" y="1164"/>
                      <a:pt x="3357" y="267"/>
                      <a:pt x="2258" y="267"/>
                    </a:cubicBezTo>
                    <a:cubicBezTo>
                      <a:pt x="1159" y="267"/>
                      <a:pt x="265" y="1164"/>
                      <a:pt x="265" y="2267"/>
                    </a:cubicBezTo>
                    <a:lnTo>
                      <a:pt x="265" y="4267"/>
                    </a:lnTo>
                    <a:lnTo>
                      <a:pt x="432" y="4267"/>
                    </a:lnTo>
                    <a:close/>
                    <a:moveTo>
                      <a:pt x="3101" y="2718"/>
                    </a:moveTo>
                    <a:cubicBezTo>
                      <a:pt x="3329" y="2491"/>
                      <a:pt x="3454" y="2189"/>
                      <a:pt x="3454" y="1867"/>
                    </a:cubicBezTo>
                    <a:lnTo>
                      <a:pt x="3454" y="1864"/>
                    </a:lnTo>
                    <a:cubicBezTo>
                      <a:pt x="3454" y="1737"/>
                      <a:pt x="3380" y="1618"/>
                      <a:pt x="3266" y="1560"/>
                    </a:cubicBezTo>
                    <a:cubicBezTo>
                      <a:pt x="2971" y="1412"/>
                      <a:pt x="2622" y="1333"/>
                      <a:pt x="2258" y="1333"/>
                    </a:cubicBezTo>
                    <a:cubicBezTo>
                      <a:pt x="1894" y="1333"/>
                      <a:pt x="1546" y="1412"/>
                      <a:pt x="1251" y="1560"/>
                    </a:cubicBezTo>
                    <a:cubicBezTo>
                      <a:pt x="1136" y="1618"/>
                      <a:pt x="1062" y="1739"/>
                      <a:pt x="1063" y="1868"/>
                    </a:cubicBezTo>
                    <a:lnTo>
                      <a:pt x="1063" y="1868"/>
                    </a:lnTo>
                    <a:cubicBezTo>
                      <a:pt x="1063" y="1882"/>
                      <a:pt x="1063" y="1896"/>
                      <a:pt x="1063" y="1910"/>
                    </a:cubicBezTo>
                    <a:cubicBezTo>
                      <a:pt x="1086" y="2544"/>
                      <a:pt x="1618" y="3062"/>
                      <a:pt x="2250" y="3067"/>
                    </a:cubicBezTo>
                    <a:cubicBezTo>
                      <a:pt x="2253" y="3067"/>
                      <a:pt x="2256" y="3067"/>
                      <a:pt x="2258" y="3067"/>
                    </a:cubicBezTo>
                    <a:cubicBezTo>
                      <a:pt x="2576" y="3067"/>
                      <a:pt x="2875" y="2943"/>
                      <a:pt x="3101" y="2718"/>
                    </a:cubicBezTo>
                    <a:close/>
                    <a:moveTo>
                      <a:pt x="2258" y="3333"/>
                    </a:moveTo>
                    <a:cubicBezTo>
                      <a:pt x="2145" y="3333"/>
                      <a:pt x="2034" y="3344"/>
                      <a:pt x="1926" y="3365"/>
                    </a:cubicBezTo>
                    <a:lnTo>
                      <a:pt x="1926" y="3400"/>
                    </a:lnTo>
                    <a:cubicBezTo>
                      <a:pt x="1926" y="3584"/>
                      <a:pt x="2075" y="3733"/>
                      <a:pt x="2258" y="3733"/>
                    </a:cubicBezTo>
                    <a:cubicBezTo>
                      <a:pt x="2441" y="3733"/>
                      <a:pt x="2590" y="3584"/>
                      <a:pt x="2590" y="3400"/>
                    </a:cubicBezTo>
                    <a:lnTo>
                      <a:pt x="2590" y="3366"/>
                    </a:lnTo>
                    <a:cubicBezTo>
                      <a:pt x="2482" y="3344"/>
                      <a:pt x="2370" y="3333"/>
                      <a:pt x="2258" y="3333"/>
                    </a:cubicBezTo>
                    <a:close/>
                    <a:moveTo>
                      <a:pt x="1328" y="5067"/>
                    </a:moveTo>
                    <a:lnTo>
                      <a:pt x="1328" y="5200"/>
                    </a:lnTo>
                    <a:cubicBezTo>
                      <a:pt x="1328" y="5274"/>
                      <a:pt x="1388" y="5333"/>
                      <a:pt x="1461" y="5333"/>
                    </a:cubicBezTo>
                    <a:lnTo>
                      <a:pt x="2259" y="5333"/>
                    </a:lnTo>
                    <a:cubicBezTo>
                      <a:pt x="2266" y="5133"/>
                      <a:pt x="2331" y="4938"/>
                      <a:pt x="2448" y="4772"/>
                    </a:cubicBezTo>
                    <a:lnTo>
                      <a:pt x="3201" y="3707"/>
                    </a:lnTo>
                    <a:cubicBezTo>
                      <a:pt x="3216" y="3686"/>
                      <a:pt x="3231" y="3666"/>
                      <a:pt x="3247" y="3646"/>
                    </a:cubicBezTo>
                    <a:cubicBezTo>
                      <a:pt x="3126" y="3560"/>
                      <a:pt x="2994" y="3491"/>
                      <a:pt x="2855" y="3440"/>
                    </a:cubicBezTo>
                    <a:cubicBezTo>
                      <a:pt x="2834" y="3752"/>
                      <a:pt x="2575" y="4000"/>
                      <a:pt x="2258" y="4000"/>
                    </a:cubicBezTo>
                    <a:cubicBezTo>
                      <a:pt x="1942" y="4000"/>
                      <a:pt x="1682" y="3752"/>
                      <a:pt x="1662" y="3440"/>
                    </a:cubicBezTo>
                    <a:cubicBezTo>
                      <a:pt x="1002" y="3684"/>
                      <a:pt x="531" y="4321"/>
                      <a:pt x="531" y="5067"/>
                    </a:cubicBezTo>
                    <a:lnTo>
                      <a:pt x="531" y="5467"/>
                    </a:lnTo>
                    <a:cubicBezTo>
                      <a:pt x="531" y="5834"/>
                      <a:pt x="829" y="6133"/>
                      <a:pt x="1195" y="6133"/>
                    </a:cubicBezTo>
                    <a:lnTo>
                      <a:pt x="2391" y="6133"/>
                    </a:lnTo>
                    <a:lnTo>
                      <a:pt x="2391" y="5600"/>
                    </a:lnTo>
                    <a:lnTo>
                      <a:pt x="1461" y="5600"/>
                    </a:lnTo>
                    <a:cubicBezTo>
                      <a:pt x="1241" y="5600"/>
                      <a:pt x="1063" y="5421"/>
                      <a:pt x="1063" y="5200"/>
                    </a:cubicBezTo>
                    <a:lnTo>
                      <a:pt x="1063" y="5067"/>
                    </a:lnTo>
                    <a:cubicBezTo>
                      <a:pt x="1063" y="4993"/>
                      <a:pt x="1122" y="4933"/>
                      <a:pt x="1195" y="4933"/>
                    </a:cubicBezTo>
                    <a:cubicBezTo>
                      <a:pt x="1269" y="4933"/>
                      <a:pt x="1328" y="4993"/>
                      <a:pt x="1328" y="5067"/>
                    </a:cubicBezTo>
                    <a:close/>
                    <a:moveTo>
                      <a:pt x="3188" y="5867"/>
                    </a:moveTo>
                    <a:cubicBezTo>
                      <a:pt x="3188" y="5720"/>
                      <a:pt x="3069" y="5600"/>
                      <a:pt x="2923" y="5600"/>
                    </a:cubicBezTo>
                    <a:lnTo>
                      <a:pt x="2657" y="5600"/>
                    </a:lnTo>
                    <a:lnTo>
                      <a:pt x="2657" y="6133"/>
                    </a:lnTo>
                    <a:lnTo>
                      <a:pt x="2923" y="6133"/>
                    </a:lnTo>
                    <a:cubicBezTo>
                      <a:pt x="3069" y="6133"/>
                      <a:pt x="3188" y="6014"/>
                      <a:pt x="3188" y="5867"/>
                    </a:cubicBezTo>
                    <a:close/>
                    <a:moveTo>
                      <a:pt x="4318" y="5230"/>
                    </a:moveTo>
                    <a:cubicBezTo>
                      <a:pt x="4226" y="5234"/>
                      <a:pt x="4132" y="5219"/>
                      <a:pt x="4043" y="5184"/>
                    </a:cubicBezTo>
                    <a:cubicBezTo>
                      <a:pt x="3862" y="5329"/>
                      <a:pt x="3600" y="5343"/>
                      <a:pt x="3403" y="5202"/>
                    </a:cubicBezTo>
                    <a:cubicBezTo>
                      <a:pt x="3205" y="5061"/>
                      <a:pt x="3133" y="4809"/>
                      <a:pt x="3209" y="4591"/>
                    </a:cubicBezTo>
                    <a:cubicBezTo>
                      <a:pt x="3147" y="4517"/>
                      <a:pt x="3103" y="4433"/>
                      <a:pt x="3076" y="4344"/>
                    </a:cubicBezTo>
                    <a:lnTo>
                      <a:pt x="2665" y="4927"/>
                    </a:lnTo>
                    <a:cubicBezTo>
                      <a:pt x="2580" y="5047"/>
                      <a:pt x="2532" y="5188"/>
                      <a:pt x="2525" y="5333"/>
                    </a:cubicBezTo>
                    <a:lnTo>
                      <a:pt x="2923" y="5333"/>
                    </a:lnTo>
                    <a:cubicBezTo>
                      <a:pt x="3216" y="5333"/>
                      <a:pt x="3454" y="5573"/>
                      <a:pt x="3454" y="5867"/>
                    </a:cubicBezTo>
                    <a:cubicBezTo>
                      <a:pt x="3454" y="5961"/>
                      <a:pt x="3430" y="6050"/>
                      <a:pt x="3387" y="6127"/>
                    </a:cubicBezTo>
                    <a:cubicBezTo>
                      <a:pt x="3596" y="6099"/>
                      <a:pt x="3783" y="5986"/>
                      <a:pt x="3907" y="5811"/>
                    </a:cubicBezTo>
                    <a:lnTo>
                      <a:pt x="4318" y="5230"/>
                    </a:lnTo>
                    <a:close/>
                    <a:moveTo>
                      <a:pt x="3557" y="4985"/>
                    </a:moveTo>
                    <a:cubicBezTo>
                      <a:pt x="3669" y="5065"/>
                      <a:pt x="3823" y="5045"/>
                      <a:pt x="3911" y="4943"/>
                    </a:cubicBezTo>
                    <a:cubicBezTo>
                      <a:pt x="3912" y="4941"/>
                      <a:pt x="3913" y="4940"/>
                      <a:pt x="3914" y="4939"/>
                    </a:cubicBezTo>
                    <a:cubicBezTo>
                      <a:pt x="3920" y="4933"/>
                      <a:pt x="3924" y="4927"/>
                      <a:pt x="3927" y="4922"/>
                    </a:cubicBezTo>
                    <a:cubicBezTo>
                      <a:pt x="3927" y="4922"/>
                      <a:pt x="3927" y="4922"/>
                      <a:pt x="3927" y="4922"/>
                    </a:cubicBezTo>
                    <a:cubicBezTo>
                      <a:pt x="4012" y="4803"/>
                      <a:pt x="3984" y="4636"/>
                      <a:pt x="3865" y="4551"/>
                    </a:cubicBezTo>
                    <a:cubicBezTo>
                      <a:pt x="3746" y="4465"/>
                      <a:pt x="3579" y="4493"/>
                      <a:pt x="3494" y="4613"/>
                    </a:cubicBezTo>
                    <a:cubicBezTo>
                      <a:pt x="3494" y="4613"/>
                      <a:pt x="3494" y="4613"/>
                      <a:pt x="3494" y="4613"/>
                    </a:cubicBezTo>
                    <a:cubicBezTo>
                      <a:pt x="3491" y="4618"/>
                      <a:pt x="3487" y="4624"/>
                      <a:pt x="3483" y="4631"/>
                    </a:cubicBezTo>
                    <a:cubicBezTo>
                      <a:pt x="3482" y="4633"/>
                      <a:pt x="3481" y="4634"/>
                      <a:pt x="3480" y="4635"/>
                    </a:cubicBezTo>
                    <a:cubicBezTo>
                      <a:pt x="3413" y="4753"/>
                      <a:pt x="3444" y="4905"/>
                      <a:pt x="3557" y="4985"/>
                    </a:cubicBezTo>
                    <a:close/>
                    <a:moveTo>
                      <a:pt x="4790" y="4176"/>
                    </a:moveTo>
                    <a:cubicBezTo>
                      <a:pt x="4755" y="3974"/>
                      <a:pt x="4645" y="3798"/>
                      <a:pt x="4479" y="3680"/>
                    </a:cubicBezTo>
                    <a:cubicBezTo>
                      <a:pt x="4445" y="3655"/>
                      <a:pt x="4408" y="3634"/>
                      <a:pt x="4371" y="3616"/>
                    </a:cubicBezTo>
                    <a:cubicBezTo>
                      <a:pt x="4343" y="3613"/>
                      <a:pt x="4318" y="3602"/>
                      <a:pt x="4298" y="3585"/>
                    </a:cubicBezTo>
                    <a:cubicBezTo>
                      <a:pt x="3984" y="3471"/>
                      <a:pt x="3620" y="3575"/>
                      <a:pt x="3417" y="3861"/>
                    </a:cubicBezTo>
                    <a:cubicBezTo>
                      <a:pt x="3417" y="3861"/>
                      <a:pt x="3398" y="3892"/>
                      <a:pt x="3393" y="3898"/>
                    </a:cubicBezTo>
                    <a:cubicBezTo>
                      <a:pt x="3296" y="4036"/>
                      <a:pt x="3291" y="4218"/>
                      <a:pt x="3371" y="4358"/>
                    </a:cubicBezTo>
                    <a:cubicBezTo>
                      <a:pt x="3552" y="4207"/>
                      <a:pt x="3818" y="4190"/>
                      <a:pt x="4019" y="4333"/>
                    </a:cubicBezTo>
                    <a:cubicBezTo>
                      <a:pt x="4219" y="4477"/>
                      <a:pt x="4291" y="4735"/>
                      <a:pt x="4208" y="4956"/>
                    </a:cubicBezTo>
                    <a:cubicBezTo>
                      <a:pt x="4356" y="4985"/>
                      <a:pt x="4512" y="4932"/>
                      <a:pt x="4614" y="4812"/>
                    </a:cubicBezTo>
                    <a:lnTo>
                      <a:pt x="4660" y="4746"/>
                    </a:lnTo>
                    <a:cubicBezTo>
                      <a:pt x="4778" y="4579"/>
                      <a:pt x="4824" y="4377"/>
                      <a:pt x="4790" y="4176"/>
                    </a:cubicBezTo>
                    <a:close/>
                    <a:moveTo>
                      <a:pt x="4499" y="4185"/>
                    </a:moveTo>
                    <a:lnTo>
                      <a:pt x="4477" y="4170"/>
                    </a:lnTo>
                    <a:cubicBezTo>
                      <a:pt x="4418" y="4127"/>
                      <a:pt x="4335" y="4141"/>
                      <a:pt x="4292" y="4201"/>
                    </a:cubicBezTo>
                    <a:cubicBezTo>
                      <a:pt x="4250" y="4261"/>
                      <a:pt x="4264" y="4344"/>
                      <a:pt x="4323" y="4387"/>
                    </a:cubicBezTo>
                    <a:lnTo>
                      <a:pt x="4345" y="4403"/>
                    </a:lnTo>
                    <a:cubicBezTo>
                      <a:pt x="4368" y="4419"/>
                      <a:pt x="4395" y="4427"/>
                      <a:pt x="4422" y="4427"/>
                    </a:cubicBezTo>
                    <a:cubicBezTo>
                      <a:pt x="4463" y="4427"/>
                      <a:pt x="4504" y="4408"/>
                      <a:pt x="4530" y="4371"/>
                    </a:cubicBezTo>
                    <a:cubicBezTo>
                      <a:pt x="4573" y="4311"/>
                      <a:pt x="4559" y="4228"/>
                      <a:pt x="4499" y="41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1E7B6"/>
                  </a:gs>
                  <a:gs pos="100000">
                    <a:srgbClr val="FC796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D427BB1-DEC8-4506-82EA-929BB8B97212}"/>
                  </a:ext>
                </a:extLst>
              </p:cNvPr>
              <p:cNvSpPr txBox="1"/>
              <p:nvPr/>
            </p:nvSpPr>
            <p:spPr>
              <a:xfrm>
                <a:off x="1259531" y="3890664"/>
                <a:ext cx="185920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b="1" dirty="0">
                    <a:latin typeface="+mn-ea"/>
                  </a:rPr>
                  <a:t>单击此处添加</a:t>
                </a:r>
                <a:endParaRPr lang="en-US" altLang="zh-CN" b="1" dirty="0">
                  <a:latin typeface="+mn-ea"/>
                </a:endParaRPr>
              </a:p>
              <a:p>
                <a:pPr algn="ctr"/>
                <a:r>
                  <a:rPr lang="zh-CN" altLang="en-US" b="1" dirty="0">
                    <a:latin typeface="+mn-ea"/>
                  </a:rPr>
                  <a:t>标题文本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CACE090-CC68-4FBE-A2EC-543DACF09299}"/>
                </a:ext>
              </a:extLst>
            </p:cNvPr>
            <p:cNvGrpSpPr/>
            <p:nvPr/>
          </p:nvGrpSpPr>
          <p:grpSpPr>
            <a:xfrm>
              <a:off x="6645213" y="1683428"/>
              <a:ext cx="2149532" cy="1895872"/>
              <a:chOff x="3922289" y="2481064"/>
              <a:chExt cx="2149532" cy="1895872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7432F410-E5AA-48B8-A932-DEBB667F38D1}"/>
                  </a:ext>
                </a:extLst>
              </p:cNvPr>
              <p:cNvGrpSpPr/>
              <p:nvPr/>
            </p:nvGrpSpPr>
            <p:grpSpPr>
              <a:xfrm>
                <a:off x="3922289" y="2481064"/>
                <a:ext cx="2149532" cy="1895872"/>
                <a:chOff x="1114369" y="2881736"/>
                <a:chExt cx="2149532" cy="1895872"/>
              </a:xfrm>
            </p:grpSpPr>
            <p:sp>
              <p:nvSpPr>
                <p:cNvPr id="21" name="hexagonal_73861">
                  <a:extLst>
                    <a:ext uri="{FF2B5EF4-FFF2-40B4-BE49-F238E27FC236}">
                      <a16:creationId xmlns:a16="http://schemas.microsoft.com/office/drawing/2014/main" id="{F5CED6EF-179C-43D4-AAA5-76323BC85670}"/>
                    </a:ext>
                  </a:extLst>
                </p:cNvPr>
                <p:cNvSpPr/>
                <p:nvPr/>
              </p:nvSpPr>
              <p:spPr>
                <a:xfrm>
                  <a:off x="1114369" y="2881736"/>
                  <a:ext cx="2149532" cy="1895872"/>
                </a:xfrm>
                <a:custGeom>
                  <a:avLst/>
                  <a:gdLst>
                    <a:gd name="T0" fmla="*/ 6388 w 6494"/>
                    <a:gd name="T1" fmla="*/ 2571 h 5736"/>
                    <a:gd name="T2" fmla="*/ 5075 w 6494"/>
                    <a:gd name="T3" fmla="*/ 297 h 5736"/>
                    <a:gd name="T4" fmla="*/ 4560 w 6494"/>
                    <a:gd name="T5" fmla="*/ 0 h 5736"/>
                    <a:gd name="T6" fmla="*/ 1934 w 6494"/>
                    <a:gd name="T7" fmla="*/ 0 h 5736"/>
                    <a:gd name="T8" fmla="*/ 1419 w 6494"/>
                    <a:gd name="T9" fmla="*/ 297 h 5736"/>
                    <a:gd name="T10" fmla="*/ 107 w 6494"/>
                    <a:gd name="T11" fmla="*/ 2571 h 5736"/>
                    <a:gd name="T12" fmla="*/ 107 w 6494"/>
                    <a:gd name="T13" fmla="*/ 3165 h 5736"/>
                    <a:gd name="T14" fmla="*/ 1419 w 6494"/>
                    <a:gd name="T15" fmla="*/ 5439 h 5736"/>
                    <a:gd name="T16" fmla="*/ 1934 w 6494"/>
                    <a:gd name="T17" fmla="*/ 5736 h 5736"/>
                    <a:gd name="T18" fmla="*/ 4560 w 6494"/>
                    <a:gd name="T19" fmla="*/ 5736 h 5736"/>
                    <a:gd name="T20" fmla="*/ 5075 w 6494"/>
                    <a:gd name="T21" fmla="*/ 5439 h 5736"/>
                    <a:gd name="T22" fmla="*/ 6388 w 6494"/>
                    <a:gd name="T23" fmla="*/ 3165 h 5736"/>
                    <a:gd name="T24" fmla="*/ 6388 w 6494"/>
                    <a:gd name="T25" fmla="*/ 2571 h 5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94" h="5736">
                      <a:moveTo>
                        <a:pt x="6388" y="2571"/>
                      </a:moveTo>
                      <a:lnTo>
                        <a:pt x="5075" y="297"/>
                      </a:lnTo>
                      <a:cubicBezTo>
                        <a:pt x="4968" y="113"/>
                        <a:pt x="4772" y="0"/>
                        <a:pt x="4560" y="0"/>
                      </a:cubicBezTo>
                      <a:lnTo>
                        <a:pt x="1934" y="0"/>
                      </a:lnTo>
                      <a:cubicBezTo>
                        <a:pt x="1722" y="0"/>
                        <a:pt x="1526" y="113"/>
                        <a:pt x="1419" y="297"/>
                      </a:cubicBezTo>
                      <a:lnTo>
                        <a:pt x="107" y="2571"/>
                      </a:lnTo>
                      <a:cubicBezTo>
                        <a:pt x="0" y="2755"/>
                        <a:pt x="0" y="2981"/>
                        <a:pt x="107" y="3165"/>
                      </a:cubicBezTo>
                      <a:lnTo>
                        <a:pt x="1419" y="5439"/>
                      </a:lnTo>
                      <a:cubicBezTo>
                        <a:pt x="1526" y="5623"/>
                        <a:pt x="1722" y="5736"/>
                        <a:pt x="1934" y="5736"/>
                      </a:cubicBezTo>
                      <a:lnTo>
                        <a:pt x="4560" y="5736"/>
                      </a:lnTo>
                      <a:cubicBezTo>
                        <a:pt x="4772" y="5736"/>
                        <a:pt x="4968" y="5623"/>
                        <a:pt x="5075" y="5439"/>
                      </a:cubicBezTo>
                      <a:lnTo>
                        <a:pt x="6388" y="3165"/>
                      </a:lnTo>
                      <a:cubicBezTo>
                        <a:pt x="6494" y="2981"/>
                        <a:pt x="6494" y="2755"/>
                        <a:pt x="6388" y="25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>
                  <a:gradFill>
                    <a:gsLst>
                      <a:gs pos="0">
                        <a:srgbClr val="F1E7B6"/>
                      </a:gs>
                      <a:gs pos="100000">
                        <a:srgbClr val="FC7967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1FE3353B-6D30-4742-AEF8-0907991DFF9C}"/>
                    </a:ext>
                  </a:extLst>
                </p:cNvPr>
                <p:cNvSpPr txBox="1"/>
                <p:nvPr/>
              </p:nvSpPr>
              <p:spPr>
                <a:xfrm>
                  <a:off x="1259531" y="3890664"/>
                  <a:ext cx="1859208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b="1" dirty="0">
                      <a:latin typeface="+mn-ea"/>
                    </a:rPr>
                    <a:t>单击此处添加</a:t>
                  </a:r>
                  <a:endParaRPr lang="en-US" altLang="zh-CN" b="1" dirty="0">
                    <a:latin typeface="+mn-ea"/>
                  </a:endParaRPr>
                </a:p>
                <a:p>
                  <a:pPr algn="ctr"/>
                  <a:r>
                    <a:rPr lang="zh-CN" altLang="en-US" b="1" dirty="0">
                      <a:latin typeface="+mn-ea"/>
                    </a:rPr>
                    <a:t>标题文本</a:t>
                  </a:r>
                </a:p>
              </p:txBody>
            </p:sp>
          </p:grpSp>
          <p:sp>
            <p:nvSpPr>
              <p:cNvPr id="33" name="motherhood_315964">
                <a:extLst>
                  <a:ext uri="{FF2B5EF4-FFF2-40B4-BE49-F238E27FC236}">
                    <a16:creationId xmlns:a16="http://schemas.microsoft.com/office/drawing/2014/main" id="{06CA22B3-9AAD-4E36-A03A-BF5FBFA6FC8A}"/>
                  </a:ext>
                </a:extLst>
              </p:cNvPr>
              <p:cNvSpPr/>
              <p:nvPr/>
            </p:nvSpPr>
            <p:spPr>
              <a:xfrm>
                <a:off x="4918014" y="2767972"/>
                <a:ext cx="269038" cy="609685"/>
              </a:xfrm>
              <a:custGeom>
                <a:avLst/>
                <a:gdLst>
                  <a:gd name="connsiteX0" fmla="*/ 79378 w 267731"/>
                  <a:gd name="connsiteY0" fmla="*/ 118479 h 606722"/>
                  <a:gd name="connsiteX1" fmla="*/ 124240 w 267731"/>
                  <a:gd name="connsiteY1" fmla="*/ 118479 h 606722"/>
                  <a:gd name="connsiteX2" fmla="*/ 110621 w 267731"/>
                  <a:gd name="connsiteY2" fmla="*/ 145229 h 606722"/>
                  <a:gd name="connsiteX3" fmla="*/ 145425 w 267731"/>
                  <a:gd name="connsiteY3" fmla="*/ 179443 h 606722"/>
                  <a:gd name="connsiteX4" fmla="*/ 166342 w 267731"/>
                  <a:gd name="connsiteY4" fmla="*/ 209747 h 606722"/>
                  <a:gd name="connsiteX5" fmla="*/ 244761 w 267731"/>
                  <a:gd name="connsiteY5" fmla="*/ 208414 h 606722"/>
                  <a:gd name="connsiteX6" fmla="*/ 245117 w 267731"/>
                  <a:gd name="connsiteY6" fmla="*/ 208414 h 606722"/>
                  <a:gd name="connsiteX7" fmla="*/ 267726 w 267731"/>
                  <a:gd name="connsiteY7" fmla="*/ 230631 h 606722"/>
                  <a:gd name="connsiteX8" fmla="*/ 245473 w 267731"/>
                  <a:gd name="connsiteY8" fmla="*/ 253648 h 606722"/>
                  <a:gd name="connsiteX9" fmla="*/ 154949 w 267731"/>
                  <a:gd name="connsiteY9" fmla="*/ 255159 h 606722"/>
                  <a:gd name="connsiteX10" fmla="*/ 135901 w 267731"/>
                  <a:gd name="connsiteY10" fmla="*/ 245383 h 606722"/>
                  <a:gd name="connsiteX11" fmla="*/ 87300 w 267731"/>
                  <a:gd name="connsiteY11" fmla="*/ 175000 h 606722"/>
                  <a:gd name="connsiteX12" fmla="*/ 117208 w 267731"/>
                  <a:gd name="connsiteY12" fmla="*/ 258180 h 606722"/>
                  <a:gd name="connsiteX13" fmla="*/ 145870 w 267731"/>
                  <a:gd name="connsiteY13" fmla="*/ 277909 h 606722"/>
                  <a:gd name="connsiteX14" fmla="*/ 191266 w 267731"/>
                  <a:gd name="connsiteY14" fmla="*/ 277198 h 606722"/>
                  <a:gd name="connsiteX15" fmla="*/ 213073 w 267731"/>
                  <a:gd name="connsiteY15" fmla="*/ 387040 h 606722"/>
                  <a:gd name="connsiteX16" fmla="*/ 199900 w 267731"/>
                  <a:gd name="connsiteY16" fmla="*/ 403036 h 606722"/>
                  <a:gd name="connsiteX17" fmla="*/ 170793 w 267731"/>
                  <a:gd name="connsiteY17" fmla="*/ 403036 h 606722"/>
                  <a:gd name="connsiteX18" fmla="*/ 170793 w 267731"/>
                  <a:gd name="connsiteY18" fmla="*/ 577751 h 606722"/>
                  <a:gd name="connsiteX19" fmla="*/ 141864 w 267731"/>
                  <a:gd name="connsiteY19" fmla="*/ 606722 h 606722"/>
                  <a:gd name="connsiteX20" fmla="*/ 112936 w 267731"/>
                  <a:gd name="connsiteY20" fmla="*/ 577751 h 606722"/>
                  <a:gd name="connsiteX21" fmla="*/ 112936 w 267731"/>
                  <a:gd name="connsiteY21" fmla="*/ 403036 h 606722"/>
                  <a:gd name="connsiteX22" fmla="*/ 100385 w 267731"/>
                  <a:gd name="connsiteY22" fmla="*/ 403036 h 606722"/>
                  <a:gd name="connsiteX23" fmla="*/ 100385 w 267731"/>
                  <a:gd name="connsiteY23" fmla="*/ 577751 h 606722"/>
                  <a:gd name="connsiteX24" fmla="*/ 71456 w 267731"/>
                  <a:gd name="connsiteY24" fmla="*/ 606722 h 606722"/>
                  <a:gd name="connsiteX25" fmla="*/ 42528 w 267731"/>
                  <a:gd name="connsiteY25" fmla="*/ 577751 h 606722"/>
                  <a:gd name="connsiteX26" fmla="*/ 42528 w 267731"/>
                  <a:gd name="connsiteY26" fmla="*/ 403036 h 606722"/>
                  <a:gd name="connsiteX27" fmla="*/ 13421 w 267731"/>
                  <a:gd name="connsiteY27" fmla="*/ 403036 h 606722"/>
                  <a:gd name="connsiteX28" fmla="*/ 247 w 267731"/>
                  <a:gd name="connsiteY28" fmla="*/ 387040 h 606722"/>
                  <a:gd name="connsiteX29" fmla="*/ 48492 w 267731"/>
                  <a:gd name="connsiteY29" fmla="*/ 143807 h 606722"/>
                  <a:gd name="connsiteX30" fmla="*/ 79378 w 267731"/>
                  <a:gd name="connsiteY30" fmla="*/ 118479 h 606722"/>
                  <a:gd name="connsiteX31" fmla="*/ 231768 w 267731"/>
                  <a:gd name="connsiteY31" fmla="*/ 105143 h 606722"/>
                  <a:gd name="connsiteX32" fmla="*/ 264253 w 267731"/>
                  <a:gd name="connsiteY32" fmla="*/ 137568 h 606722"/>
                  <a:gd name="connsiteX33" fmla="*/ 264253 w 267731"/>
                  <a:gd name="connsiteY33" fmla="*/ 189892 h 606722"/>
                  <a:gd name="connsiteX34" fmla="*/ 244317 w 267731"/>
                  <a:gd name="connsiteY34" fmla="*/ 185717 h 606722"/>
                  <a:gd name="connsiteX35" fmla="*/ 199283 w 267731"/>
                  <a:gd name="connsiteY35" fmla="*/ 186516 h 606722"/>
                  <a:gd name="connsiteX36" fmla="*/ 199283 w 267731"/>
                  <a:gd name="connsiteY36" fmla="*/ 178255 h 606722"/>
                  <a:gd name="connsiteX37" fmla="*/ 199639 w 267731"/>
                  <a:gd name="connsiteY37" fmla="*/ 178077 h 606722"/>
                  <a:gd name="connsiteX38" fmla="*/ 232213 w 267731"/>
                  <a:gd name="connsiteY38" fmla="*/ 156490 h 606722"/>
                  <a:gd name="connsiteX39" fmla="*/ 196702 w 267731"/>
                  <a:gd name="connsiteY39" fmla="*/ 170881 h 606722"/>
                  <a:gd name="connsiteX40" fmla="*/ 186111 w 267731"/>
                  <a:gd name="connsiteY40" fmla="*/ 172125 h 606722"/>
                  <a:gd name="connsiteX41" fmla="*/ 146239 w 267731"/>
                  <a:gd name="connsiteY41" fmla="*/ 166173 h 606722"/>
                  <a:gd name="connsiteX42" fmla="*/ 129329 w 267731"/>
                  <a:gd name="connsiteY42" fmla="*/ 143254 h 606722"/>
                  <a:gd name="connsiteX43" fmla="*/ 152202 w 267731"/>
                  <a:gd name="connsiteY43" fmla="*/ 126375 h 606722"/>
                  <a:gd name="connsiteX44" fmla="*/ 186645 w 267731"/>
                  <a:gd name="connsiteY44" fmla="*/ 131616 h 606722"/>
                  <a:gd name="connsiteX45" fmla="*/ 217083 w 267731"/>
                  <a:gd name="connsiteY45" fmla="*/ 119268 h 606722"/>
                  <a:gd name="connsiteX46" fmla="*/ 203733 w 267731"/>
                  <a:gd name="connsiteY46" fmla="*/ 121311 h 606722"/>
                  <a:gd name="connsiteX47" fmla="*/ 231768 w 267731"/>
                  <a:gd name="connsiteY47" fmla="*/ 105143 h 606722"/>
                  <a:gd name="connsiteX48" fmla="*/ 106680 w 267731"/>
                  <a:gd name="connsiteY48" fmla="*/ 0 h 606722"/>
                  <a:gd name="connsiteX49" fmla="*/ 156532 w 267731"/>
                  <a:gd name="connsiteY49" fmla="*/ 46049 h 606722"/>
                  <a:gd name="connsiteX50" fmla="*/ 194189 w 267731"/>
                  <a:gd name="connsiteY50" fmla="*/ 19113 h 606722"/>
                  <a:gd name="connsiteX51" fmla="*/ 233981 w 267731"/>
                  <a:gd name="connsiteY51" fmla="*/ 58939 h 606722"/>
                  <a:gd name="connsiteX52" fmla="*/ 194189 w 267731"/>
                  <a:gd name="connsiteY52" fmla="*/ 98676 h 606722"/>
                  <a:gd name="connsiteX53" fmla="*/ 154663 w 267731"/>
                  <a:gd name="connsiteY53" fmla="*/ 63828 h 606722"/>
                  <a:gd name="connsiteX54" fmla="*/ 106680 w 267731"/>
                  <a:gd name="connsiteY54" fmla="*/ 99921 h 606722"/>
                  <a:gd name="connsiteX55" fmla="*/ 56650 w 267731"/>
                  <a:gd name="connsiteY55" fmla="*/ 49960 h 606722"/>
                  <a:gd name="connsiteX56" fmla="*/ 106680 w 267731"/>
                  <a:gd name="connsiteY56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7731" h="606722">
                    <a:moveTo>
                      <a:pt x="79378" y="118479"/>
                    </a:moveTo>
                    <a:lnTo>
                      <a:pt x="124240" y="118479"/>
                    </a:lnTo>
                    <a:cubicBezTo>
                      <a:pt x="115962" y="124611"/>
                      <a:pt x="110710" y="134476"/>
                      <a:pt x="110621" y="145229"/>
                    </a:cubicBezTo>
                    <a:cubicBezTo>
                      <a:pt x="110443" y="162647"/>
                      <a:pt x="123706" y="179265"/>
                      <a:pt x="145425" y="179443"/>
                    </a:cubicBezTo>
                    <a:lnTo>
                      <a:pt x="166342" y="209747"/>
                    </a:lnTo>
                    <a:lnTo>
                      <a:pt x="244761" y="208414"/>
                    </a:lnTo>
                    <a:cubicBezTo>
                      <a:pt x="244850" y="208414"/>
                      <a:pt x="245028" y="208414"/>
                      <a:pt x="245117" y="208414"/>
                    </a:cubicBezTo>
                    <a:cubicBezTo>
                      <a:pt x="257490" y="208414"/>
                      <a:pt x="267548" y="218278"/>
                      <a:pt x="267726" y="230631"/>
                    </a:cubicBezTo>
                    <a:cubicBezTo>
                      <a:pt x="267993" y="243162"/>
                      <a:pt x="258024" y="253381"/>
                      <a:pt x="245473" y="253648"/>
                    </a:cubicBezTo>
                    <a:lnTo>
                      <a:pt x="154949" y="255159"/>
                    </a:lnTo>
                    <a:cubicBezTo>
                      <a:pt x="147205" y="255248"/>
                      <a:pt x="140084" y="251426"/>
                      <a:pt x="135901" y="245383"/>
                    </a:cubicBezTo>
                    <a:lnTo>
                      <a:pt x="87300" y="175000"/>
                    </a:lnTo>
                    <a:lnTo>
                      <a:pt x="117208" y="258180"/>
                    </a:lnTo>
                    <a:cubicBezTo>
                      <a:pt x="121392" y="269822"/>
                      <a:pt x="132696" y="278176"/>
                      <a:pt x="145870" y="277909"/>
                    </a:cubicBezTo>
                    <a:cubicBezTo>
                      <a:pt x="152546" y="277820"/>
                      <a:pt x="184056" y="277287"/>
                      <a:pt x="191266" y="277198"/>
                    </a:cubicBezTo>
                    <a:lnTo>
                      <a:pt x="213073" y="387040"/>
                    </a:lnTo>
                    <a:cubicBezTo>
                      <a:pt x="214676" y="395304"/>
                      <a:pt x="208356" y="403036"/>
                      <a:pt x="199900" y="403036"/>
                    </a:cubicBezTo>
                    <a:lnTo>
                      <a:pt x="170793" y="403036"/>
                    </a:lnTo>
                    <a:lnTo>
                      <a:pt x="170793" y="577751"/>
                    </a:lnTo>
                    <a:cubicBezTo>
                      <a:pt x="170793" y="593747"/>
                      <a:pt x="157886" y="606722"/>
                      <a:pt x="141864" y="606722"/>
                    </a:cubicBezTo>
                    <a:cubicBezTo>
                      <a:pt x="125842" y="606722"/>
                      <a:pt x="112936" y="593747"/>
                      <a:pt x="112936" y="577751"/>
                    </a:cubicBezTo>
                    <a:lnTo>
                      <a:pt x="112936" y="403036"/>
                    </a:lnTo>
                    <a:lnTo>
                      <a:pt x="100385" y="403036"/>
                    </a:lnTo>
                    <a:lnTo>
                      <a:pt x="100385" y="577751"/>
                    </a:lnTo>
                    <a:cubicBezTo>
                      <a:pt x="100385" y="593747"/>
                      <a:pt x="87478" y="606722"/>
                      <a:pt x="71456" y="606722"/>
                    </a:cubicBezTo>
                    <a:cubicBezTo>
                      <a:pt x="55434" y="606722"/>
                      <a:pt x="42528" y="593747"/>
                      <a:pt x="42528" y="577751"/>
                    </a:cubicBezTo>
                    <a:lnTo>
                      <a:pt x="42528" y="403036"/>
                    </a:lnTo>
                    <a:lnTo>
                      <a:pt x="13421" y="403036"/>
                    </a:lnTo>
                    <a:cubicBezTo>
                      <a:pt x="5054" y="403036"/>
                      <a:pt x="-1355" y="395304"/>
                      <a:pt x="247" y="387040"/>
                    </a:cubicBezTo>
                    <a:lnTo>
                      <a:pt x="48492" y="143807"/>
                    </a:lnTo>
                    <a:cubicBezTo>
                      <a:pt x="51429" y="129055"/>
                      <a:pt x="64336" y="118479"/>
                      <a:pt x="79378" y="118479"/>
                    </a:cubicBezTo>
                    <a:close/>
                    <a:moveTo>
                      <a:pt x="231768" y="105143"/>
                    </a:moveTo>
                    <a:cubicBezTo>
                      <a:pt x="249657" y="105143"/>
                      <a:pt x="264253" y="119712"/>
                      <a:pt x="264253" y="137568"/>
                    </a:cubicBezTo>
                    <a:lnTo>
                      <a:pt x="264253" y="189892"/>
                    </a:lnTo>
                    <a:cubicBezTo>
                      <a:pt x="258201" y="187138"/>
                      <a:pt x="251437" y="185628"/>
                      <a:pt x="244317" y="185717"/>
                    </a:cubicBezTo>
                    <a:lnTo>
                      <a:pt x="199283" y="186516"/>
                    </a:lnTo>
                    <a:lnTo>
                      <a:pt x="199283" y="178255"/>
                    </a:lnTo>
                    <a:cubicBezTo>
                      <a:pt x="199372" y="178166"/>
                      <a:pt x="199550" y="178166"/>
                      <a:pt x="199639" y="178077"/>
                    </a:cubicBezTo>
                    <a:cubicBezTo>
                      <a:pt x="230522" y="158533"/>
                      <a:pt x="229632" y="159333"/>
                      <a:pt x="232213" y="156490"/>
                    </a:cubicBezTo>
                    <a:lnTo>
                      <a:pt x="196702" y="170881"/>
                    </a:lnTo>
                    <a:cubicBezTo>
                      <a:pt x="193320" y="172303"/>
                      <a:pt x="189671" y="172658"/>
                      <a:pt x="186111" y="172125"/>
                    </a:cubicBezTo>
                    <a:lnTo>
                      <a:pt x="146239" y="166173"/>
                    </a:lnTo>
                    <a:cubicBezTo>
                      <a:pt x="135203" y="164485"/>
                      <a:pt x="127638" y="154269"/>
                      <a:pt x="129329" y="143254"/>
                    </a:cubicBezTo>
                    <a:cubicBezTo>
                      <a:pt x="130931" y="132238"/>
                      <a:pt x="141255" y="124687"/>
                      <a:pt x="152202" y="126375"/>
                    </a:cubicBezTo>
                    <a:lnTo>
                      <a:pt x="186645" y="131616"/>
                    </a:lnTo>
                    <a:lnTo>
                      <a:pt x="217083" y="119268"/>
                    </a:lnTo>
                    <a:cubicBezTo>
                      <a:pt x="213434" y="119090"/>
                      <a:pt x="212010" y="119535"/>
                      <a:pt x="203733" y="121311"/>
                    </a:cubicBezTo>
                    <a:cubicBezTo>
                      <a:pt x="209340" y="111628"/>
                      <a:pt x="219753" y="105143"/>
                      <a:pt x="231768" y="105143"/>
                    </a:cubicBezTo>
                    <a:close/>
                    <a:moveTo>
                      <a:pt x="106680" y="0"/>
                    </a:moveTo>
                    <a:cubicBezTo>
                      <a:pt x="132942" y="0"/>
                      <a:pt x="154485" y="20268"/>
                      <a:pt x="156532" y="46049"/>
                    </a:cubicBezTo>
                    <a:cubicBezTo>
                      <a:pt x="161874" y="30403"/>
                      <a:pt x="176651" y="19113"/>
                      <a:pt x="194189" y="19113"/>
                    </a:cubicBezTo>
                    <a:cubicBezTo>
                      <a:pt x="216177" y="19113"/>
                      <a:pt x="233981" y="36981"/>
                      <a:pt x="233981" y="58939"/>
                    </a:cubicBezTo>
                    <a:cubicBezTo>
                      <a:pt x="233981" y="80897"/>
                      <a:pt x="216177" y="98676"/>
                      <a:pt x="194189" y="98676"/>
                    </a:cubicBezTo>
                    <a:cubicBezTo>
                      <a:pt x="173892" y="98676"/>
                      <a:pt x="157156" y="83475"/>
                      <a:pt x="154663" y="63828"/>
                    </a:cubicBezTo>
                    <a:cubicBezTo>
                      <a:pt x="148610" y="84630"/>
                      <a:pt x="129470" y="99921"/>
                      <a:pt x="106680" y="99921"/>
                    </a:cubicBezTo>
                    <a:cubicBezTo>
                      <a:pt x="78995" y="99921"/>
                      <a:pt x="56650" y="77519"/>
                      <a:pt x="56650" y="49960"/>
                    </a:cubicBezTo>
                    <a:cubicBezTo>
                      <a:pt x="56650" y="22402"/>
                      <a:pt x="78995" y="0"/>
                      <a:pt x="10668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1E7B6"/>
                  </a:gs>
                  <a:gs pos="100000">
                    <a:srgbClr val="FC796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A2B4E22-B815-4142-A70B-910BF80D8412}"/>
                </a:ext>
              </a:extLst>
            </p:cNvPr>
            <p:cNvGrpSpPr/>
            <p:nvPr/>
          </p:nvGrpSpPr>
          <p:grpSpPr>
            <a:xfrm>
              <a:off x="5570447" y="3252928"/>
              <a:ext cx="2149532" cy="1895872"/>
              <a:chOff x="6132479" y="2481064"/>
              <a:chExt cx="2149532" cy="1895872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8C4A850F-5410-46C1-8D9A-B07D69A422F9}"/>
                  </a:ext>
                </a:extLst>
              </p:cNvPr>
              <p:cNvGrpSpPr/>
              <p:nvPr/>
            </p:nvGrpSpPr>
            <p:grpSpPr>
              <a:xfrm>
                <a:off x="6132479" y="2481064"/>
                <a:ext cx="2149532" cy="1895872"/>
                <a:chOff x="1114369" y="2881736"/>
                <a:chExt cx="2149532" cy="1895872"/>
              </a:xfrm>
            </p:grpSpPr>
            <p:sp>
              <p:nvSpPr>
                <p:cNvPr id="25" name="hexagonal_73861">
                  <a:extLst>
                    <a:ext uri="{FF2B5EF4-FFF2-40B4-BE49-F238E27FC236}">
                      <a16:creationId xmlns:a16="http://schemas.microsoft.com/office/drawing/2014/main" id="{C52F1E55-368A-43A0-AA6F-9DB81F94BD6B}"/>
                    </a:ext>
                  </a:extLst>
                </p:cNvPr>
                <p:cNvSpPr/>
                <p:nvPr/>
              </p:nvSpPr>
              <p:spPr>
                <a:xfrm>
                  <a:off x="1114369" y="2881736"/>
                  <a:ext cx="2149532" cy="1895872"/>
                </a:xfrm>
                <a:custGeom>
                  <a:avLst/>
                  <a:gdLst>
                    <a:gd name="T0" fmla="*/ 6388 w 6494"/>
                    <a:gd name="T1" fmla="*/ 2571 h 5736"/>
                    <a:gd name="T2" fmla="*/ 5075 w 6494"/>
                    <a:gd name="T3" fmla="*/ 297 h 5736"/>
                    <a:gd name="T4" fmla="*/ 4560 w 6494"/>
                    <a:gd name="T5" fmla="*/ 0 h 5736"/>
                    <a:gd name="T6" fmla="*/ 1934 w 6494"/>
                    <a:gd name="T7" fmla="*/ 0 h 5736"/>
                    <a:gd name="T8" fmla="*/ 1419 w 6494"/>
                    <a:gd name="T9" fmla="*/ 297 h 5736"/>
                    <a:gd name="T10" fmla="*/ 107 w 6494"/>
                    <a:gd name="T11" fmla="*/ 2571 h 5736"/>
                    <a:gd name="T12" fmla="*/ 107 w 6494"/>
                    <a:gd name="T13" fmla="*/ 3165 h 5736"/>
                    <a:gd name="T14" fmla="*/ 1419 w 6494"/>
                    <a:gd name="T15" fmla="*/ 5439 h 5736"/>
                    <a:gd name="T16" fmla="*/ 1934 w 6494"/>
                    <a:gd name="T17" fmla="*/ 5736 h 5736"/>
                    <a:gd name="T18" fmla="*/ 4560 w 6494"/>
                    <a:gd name="T19" fmla="*/ 5736 h 5736"/>
                    <a:gd name="T20" fmla="*/ 5075 w 6494"/>
                    <a:gd name="T21" fmla="*/ 5439 h 5736"/>
                    <a:gd name="T22" fmla="*/ 6388 w 6494"/>
                    <a:gd name="T23" fmla="*/ 3165 h 5736"/>
                    <a:gd name="T24" fmla="*/ 6388 w 6494"/>
                    <a:gd name="T25" fmla="*/ 2571 h 5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94" h="5736">
                      <a:moveTo>
                        <a:pt x="6388" y="2571"/>
                      </a:moveTo>
                      <a:lnTo>
                        <a:pt x="5075" y="297"/>
                      </a:lnTo>
                      <a:cubicBezTo>
                        <a:pt x="4968" y="113"/>
                        <a:pt x="4772" y="0"/>
                        <a:pt x="4560" y="0"/>
                      </a:cubicBezTo>
                      <a:lnTo>
                        <a:pt x="1934" y="0"/>
                      </a:lnTo>
                      <a:cubicBezTo>
                        <a:pt x="1722" y="0"/>
                        <a:pt x="1526" y="113"/>
                        <a:pt x="1419" y="297"/>
                      </a:cubicBezTo>
                      <a:lnTo>
                        <a:pt x="107" y="2571"/>
                      </a:lnTo>
                      <a:cubicBezTo>
                        <a:pt x="0" y="2755"/>
                        <a:pt x="0" y="2981"/>
                        <a:pt x="107" y="3165"/>
                      </a:cubicBezTo>
                      <a:lnTo>
                        <a:pt x="1419" y="5439"/>
                      </a:lnTo>
                      <a:cubicBezTo>
                        <a:pt x="1526" y="5623"/>
                        <a:pt x="1722" y="5736"/>
                        <a:pt x="1934" y="5736"/>
                      </a:cubicBezTo>
                      <a:lnTo>
                        <a:pt x="4560" y="5736"/>
                      </a:lnTo>
                      <a:cubicBezTo>
                        <a:pt x="4772" y="5736"/>
                        <a:pt x="4968" y="5623"/>
                        <a:pt x="5075" y="5439"/>
                      </a:cubicBezTo>
                      <a:lnTo>
                        <a:pt x="6388" y="3165"/>
                      </a:lnTo>
                      <a:cubicBezTo>
                        <a:pt x="6494" y="2981"/>
                        <a:pt x="6494" y="2755"/>
                        <a:pt x="6388" y="25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>
                  <a:gradFill>
                    <a:gsLst>
                      <a:gs pos="0">
                        <a:srgbClr val="F1E7B6"/>
                      </a:gs>
                      <a:gs pos="100000">
                        <a:srgbClr val="FC7967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A7291E01-0FE9-4B1F-A695-CEB52BFD86D0}"/>
                    </a:ext>
                  </a:extLst>
                </p:cNvPr>
                <p:cNvSpPr txBox="1"/>
                <p:nvPr/>
              </p:nvSpPr>
              <p:spPr>
                <a:xfrm>
                  <a:off x="1259531" y="3890664"/>
                  <a:ext cx="1859208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b="1" dirty="0">
                      <a:latin typeface="+mn-ea"/>
                    </a:rPr>
                    <a:t>单击此处添加</a:t>
                  </a:r>
                  <a:endParaRPr lang="en-US" altLang="zh-CN" b="1" dirty="0">
                    <a:latin typeface="+mn-ea"/>
                  </a:endParaRPr>
                </a:p>
                <a:p>
                  <a:pPr algn="ctr"/>
                  <a:r>
                    <a:rPr lang="zh-CN" altLang="en-US" b="1" dirty="0">
                      <a:latin typeface="+mn-ea"/>
                    </a:rPr>
                    <a:t>标题文本</a:t>
                  </a:r>
                </a:p>
              </p:txBody>
            </p:sp>
          </p:grpSp>
          <p:sp>
            <p:nvSpPr>
              <p:cNvPr id="34" name="motherhood_315967">
                <a:extLst>
                  <a:ext uri="{FF2B5EF4-FFF2-40B4-BE49-F238E27FC236}">
                    <a16:creationId xmlns:a16="http://schemas.microsoft.com/office/drawing/2014/main" id="{0CAFA2BF-3C0C-42EF-856B-395FCF9FABC6}"/>
                  </a:ext>
                </a:extLst>
              </p:cNvPr>
              <p:cNvSpPr/>
              <p:nvPr/>
            </p:nvSpPr>
            <p:spPr>
              <a:xfrm>
                <a:off x="6902402" y="2771064"/>
                <a:ext cx="609685" cy="603499"/>
              </a:xfrm>
              <a:custGeom>
                <a:avLst/>
                <a:gdLst>
                  <a:gd name="connsiteX0" fmla="*/ 139906 w 607575"/>
                  <a:gd name="connsiteY0" fmla="*/ 475498 h 601411"/>
                  <a:gd name="connsiteX1" fmla="*/ 96297 w 607575"/>
                  <a:gd name="connsiteY1" fmla="*/ 505355 h 601411"/>
                  <a:gd name="connsiteX2" fmla="*/ 189389 w 607575"/>
                  <a:gd name="connsiteY2" fmla="*/ 505355 h 601411"/>
                  <a:gd name="connsiteX3" fmla="*/ 139906 w 607575"/>
                  <a:gd name="connsiteY3" fmla="*/ 475498 h 601411"/>
                  <a:gd name="connsiteX4" fmla="*/ 508635 w 607575"/>
                  <a:gd name="connsiteY4" fmla="*/ 415542 h 601411"/>
                  <a:gd name="connsiteX5" fmla="*/ 508635 w 607575"/>
                  <a:gd name="connsiteY5" fmla="*/ 572447 h 601411"/>
                  <a:gd name="connsiteX6" fmla="*/ 479553 w 607575"/>
                  <a:gd name="connsiteY6" fmla="*/ 601411 h 601411"/>
                  <a:gd name="connsiteX7" fmla="*/ 450560 w 607575"/>
                  <a:gd name="connsiteY7" fmla="*/ 572447 h 601411"/>
                  <a:gd name="connsiteX8" fmla="*/ 450560 w 607575"/>
                  <a:gd name="connsiteY8" fmla="*/ 430113 h 601411"/>
                  <a:gd name="connsiteX9" fmla="*/ 508635 w 607575"/>
                  <a:gd name="connsiteY9" fmla="*/ 415542 h 601411"/>
                  <a:gd name="connsiteX10" fmla="*/ 571227 w 607575"/>
                  <a:gd name="connsiteY10" fmla="*/ 399876 h 601411"/>
                  <a:gd name="connsiteX11" fmla="*/ 570248 w 607575"/>
                  <a:gd name="connsiteY11" fmla="*/ 572621 h 601411"/>
                  <a:gd name="connsiteX12" fmla="*/ 541238 w 607575"/>
                  <a:gd name="connsiteY12" fmla="*/ 601411 h 601411"/>
                  <a:gd name="connsiteX13" fmla="*/ 541060 w 607575"/>
                  <a:gd name="connsiteY13" fmla="*/ 601411 h 601411"/>
                  <a:gd name="connsiteX14" fmla="*/ 521126 w 607575"/>
                  <a:gd name="connsiteY14" fmla="*/ 593325 h 601411"/>
                  <a:gd name="connsiteX15" fmla="*/ 526199 w 607575"/>
                  <a:gd name="connsiteY15" fmla="*/ 572443 h 601411"/>
                  <a:gd name="connsiteX16" fmla="*/ 526199 w 607575"/>
                  <a:gd name="connsiteY16" fmla="*/ 411161 h 601411"/>
                  <a:gd name="connsiteX17" fmla="*/ 17355 w 607575"/>
                  <a:gd name="connsiteY17" fmla="*/ 300802 h 601411"/>
                  <a:gd name="connsiteX18" fmla="*/ 34710 w 607575"/>
                  <a:gd name="connsiteY18" fmla="*/ 318130 h 601411"/>
                  <a:gd name="connsiteX19" fmla="*/ 34710 w 607575"/>
                  <a:gd name="connsiteY19" fmla="*/ 505355 h 601411"/>
                  <a:gd name="connsiteX20" fmla="*/ 83036 w 607575"/>
                  <a:gd name="connsiteY20" fmla="*/ 505355 h 601411"/>
                  <a:gd name="connsiteX21" fmla="*/ 62655 w 607575"/>
                  <a:gd name="connsiteY21" fmla="*/ 480297 h 601411"/>
                  <a:gd name="connsiteX22" fmla="*/ 60163 w 607575"/>
                  <a:gd name="connsiteY22" fmla="*/ 405122 h 601411"/>
                  <a:gd name="connsiteX23" fmla="*/ 86062 w 607575"/>
                  <a:gd name="connsiteY23" fmla="*/ 377576 h 601411"/>
                  <a:gd name="connsiteX24" fmla="*/ 102349 w 607575"/>
                  <a:gd name="connsiteY24" fmla="*/ 382463 h 601411"/>
                  <a:gd name="connsiteX25" fmla="*/ 150853 w 607575"/>
                  <a:gd name="connsiteY25" fmla="*/ 373489 h 601411"/>
                  <a:gd name="connsiteX26" fmla="*/ 170166 w 607575"/>
                  <a:gd name="connsiteY26" fmla="*/ 386729 h 601411"/>
                  <a:gd name="connsiteX27" fmla="*/ 156905 w 607575"/>
                  <a:gd name="connsiteY27" fmla="*/ 406011 h 601411"/>
                  <a:gd name="connsiteX28" fmla="*/ 114008 w 607575"/>
                  <a:gd name="connsiteY28" fmla="*/ 414008 h 601411"/>
                  <a:gd name="connsiteX29" fmla="*/ 115253 w 607575"/>
                  <a:gd name="connsiteY29" fmla="*/ 452395 h 601411"/>
                  <a:gd name="connsiteX30" fmla="*/ 129404 w 607575"/>
                  <a:gd name="connsiteY30" fmla="*/ 442088 h 601411"/>
                  <a:gd name="connsiteX31" fmla="*/ 148005 w 607575"/>
                  <a:gd name="connsiteY31" fmla="*/ 441466 h 601411"/>
                  <a:gd name="connsiteX32" fmla="*/ 202116 w 607575"/>
                  <a:gd name="connsiteY32" fmla="*/ 475232 h 601411"/>
                  <a:gd name="connsiteX33" fmla="*/ 207367 w 607575"/>
                  <a:gd name="connsiteY33" fmla="*/ 498069 h 601411"/>
                  <a:gd name="connsiteX34" fmla="*/ 197310 w 607575"/>
                  <a:gd name="connsiteY34" fmla="*/ 505355 h 601411"/>
                  <a:gd name="connsiteX35" fmla="*/ 359822 w 607575"/>
                  <a:gd name="connsiteY35" fmla="*/ 505355 h 601411"/>
                  <a:gd name="connsiteX36" fmla="*/ 359822 w 607575"/>
                  <a:gd name="connsiteY36" fmla="*/ 318130 h 601411"/>
                  <a:gd name="connsiteX37" fmla="*/ 377176 w 607575"/>
                  <a:gd name="connsiteY37" fmla="*/ 300802 h 601411"/>
                  <a:gd name="connsiteX38" fmla="*/ 394531 w 607575"/>
                  <a:gd name="connsiteY38" fmla="*/ 318130 h 601411"/>
                  <a:gd name="connsiteX39" fmla="*/ 394531 w 607575"/>
                  <a:gd name="connsiteY39" fmla="*/ 552095 h 601411"/>
                  <a:gd name="connsiteX40" fmla="*/ 377176 w 607575"/>
                  <a:gd name="connsiteY40" fmla="*/ 569422 h 601411"/>
                  <a:gd name="connsiteX41" fmla="*/ 358754 w 607575"/>
                  <a:gd name="connsiteY41" fmla="*/ 569422 h 601411"/>
                  <a:gd name="connsiteX42" fmla="*/ 358754 w 607575"/>
                  <a:gd name="connsiteY42" fmla="*/ 588260 h 601411"/>
                  <a:gd name="connsiteX43" fmla="*/ 345582 w 607575"/>
                  <a:gd name="connsiteY43" fmla="*/ 601411 h 601411"/>
                  <a:gd name="connsiteX44" fmla="*/ 306779 w 607575"/>
                  <a:gd name="connsiteY44" fmla="*/ 601411 h 601411"/>
                  <a:gd name="connsiteX45" fmla="*/ 293518 w 607575"/>
                  <a:gd name="connsiteY45" fmla="*/ 588260 h 601411"/>
                  <a:gd name="connsiteX46" fmla="*/ 293518 w 607575"/>
                  <a:gd name="connsiteY46" fmla="*/ 569422 h 601411"/>
                  <a:gd name="connsiteX47" fmla="*/ 100925 w 607575"/>
                  <a:gd name="connsiteY47" fmla="*/ 569422 h 601411"/>
                  <a:gd name="connsiteX48" fmla="*/ 100925 w 607575"/>
                  <a:gd name="connsiteY48" fmla="*/ 588260 h 601411"/>
                  <a:gd name="connsiteX49" fmla="*/ 87753 w 607575"/>
                  <a:gd name="connsiteY49" fmla="*/ 601411 h 601411"/>
                  <a:gd name="connsiteX50" fmla="*/ 48861 w 607575"/>
                  <a:gd name="connsiteY50" fmla="*/ 601411 h 601411"/>
                  <a:gd name="connsiteX51" fmla="*/ 35689 w 607575"/>
                  <a:gd name="connsiteY51" fmla="*/ 588260 h 601411"/>
                  <a:gd name="connsiteX52" fmla="*/ 35689 w 607575"/>
                  <a:gd name="connsiteY52" fmla="*/ 569422 h 601411"/>
                  <a:gd name="connsiteX53" fmla="*/ 17355 w 607575"/>
                  <a:gd name="connsiteY53" fmla="*/ 569422 h 601411"/>
                  <a:gd name="connsiteX54" fmla="*/ 0 w 607575"/>
                  <a:gd name="connsiteY54" fmla="*/ 552095 h 601411"/>
                  <a:gd name="connsiteX55" fmla="*/ 0 w 607575"/>
                  <a:gd name="connsiteY55" fmla="*/ 318130 h 601411"/>
                  <a:gd name="connsiteX56" fmla="*/ 17355 w 607575"/>
                  <a:gd name="connsiteY56" fmla="*/ 300802 h 601411"/>
                  <a:gd name="connsiteX57" fmla="*/ 86902 w 607575"/>
                  <a:gd name="connsiteY57" fmla="*/ 296992 h 601411"/>
                  <a:gd name="connsiteX58" fmla="*/ 122009 w 607575"/>
                  <a:gd name="connsiteY58" fmla="*/ 332028 h 601411"/>
                  <a:gd name="connsiteX59" fmla="*/ 86902 w 607575"/>
                  <a:gd name="connsiteY59" fmla="*/ 367064 h 601411"/>
                  <a:gd name="connsiteX60" fmla="*/ 51795 w 607575"/>
                  <a:gd name="connsiteY60" fmla="*/ 332028 h 601411"/>
                  <a:gd name="connsiteX61" fmla="*/ 86902 w 607575"/>
                  <a:gd name="connsiteY61" fmla="*/ 296992 h 601411"/>
                  <a:gd name="connsiteX62" fmla="*/ 469388 w 607575"/>
                  <a:gd name="connsiteY62" fmla="*/ 107814 h 601411"/>
                  <a:gd name="connsiteX63" fmla="*/ 503478 w 607575"/>
                  <a:gd name="connsiteY63" fmla="*/ 125590 h 601411"/>
                  <a:gd name="connsiteX64" fmla="*/ 606285 w 607575"/>
                  <a:gd name="connsiteY64" fmla="*/ 351435 h 601411"/>
                  <a:gd name="connsiteX65" fmla="*/ 598363 w 607575"/>
                  <a:gd name="connsiteY65" fmla="*/ 370011 h 601411"/>
                  <a:gd name="connsiteX66" fmla="*/ 430490 w 607575"/>
                  <a:gd name="connsiteY66" fmla="*/ 412052 h 601411"/>
                  <a:gd name="connsiteX67" fmla="*/ 414825 w 607575"/>
                  <a:gd name="connsiteY67" fmla="*/ 399431 h 601411"/>
                  <a:gd name="connsiteX68" fmla="*/ 405390 w 607575"/>
                  <a:gd name="connsiteY68" fmla="*/ 254911 h 601411"/>
                  <a:gd name="connsiteX69" fmla="*/ 419008 w 607575"/>
                  <a:gd name="connsiteY69" fmla="*/ 244245 h 601411"/>
                  <a:gd name="connsiteX70" fmla="*/ 462178 w 607575"/>
                  <a:gd name="connsiteY70" fmla="*/ 171541 h 601411"/>
                  <a:gd name="connsiteX71" fmla="*/ 403342 w 607575"/>
                  <a:gd name="connsiteY71" fmla="*/ 227891 h 601411"/>
                  <a:gd name="connsiteX72" fmla="*/ 389724 w 607575"/>
                  <a:gd name="connsiteY72" fmla="*/ 234113 h 601411"/>
                  <a:gd name="connsiteX73" fmla="*/ 301337 w 607575"/>
                  <a:gd name="connsiteY73" fmla="*/ 242379 h 601411"/>
                  <a:gd name="connsiteX74" fmla="*/ 276592 w 607575"/>
                  <a:gd name="connsiteY74" fmla="*/ 221936 h 601411"/>
                  <a:gd name="connsiteX75" fmla="*/ 297065 w 607575"/>
                  <a:gd name="connsiteY75" fmla="*/ 197139 h 601411"/>
                  <a:gd name="connsiteX76" fmla="*/ 377530 w 607575"/>
                  <a:gd name="connsiteY76" fmla="*/ 189584 h 601411"/>
                  <a:gd name="connsiteX77" fmla="*/ 430757 w 607575"/>
                  <a:gd name="connsiteY77" fmla="*/ 138744 h 601411"/>
                  <a:gd name="connsiteX78" fmla="*/ 398981 w 607575"/>
                  <a:gd name="connsiteY78" fmla="*/ 155721 h 601411"/>
                  <a:gd name="connsiteX79" fmla="*/ 398714 w 607575"/>
                  <a:gd name="connsiteY79" fmla="*/ 151810 h 601411"/>
                  <a:gd name="connsiteX80" fmla="*/ 420343 w 607575"/>
                  <a:gd name="connsiteY80" fmla="*/ 120080 h 601411"/>
                  <a:gd name="connsiteX81" fmla="*/ 469388 w 607575"/>
                  <a:gd name="connsiteY81" fmla="*/ 107814 h 601411"/>
                  <a:gd name="connsiteX82" fmla="*/ 414731 w 607575"/>
                  <a:gd name="connsiteY82" fmla="*/ 600 h 601411"/>
                  <a:gd name="connsiteX83" fmla="*/ 455720 w 607575"/>
                  <a:gd name="connsiteY83" fmla="*/ 37907 h 601411"/>
                  <a:gd name="connsiteX84" fmla="*/ 419219 w 607575"/>
                  <a:gd name="connsiteY84" fmla="*/ 98657 h 601411"/>
                  <a:gd name="connsiteX85" fmla="*/ 358323 w 607575"/>
                  <a:gd name="connsiteY85" fmla="*/ 62242 h 601411"/>
                  <a:gd name="connsiteX86" fmla="*/ 394825 w 607575"/>
                  <a:gd name="connsiteY86" fmla="*/ 1492 h 601411"/>
                  <a:gd name="connsiteX87" fmla="*/ 414731 w 607575"/>
                  <a:gd name="connsiteY87" fmla="*/ 600 h 60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607575" h="601411">
                    <a:moveTo>
                      <a:pt x="139906" y="475498"/>
                    </a:moveTo>
                    <a:cubicBezTo>
                      <a:pt x="100925" y="503844"/>
                      <a:pt x="101637" y="504289"/>
                      <a:pt x="96297" y="505355"/>
                    </a:cubicBezTo>
                    <a:lnTo>
                      <a:pt x="189389" y="505355"/>
                    </a:lnTo>
                    <a:cubicBezTo>
                      <a:pt x="185829" y="504466"/>
                      <a:pt x="189033" y="506155"/>
                      <a:pt x="139906" y="475498"/>
                    </a:cubicBezTo>
                    <a:close/>
                    <a:moveTo>
                      <a:pt x="508635" y="415542"/>
                    </a:moveTo>
                    <a:lnTo>
                      <a:pt x="508635" y="572447"/>
                    </a:lnTo>
                    <a:cubicBezTo>
                      <a:pt x="508635" y="588440"/>
                      <a:pt x="495562" y="601411"/>
                      <a:pt x="479553" y="601411"/>
                    </a:cubicBezTo>
                    <a:cubicBezTo>
                      <a:pt x="463545" y="601411"/>
                      <a:pt x="450560" y="588440"/>
                      <a:pt x="450560" y="572447"/>
                    </a:cubicBezTo>
                    <a:lnTo>
                      <a:pt x="450560" y="430113"/>
                    </a:lnTo>
                    <a:cubicBezTo>
                      <a:pt x="471638" y="424782"/>
                      <a:pt x="485868" y="421228"/>
                      <a:pt x="508635" y="415542"/>
                    </a:cubicBezTo>
                    <a:close/>
                    <a:moveTo>
                      <a:pt x="571227" y="399876"/>
                    </a:moveTo>
                    <a:lnTo>
                      <a:pt x="570248" y="572621"/>
                    </a:lnTo>
                    <a:cubicBezTo>
                      <a:pt x="570159" y="588527"/>
                      <a:pt x="557167" y="601411"/>
                      <a:pt x="541238" y="601411"/>
                    </a:cubicBezTo>
                    <a:lnTo>
                      <a:pt x="541060" y="601411"/>
                    </a:lnTo>
                    <a:cubicBezTo>
                      <a:pt x="533318" y="601411"/>
                      <a:pt x="526288" y="598301"/>
                      <a:pt x="521126" y="593325"/>
                    </a:cubicBezTo>
                    <a:cubicBezTo>
                      <a:pt x="524330" y="587105"/>
                      <a:pt x="526199" y="579996"/>
                      <a:pt x="526199" y="572443"/>
                    </a:cubicBezTo>
                    <a:lnTo>
                      <a:pt x="526199" y="411161"/>
                    </a:lnTo>
                    <a:close/>
                    <a:moveTo>
                      <a:pt x="17355" y="300802"/>
                    </a:moveTo>
                    <a:cubicBezTo>
                      <a:pt x="26967" y="300802"/>
                      <a:pt x="34710" y="308533"/>
                      <a:pt x="34710" y="318130"/>
                    </a:cubicBezTo>
                    <a:lnTo>
                      <a:pt x="34710" y="505355"/>
                    </a:lnTo>
                    <a:lnTo>
                      <a:pt x="83036" y="505355"/>
                    </a:lnTo>
                    <a:cubicBezTo>
                      <a:pt x="71644" y="502600"/>
                      <a:pt x="63011" y="492559"/>
                      <a:pt x="62655" y="480297"/>
                    </a:cubicBezTo>
                    <a:lnTo>
                      <a:pt x="60163" y="405122"/>
                    </a:lnTo>
                    <a:cubicBezTo>
                      <a:pt x="59629" y="390372"/>
                      <a:pt x="71288" y="378020"/>
                      <a:pt x="86062" y="377576"/>
                    </a:cubicBezTo>
                    <a:cubicBezTo>
                      <a:pt x="92114" y="377310"/>
                      <a:pt x="97810" y="379176"/>
                      <a:pt x="102349" y="382463"/>
                    </a:cubicBezTo>
                    <a:lnTo>
                      <a:pt x="150853" y="373489"/>
                    </a:lnTo>
                    <a:cubicBezTo>
                      <a:pt x="159842" y="371800"/>
                      <a:pt x="168564" y="377754"/>
                      <a:pt x="170166" y="386729"/>
                    </a:cubicBezTo>
                    <a:cubicBezTo>
                      <a:pt x="171857" y="395703"/>
                      <a:pt x="165894" y="404323"/>
                      <a:pt x="156905" y="406011"/>
                    </a:cubicBezTo>
                    <a:lnTo>
                      <a:pt x="114008" y="414008"/>
                    </a:lnTo>
                    <a:lnTo>
                      <a:pt x="115253" y="452395"/>
                    </a:lnTo>
                    <a:lnTo>
                      <a:pt x="129404" y="442088"/>
                    </a:lnTo>
                    <a:cubicBezTo>
                      <a:pt x="134922" y="438178"/>
                      <a:pt x="142220" y="437911"/>
                      <a:pt x="148005" y="441466"/>
                    </a:cubicBezTo>
                    <a:lnTo>
                      <a:pt x="202116" y="475232"/>
                    </a:lnTo>
                    <a:cubicBezTo>
                      <a:pt x="209859" y="480119"/>
                      <a:pt x="212262" y="490338"/>
                      <a:pt x="207367" y="498069"/>
                    </a:cubicBezTo>
                    <a:cubicBezTo>
                      <a:pt x="205053" y="501889"/>
                      <a:pt x="201315" y="504378"/>
                      <a:pt x="197310" y="505355"/>
                    </a:cubicBezTo>
                    <a:lnTo>
                      <a:pt x="359822" y="505355"/>
                    </a:lnTo>
                    <a:lnTo>
                      <a:pt x="359822" y="318130"/>
                    </a:lnTo>
                    <a:cubicBezTo>
                      <a:pt x="359822" y="308533"/>
                      <a:pt x="367565" y="300802"/>
                      <a:pt x="377176" y="300802"/>
                    </a:cubicBezTo>
                    <a:cubicBezTo>
                      <a:pt x="386699" y="300802"/>
                      <a:pt x="394442" y="308533"/>
                      <a:pt x="394531" y="318130"/>
                    </a:cubicBezTo>
                    <a:lnTo>
                      <a:pt x="394531" y="552095"/>
                    </a:lnTo>
                    <a:cubicBezTo>
                      <a:pt x="394531" y="561691"/>
                      <a:pt x="386699" y="569422"/>
                      <a:pt x="377176" y="569422"/>
                    </a:cubicBezTo>
                    <a:lnTo>
                      <a:pt x="358754" y="569422"/>
                    </a:lnTo>
                    <a:lnTo>
                      <a:pt x="358754" y="588260"/>
                    </a:lnTo>
                    <a:cubicBezTo>
                      <a:pt x="358754" y="595547"/>
                      <a:pt x="352880" y="601411"/>
                      <a:pt x="345582" y="601411"/>
                    </a:cubicBezTo>
                    <a:lnTo>
                      <a:pt x="306779" y="601411"/>
                    </a:lnTo>
                    <a:cubicBezTo>
                      <a:pt x="299481" y="601411"/>
                      <a:pt x="293518" y="595547"/>
                      <a:pt x="293518" y="588260"/>
                    </a:cubicBezTo>
                    <a:lnTo>
                      <a:pt x="293518" y="569422"/>
                    </a:lnTo>
                    <a:lnTo>
                      <a:pt x="100925" y="569422"/>
                    </a:lnTo>
                    <a:lnTo>
                      <a:pt x="100925" y="588260"/>
                    </a:lnTo>
                    <a:cubicBezTo>
                      <a:pt x="100925" y="595547"/>
                      <a:pt x="95051" y="601411"/>
                      <a:pt x="87753" y="601411"/>
                    </a:cubicBezTo>
                    <a:lnTo>
                      <a:pt x="48861" y="601411"/>
                    </a:lnTo>
                    <a:cubicBezTo>
                      <a:pt x="41563" y="601411"/>
                      <a:pt x="35689" y="595547"/>
                      <a:pt x="35689" y="588260"/>
                    </a:cubicBezTo>
                    <a:lnTo>
                      <a:pt x="35689" y="569422"/>
                    </a:lnTo>
                    <a:lnTo>
                      <a:pt x="17355" y="569422"/>
                    </a:lnTo>
                    <a:cubicBezTo>
                      <a:pt x="7743" y="569422"/>
                      <a:pt x="0" y="561691"/>
                      <a:pt x="0" y="552095"/>
                    </a:cubicBezTo>
                    <a:lnTo>
                      <a:pt x="0" y="318130"/>
                    </a:lnTo>
                    <a:cubicBezTo>
                      <a:pt x="0" y="308533"/>
                      <a:pt x="7743" y="300802"/>
                      <a:pt x="17355" y="300802"/>
                    </a:cubicBezTo>
                    <a:close/>
                    <a:moveTo>
                      <a:pt x="86902" y="296992"/>
                    </a:moveTo>
                    <a:cubicBezTo>
                      <a:pt x="106291" y="296992"/>
                      <a:pt x="122009" y="312678"/>
                      <a:pt x="122009" y="332028"/>
                    </a:cubicBezTo>
                    <a:cubicBezTo>
                      <a:pt x="122009" y="351378"/>
                      <a:pt x="106291" y="367064"/>
                      <a:pt x="86902" y="367064"/>
                    </a:cubicBezTo>
                    <a:cubicBezTo>
                      <a:pt x="67513" y="367064"/>
                      <a:pt x="51795" y="351378"/>
                      <a:pt x="51795" y="332028"/>
                    </a:cubicBezTo>
                    <a:cubicBezTo>
                      <a:pt x="51795" y="312678"/>
                      <a:pt x="67513" y="296992"/>
                      <a:pt x="86902" y="296992"/>
                    </a:cubicBezTo>
                    <a:close/>
                    <a:moveTo>
                      <a:pt x="469388" y="107814"/>
                    </a:moveTo>
                    <a:cubicBezTo>
                      <a:pt x="483273" y="104348"/>
                      <a:pt x="497337" y="112169"/>
                      <a:pt x="503478" y="125590"/>
                    </a:cubicBezTo>
                    <a:cubicBezTo>
                      <a:pt x="508374" y="136434"/>
                      <a:pt x="601300" y="340503"/>
                      <a:pt x="606285" y="351435"/>
                    </a:cubicBezTo>
                    <a:cubicBezTo>
                      <a:pt x="609756" y="359168"/>
                      <a:pt x="605929" y="368145"/>
                      <a:pt x="598363" y="370011"/>
                    </a:cubicBezTo>
                    <a:cubicBezTo>
                      <a:pt x="561691" y="379166"/>
                      <a:pt x="467162" y="402897"/>
                      <a:pt x="430490" y="412052"/>
                    </a:cubicBezTo>
                    <a:cubicBezTo>
                      <a:pt x="422925" y="413918"/>
                      <a:pt x="415359" y="407874"/>
                      <a:pt x="414825" y="399431"/>
                    </a:cubicBezTo>
                    <a:lnTo>
                      <a:pt x="405390" y="254911"/>
                    </a:lnTo>
                    <a:cubicBezTo>
                      <a:pt x="410908" y="253222"/>
                      <a:pt x="415893" y="249578"/>
                      <a:pt x="419008" y="244245"/>
                    </a:cubicBezTo>
                    <a:lnTo>
                      <a:pt x="462178" y="171541"/>
                    </a:lnTo>
                    <a:lnTo>
                      <a:pt x="403342" y="227891"/>
                    </a:lnTo>
                    <a:cubicBezTo>
                      <a:pt x="399604" y="231447"/>
                      <a:pt x="394797" y="233580"/>
                      <a:pt x="389724" y="234113"/>
                    </a:cubicBezTo>
                    <a:lnTo>
                      <a:pt x="301337" y="242379"/>
                    </a:lnTo>
                    <a:cubicBezTo>
                      <a:pt x="288876" y="243534"/>
                      <a:pt x="277750" y="234380"/>
                      <a:pt x="276592" y="221936"/>
                    </a:cubicBezTo>
                    <a:cubicBezTo>
                      <a:pt x="275346" y="209404"/>
                      <a:pt x="284603" y="198383"/>
                      <a:pt x="297065" y="197139"/>
                    </a:cubicBezTo>
                    <a:lnTo>
                      <a:pt x="377530" y="189584"/>
                    </a:lnTo>
                    <a:lnTo>
                      <a:pt x="430757" y="138744"/>
                    </a:lnTo>
                    <a:lnTo>
                      <a:pt x="398981" y="155721"/>
                    </a:lnTo>
                    <a:lnTo>
                      <a:pt x="398714" y="151810"/>
                    </a:lnTo>
                    <a:cubicBezTo>
                      <a:pt x="397735" y="136789"/>
                      <a:pt x="406814" y="123546"/>
                      <a:pt x="420343" y="120080"/>
                    </a:cubicBezTo>
                    <a:cubicBezTo>
                      <a:pt x="437789" y="115724"/>
                      <a:pt x="450073" y="112702"/>
                      <a:pt x="469388" y="107814"/>
                    </a:cubicBezTo>
                    <a:close/>
                    <a:moveTo>
                      <a:pt x="414731" y="600"/>
                    </a:moveTo>
                    <a:cubicBezTo>
                      <a:pt x="434053" y="3618"/>
                      <a:pt x="450645" y="17790"/>
                      <a:pt x="455720" y="37907"/>
                    </a:cubicBezTo>
                    <a:cubicBezTo>
                      <a:pt x="462486" y="64818"/>
                      <a:pt x="446016" y="91996"/>
                      <a:pt x="419219" y="98657"/>
                    </a:cubicBezTo>
                    <a:cubicBezTo>
                      <a:pt x="392510" y="105407"/>
                      <a:pt x="365090" y="89242"/>
                      <a:pt x="358323" y="62242"/>
                    </a:cubicBezTo>
                    <a:cubicBezTo>
                      <a:pt x="351557" y="35420"/>
                      <a:pt x="367938" y="8242"/>
                      <a:pt x="394825" y="1492"/>
                    </a:cubicBezTo>
                    <a:cubicBezTo>
                      <a:pt x="401546" y="-173"/>
                      <a:pt x="408290" y="-407"/>
                      <a:pt x="414731" y="6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1E7B6"/>
                  </a:gs>
                  <a:gs pos="100000">
                    <a:srgbClr val="FC796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588DA95D-EB43-4216-A3AF-832FC72BBD9F}"/>
                </a:ext>
              </a:extLst>
            </p:cNvPr>
            <p:cNvGrpSpPr/>
            <p:nvPr/>
          </p:nvGrpSpPr>
          <p:grpSpPr>
            <a:xfrm>
              <a:off x="7780637" y="3252928"/>
              <a:ext cx="2149532" cy="1895872"/>
              <a:chOff x="8342669" y="2481064"/>
              <a:chExt cx="2149532" cy="1895872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7E6311D3-C07C-49C9-BF6F-465424155DCD}"/>
                  </a:ext>
                </a:extLst>
              </p:cNvPr>
              <p:cNvGrpSpPr/>
              <p:nvPr/>
            </p:nvGrpSpPr>
            <p:grpSpPr>
              <a:xfrm>
                <a:off x="8342669" y="2481064"/>
                <a:ext cx="2149532" cy="1895872"/>
                <a:chOff x="1114369" y="2881736"/>
                <a:chExt cx="2149532" cy="1895872"/>
              </a:xfrm>
            </p:grpSpPr>
            <p:sp>
              <p:nvSpPr>
                <p:cNvPr id="30" name="hexagonal_73861">
                  <a:extLst>
                    <a:ext uri="{FF2B5EF4-FFF2-40B4-BE49-F238E27FC236}">
                      <a16:creationId xmlns:a16="http://schemas.microsoft.com/office/drawing/2014/main" id="{8E05DAA8-2748-4E89-B502-AC5F02C26FF7}"/>
                    </a:ext>
                  </a:extLst>
                </p:cNvPr>
                <p:cNvSpPr/>
                <p:nvPr/>
              </p:nvSpPr>
              <p:spPr>
                <a:xfrm>
                  <a:off x="1114369" y="2881736"/>
                  <a:ext cx="2149532" cy="1895872"/>
                </a:xfrm>
                <a:custGeom>
                  <a:avLst/>
                  <a:gdLst>
                    <a:gd name="T0" fmla="*/ 6388 w 6494"/>
                    <a:gd name="T1" fmla="*/ 2571 h 5736"/>
                    <a:gd name="T2" fmla="*/ 5075 w 6494"/>
                    <a:gd name="T3" fmla="*/ 297 h 5736"/>
                    <a:gd name="T4" fmla="*/ 4560 w 6494"/>
                    <a:gd name="T5" fmla="*/ 0 h 5736"/>
                    <a:gd name="T6" fmla="*/ 1934 w 6494"/>
                    <a:gd name="T7" fmla="*/ 0 h 5736"/>
                    <a:gd name="T8" fmla="*/ 1419 w 6494"/>
                    <a:gd name="T9" fmla="*/ 297 h 5736"/>
                    <a:gd name="T10" fmla="*/ 107 w 6494"/>
                    <a:gd name="T11" fmla="*/ 2571 h 5736"/>
                    <a:gd name="T12" fmla="*/ 107 w 6494"/>
                    <a:gd name="T13" fmla="*/ 3165 h 5736"/>
                    <a:gd name="T14" fmla="*/ 1419 w 6494"/>
                    <a:gd name="T15" fmla="*/ 5439 h 5736"/>
                    <a:gd name="T16" fmla="*/ 1934 w 6494"/>
                    <a:gd name="T17" fmla="*/ 5736 h 5736"/>
                    <a:gd name="T18" fmla="*/ 4560 w 6494"/>
                    <a:gd name="T19" fmla="*/ 5736 h 5736"/>
                    <a:gd name="T20" fmla="*/ 5075 w 6494"/>
                    <a:gd name="T21" fmla="*/ 5439 h 5736"/>
                    <a:gd name="T22" fmla="*/ 6388 w 6494"/>
                    <a:gd name="T23" fmla="*/ 3165 h 5736"/>
                    <a:gd name="T24" fmla="*/ 6388 w 6494"/>
                    <a:gd name="T25" fmla="*/ 2571 h 5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94" h="5736">
                      <a:moveTo>
                        <a:pt x="6388" y="2571"/>
                      </a:moveTo>
                      <a:lnTo>
                        <a:pt x="5075" y="297"/>
                      </a:lnTo>
                      <a:cubicBezTo>
                        <a:pt x="4968" y="113"/>
                        <a:pt x="4772" y="0"/>
                        <a:pt x="4560" y="0"/>
                      </a:cubicBezTo>
                      <a:lnTo>
                        <a:pt x="1934" y="0"/>
                      </a:lnTo>
                      <a:cubicBezTo>
                        <a:pt x="1722" y="0"/>
                        <a:pt x="1526" y="113"/>
                        <a:pt x="1419" y="297"/>
                      </a:cubicBezTo>
                      <a:lnTo>
                        <a:pt x="107" y="2571"/>
                      </a:lnTo>
                      <a:cubicBezTo>
                        <a:pt x="0" y="2755"/>
                        <a:pt x="0" y="2981"/>
                        <a:pt x="107" y="3165"/>
                      </a:cubicBezTo>
                      <a:lnTo>
                        <a:pt x="1419" y="5439"/>
                      </a:lnTo>
                      <a:cubicBezTo>
                        <a:pt x="1526" y="5623"/>
                        <a:pt x="1722" y="5736"/>
                        <a:pt x="1934" y="5736"/>
                      </a:cubicBezTo>
                      <a:lnTo>
                        <a:pt x="4560" y="5736"/>
                      </a:lnTo>
                      <a:cubicBezTo>
                        <a:pt x="4772" y="5736"/>
                        <a:pt x="4968" y="5623"/>
                        <a:pt x="5075" y="5439"/>
                      </a:cubicBezTo>
                      <a:lnTo>
                        <a:pt x="6388" y="3165"/>
                      </a:lnTo>
                      <a:cubicBezTo>
                        <a:pt x="6494" y="2981"/>
                        <a:pt x="6494" y="2755"/>
                        <a:pt x="6388" y="25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>
                  <a:gradFill>
                    <a:gsLst>
                      <a:gs pos="0">
                        <a:srgbClr val="F1E7B6"/>
                      </a:gs>
                      <a:gs pos="100000">
                        <a:srgbClr val="FC7967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8FD750DE-EDB6-48D7-9167-F640ED274F5B}"/>
                    </a:ext>
                  </a:extLst>
                </p:cNvPr>
                <p:cNvSpPr txBox="1"/>
                <p:nvPr/>
              </p:nvSpPr>
              <p:spPr>
                <a:xfrm>
                  <a:off x="1259531" y="3890664"/>
                  <a:ext cx="1859208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b="1" dirty="0">
                      <a:latin typeface="+mn-ea"/>
                    </a:rPr>
                    <a:t>单击此处添加</a:t>
                  </a:r>
                  <a:endParaRPr lang="en-US" altLang="zh-CN" b="1" dirty="0">
                    <a:latin typeface="+mn-ea"/>
                  </a:endParaRPr>
                </a:p>
                <a:p>
                  <a:pPr algn="ctr"/>
                  <a:r>
                    <a:rPr lang="zh-CN" altLang="en-US" b="1" dirty="0">
                      <a:latin typeface="+mn-ea"/>
                    </a:rPr>
                    <a:t>标题文本</a:t>
                  </a:r>
                </a:p>
              </p:txBody>
            </p:sp>
          </p:grpSp>
          <p:sp>
            <p:nvSpPr>
              <p:cNvPr id="35" name="mother_157677">
                <a:extLst>
                  <a:ext uri="{FF2B5EF4-FFF2-40B4-BE49-F238E27FC236}">
                    <a16:creationId xmlns:a16="http://schemas.microsoft.com/office/drawing/2014/main" id="{7A890C3B-00E5-403A-8E1F-198D65DD5105}"/>
                  </a:ext>
                </a:extLst>
              </p:cNvPr>
              <p:cNvSpPr/>
              <p:nvPr/>
            </p:nvSpPr>
            <p:spPr>
              <a:xfrm>
                <a:off x="9130332" y="2813006"/>
                <a:ext cx="574206" cy="609685"/>
              </a:xfrm>
              <a:custGeom>
                <a:avLst/>
                <a:gdLst>
                  <a:gd name="connsiteX0" fmla="*/ 253773 w 572745"/>
                  <a:gd name="connsiteY0" fmla="*/ 355509 h 608133"/>
                  <a:gd name="connsiteX1" fmla="*/ 555968 w 572745"/>
                  <a:gd name="connsiteY1" fmla="*/ 355509 h 608133"/>
                  <a:gd name="connsiteX2" fmla="*/ 572745 w 572745"/>
                  <a:gd name="connsiteY2" fmla="*/ 372353 h 608133"/>
                  <a:gd name="connsiteX3" fmla="*/ 555968 w 572745"/>
                  <a:gd name="connsiteY3" fmla="*/ 389098 h 608133"/>
                  <a:gd name="connsiteX4" fmla="*/ 253773 w 572745"/>
                  <a:gd name="connsiteY4" fmla="*/ 389098 h 608133"/>
                  <a:gd name="connsiteX5" fmla="*/ 236995 w 572745"/>
                  <a:gd name="connsiteY5" fmla="*/ 372353 h 608133"/>
                  <a:gd name="connsiteX6" fmla="*/ 253773 w 572745"/>
                  <a:gd name="connsiteY6" fmla="*/ 355509 h 608133"/>
                  <a:gd name="connsiteX7" fmla="*/ 513788 w 572745"/>
                  <a:gd name="connsiteY7" fmla="*/ 218047 h 608133"/>
                  <a:gd name="connsiteX8" fmla="*/ 555951 w 572745"/>
                  <a:gd name="connsiteY8" fmla="*/ 260140 h 608133"/>
                  <a:gd name="connsiteX9" fmla="*/ 513788 w 572745"/>
                  <a:gd name="connsiteY9" fmla="*/ 302233 h 608133"/>
                  <a:gd name="connsiteX10" fmla="*/ 471625 w 572745"/>
                  <a:gd name="connsiteY10" fmla="*/ 260140 h 608133"/>
                  <a:gd name="connsiteX11" fmla="*/ 513788 w 572745"/>
                  <a:gd name="connsiteY11" fmla="*/ 218047 h 608133"/>
                  <a:gd name="connsiteX12" fmla="*/ 285248 w 572745"/>
                  <a:gd name="connsiteY12" fmla="*/ 189560 h 608133"/>
                  <a:gd name="connsiteX13" fmla="*/ 298689 w 572745"/>
                  <a:gd name="connsiteY13" fmla="*/ 198742 h 608133"/>
                  <a:gd name="connsiteX14" fmla="*/ 342175 w 572745"/>
                  <a:gd name="connsiteY14" fmla="*/ 265557 h 608133"/>
                  <a:gd name="connsiteX15" fmla="*/ 412964 w 572745"/>
                  <a:gd name="connsiteY15" fmla="*/ 265557 h 608133"/>
                  <a:gd name="connsiteX16" fmla="*/ 400554 w 572745"/>
                  <a:gd name="connsiteY16" fmla="*/ 217874 h 608133"/>
                  <a:gd name="connsiteX17" fmla="*/ 415744 w 572745"/>
                  <a:gd name="connsiteY17" fmla="*/ 192001 h 608133"/>
                  <a:gd name="connsiteX18" fmla="*/ 441756 w 572745"/>
                  <a:gd name="connsiteY18" fmla="*/ 207168 h 608133"/>
                  <a:gd name="connsiteX19" fmla="*/ 461415 w 572745"/>
                  <a:gd name="connsiteY19" fmla="*/ 282905 h 608133"/>
                  <a:gd name="connsiteX20" fmla="*/ 464095 w 572745"/>
                  <a:gd name="connsiteY20" fmla="*/ 306399 h 608133"/>
                  <a:gd name="connsiteX21" fmla="*/ 430339 w 572745"/>
                  <a:gd name="connsiteY21" fmla="*/ 334057 h 608133"/>
                  <a:gd name="connsiteX22" fmla="*/ 333736 w 572745"/>
                  <a:gd name="connsiteY22" fmla="*/ 334057 h 608133"/>
                  <a:gd name="connsiteX23" fmla="*/ 299384 w 572745"/>
                  <a:gd name="connsiteY23" fmla="*/ 299757 h 608133"/>
                  <a:gd name="connsiteX24" fmla="*/ 303355 w 572745"/>
                  <a:gd name="connsiteY24" fmla="*/ 283797 h 608133"/>
                  <a:gd name="connsiteX25" fmla="*/ 284590 w 572745"/>
                  <a:gd name="connsiteY25" fmla="*/ 255049 h 608133"/>
                  <a:gd name="connsiteX26" fmla="*/ 291143 w 572745"/>
                  <a:gd name="connsiteY26" fmla="*/ 230761 h 608133"/>
                  <a:gd name="connsiteX27" fmla="*/ 269102 w 572745"/>
                  <a:gd name="connsiteY27" fmla="*/ 192695 h 608133"/>
                  <a:gd name="connsiteX28" fmla="*/ 269202 w 572745"/>
                  <a:gd name="connsiteY28" fmla="*/ 192496 h 608133"/>
                  <a:gd name="connsiteX29" fmla="*/ 285248 w 572745"/>
                  <a:gd name="connsiteY29" fmla="*/ 189560 h 608133"/>
                  <a:gd name="connsiteX30" fmla="*/ 79587 w 572745"/>
                  <a:gd name="connsiteY30" fmla="*/ 118762 h 608133"/>
                  <a:gd name="connsiteX31" fmla="*/ 134288 w 572745"/>
                  <a:gd name="connsiteY31" fmla="*/ 118762 h 608133"/>
                  <a:gd name="connsiteX32" fmla="*/ 165262 w 572745"/>
                  <a:gd name="connsiteY32" fmla="*/ 144138 h 608133"/>
                  <a:gd name="connsiteX33" fmla="*/ 173800 w 572745"/>
                  <a:gd name="connsiteY33" fmla="*/ 187454 h 608133"/>
                  <a:gd name="connsiteX34" fmla="*/ 169134 w 572745"/>
                  <a:gd name="connsiteY34" fmla="*/ 187454 h 608133"/>
                  <a:gd name="connsiteX35" fmla="*/ 124956 w 572745"/>
                  <a:gd name="connsiteY35" fmla="*/ 149688 h 608133"/>
                  <a:gd name="connsiteX36" fmla="*/ 166751 w 572745"/>
                  <a:gd name="connsiteY36" fmla="*/ 210253 h 608133"/>
                  <a:gd name="connsiteX37" fmla="*/ 245278 w 572745"/>
                  <a:gd name="connsiteY37" fmla="*/ 208865 h 608133"/>
                  <a:gd name="connsiteX38" fmla="*/ 268410 w 572745"/>
                  <a:gd name="connsiteY38" fmla="*/ 231168 h 608133"/>
                  <a:gd name="connsiteX39" fmla="*/ 246073 w 572745"/>
                  <a:gd name="connsiteY39" fmla="*/ 254263 h 608133"/>
                  <a:gd name="connsiteX40" fmla="*/ 155334 w 572745"/>
                  <a:gd name="connsiteY40" fmla="*/ 255750 h 608133"/>
                  <a:gd name="connsiteX41" fmla="*/ 154937 w 572745"/>
                  <a:gd name="connsiteY41" fmla="*/ 255750 h 608133"/>
                  <a:gd name="connsiteX42" fmla="*/ 136273 w 572745"/>
                  <a:gd name="connsiteY42" fmla="*/ 245937 h 608133"/>
                  <a:gd name="connsiteX43" fmla="*/ 87529 w 572745"/>
                  <a:gd name="connsiteY43" fmla="*/ 175361 h 608133"/>
                  <a:gd name="connsiteX44" fmla="*/ 117510 w 572745"/>
                  <a:gd name="connsiteY44" fmla="*/ 258823 h 608133"/>
                  <a:gd name="connsiteX45" fmla="*/ 146201 w 572745"/>
                  <a:gd name="connsiteY45" fmla="*/ 278648 h 608133"/>
                  <a:gd name="connsiteX46" fmla="*/ 191768 w 572745"/>
                  <a:gd name="connsiteY46" fmla="*/ 277855 h 608133"/>
                  <a:gd name="connsiteX47" fmla="*/ 213609 w 572745"/>
                  <a:gd name="connsiteY47" fmla="*/ 387980 h 608133"/>
                  <a:gd name="connsiteX48" fmla="*/ 210730 w 572745"/>
                  <a:gd name="connsiteY48" fmla="*/ 399082 h 608133"/>
                  <a:gd name="connsiteX49" fmla="*/ 200405 w 572745"/>
                  <a:gd name="connsiteY49" fmla="*/ 404038 h 608133"/>
                  <a:gd name="connsiteX50" fmla="*/ 171218 w 572745"/>
                  <a:gd name="connsiteY50" fmla="*/ 404038 h 608133"/>
                  <a:gd name="connsiteX51" fmla="*/ 171218 w 572745"/>
                  <a:gd name="connsiteY51" fmla="*/ 579189 h 608133"/>
                  <a:gd name="connsiteX52" fmla="*/ 142230 w 572745"/>
                  <a:gd name="connsiteY52" fmla="*/ 608133 h 608133"/>
                  <a:gd name="connsiteX53" fmla="*/ 113142 w 572745"/>
                  <a:gd name="connsiteY53" fmla="*/ 579189 h 608133"/>
                  <a:gd name="connsiteX54" fmla="*/ 113142 w 572745"/>
                  <a:gd name="connsiteY54" fmla="*/ 404038 h 608133"/>
                  <a:gd name="connsiteX55" fmla="*/ 100634 w 572745"/>
                  <a:gd name="connsiteY55" fmla="*/ 404038 h 608133"/>
                  <a:gd name="connsiteX56" fmla="*/ 100634 w 572745"/>
                  <a:gd name="connsiteY56" fmla="*/ 579189 h 608133"/>
                  <a:gd name="connsiteX57" fmla="*/ 71645 w 572745"/>
                  <a:gd name="connsiteY57" fmla="*/ 608133 h 608133"/>
                  <a:gd name="connsiteX58" fmla="*/ 42557 w 572745"/>
                  <a:gd name="connsiteY58" fmla="*/ 579189 h 608133"/>
                  <a:gd name="connsiteX59" fmla="*/ 42557 w 572745"/>
                  <a:gd name="connsiteY59" fmla="*/ 404038 h 608133"/>
                  <a:gd name="connsiteX60" fmla="*/ 13470 w 572745"/>
                  <a:gd name="connsiteY60" fmla="*/ 404038 h 608133"/>
                  <a:gd name="connsiteX61" fmla="*/ 3046 w 572745"/>
                  <a:gd name="connsiteY61" fmla="*/ 399082 h 608133"/>
                  <a:gd name="connsiteX62" fmla="*/ 266 w 572745"/>
                  <a:gd name="connsiteY62" fmla="*/ 387980 h 608133"/>
                  <a:gd name="connsiteX63" fmla="*/ 48613 w 572745"/>
                  <a:gd name="connsiteY63" fmla="*/ 144138 h 608133"/>
                  <a:gd name="connsiteX64" fmla="*/ 79587 w 572745"/>
                  <a:gd name="connsiteY64" fmla="*/ 118762 h 608133"/>
                  <a:gd name="connsiteX65" fmla="*/ 106908 w 572745"/>
                  <a:gd name="connsiteY65" fmla="*/ 0 h 608133"/>
                  <a:gd name="connsiteX66" fmla="*/ 157045 w 572745"/>
                  <a:gd name="connsiteY66" fmla="*/ 50066 h 608133"/>
                  <a:gd name="connsiteX67" fmla="*/ 106908 w 572745"/>
                  <a:gd name="connsiteY67" fmla="*/ 100132 h 608133"/>
                  <a:gd name="connsiteX68" fmla="*/ 56771 w 572745"/>
                  <a:gd name="connsiteY68" fmla="*/ 50066 h 608133"/>
                  <a:gd name="connsiteX69" fmla="*/ 106908 w 572745"/>
                  <a:gd name="connsiteY69" fmla="*/ 0 h 608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572745" h="608133">
                    <a:moveTo>
                      <a:pt x="253773" y="355509"/>
                    </a:moveTo>
                    <a:lnTo>
                      <a:pt x="555968" y="355509"/>
                    </a:lnTo>
                    <a:cubicBezTo>
                      <a:pt x="565200" y="355509"/>
                      <a:pt x="572745" y="363039"/>
                      <a:pt x="572745" y="372353"/>
                    </a:cubicBezTo>
                    <a:cubicBezTo>
                      <a:pt x="572745" y="381568"/>
                      <a:pt x="565200" y="389098"/>
                      <a:pt x="555968" y="389098"/>
                    </a:cubicBezTo>
                    <a:lnTo>
                      <a:pt x="253773" y="389098"/>
                    </a:lnTo>
                    <a:cubicBezTo>
                      <a:pt x="244540" y="389098"/>
                      <a:pt x="236995" y="381568"/>
                      <a:pt x="236995" y="372353"/>
                    </a:cubicBezTo>
                    <a:cubicBezTo>
                      <a:pt x="236995" y="363039"/>
                      <a:pt x="244540" y="355509"/>
                      <a:pt x="253773" y="355509"/>
                    </a:cubicBezTo>
                    <a:close/>
                    <a:moveTo>
                      <a:pt x="513788" y="218047"/>
                    </a:moveTo>
                    <a:cubicBezTo>
                      <a:pt x="537074" y="218047"/>
                      <a:pt x="555951" y="236893"/>
                      <a:pt x="555951" y="260140"/>
                    </a:cubicBezTo>
                    <a:cubicBezTo>
                      <a:pt x="555951" y="283387"/>
                      <a:pt x="537074" y="302233"/>
                      <a:pt x="513788" y="302233"/>
                    </a:cubicBezTo>
                    <a:cubicBezTo>
                      <a:pt x="490502" y="302233"/>
                      <a:pt x="471625" y="283387"/>
                      <a:pt x="471625" y="260140"/>
                    </a:cubicBezTo>
                    <a:cubicBezTo>
                      <a:pt x="471625" y="236893"/>
                      <a:pt x="490502" y="218047"/>
                      <a:pt x="513788" y="218047"/>
                    </a:cubicBezTo>
                    <a:close/>
                    <a:moveTo>
                      <a:pt x="285248" y="189560"/>
                    </a:moveTo>
                    <a:cubicBezTo>
                      <a:pt x="290572" y="190688"/>
                      <a:pt x="295462" y="193835"/>
                      <a:pt x="298689" y="198742"/>
                    </a:cubicBezTo>
                    <a:lnTo>
                      <a:pt x="342175" y="265557"/>
                    </a:lnTo>
                    <a:lnTo>
                      <a:pt x="412964" y="265557"/>
                    </a:lnTo>
                    <a:lnTo>
                      <a:pt x="400554" y="217874"/>
                    </a:lnTo>
                    <a:cubicBezTo>
                      <a:pt x="397575" y="206573"/>
                      <a:pt x="404426" y="194975"/>
                      <a:pt x="415744" y="192001"/>
                    </a:cubicBezTo>
                    <a:cubicBezTo>
                      <a:pt x="427162" y="189027"/>
                      <a:pt x="438778" y="195867"/>
                      <a:pt x="441756" y="207168"/>
                    </a:cubicBezTo>
                    <a:cubicBezTo>
                      <a:pt x="441756" y="207168"/>
                      <a:pt x="456153" y="261492"/>
                      <a:pt x="461415" y="282905"/>
                    </a:cubicBezTo>
                    <a:cubicBezTo>
                      <a:pt x="462507" y="287267"/>
                      <a:pt x="465485" y="298171"/>
                      <a:pt x="464095" y="306399"/>
                    </a:cubicBezTo>
                    <a:cubicBezTo>
                      <a:pt x="461315" y="322260"/>
                      <a:pt x="448011" y="334057"/>
                      <a:pt x="430339" y="334057"/>
                    </a:cubicBezTo>
                    <a:lnTo>
                      <a:pt x="333736" y="334057"/>
                    </a:lnTo>
                    <a:cubicBezTo>
                      <a:pt x="314773" y="334057"/>
                      <a:pt x="299384" y="318791"/>
                      <a:pt x="299384" y="299757"/>
                    </a:cubicBezTo>
                    <a:cubicBezTo>
                      <a:pt x="299384" y="294008"/>
                      <a:pt x="300774" y="288555"/>
                      <a:pt x="303355" y="283797"/>
                    </a:cubicBezTo>
                    <a:lnTo>
                      <a:pt x="284590" y="255049"/>
                    </a:lnTo>
                    <a:cubicBezTo>
                      <a:pt x="288860" y="247911"/>
                      <a:pt x="291242" y="239683"/>
                      <a:pt x="291143" y="230761"/>
                    </a:cubicBezTo>
                    <a:cubicBezTo>
                      <a:pt x="290845" y="214603"/>
                      <a:pt x="282009" y="200427"/>
                      <a:pt x="269102" y="192695"/>
                    </a:cubicBezTo>
                    <a:cubicBezTo>
                      <a:pt x="269102" y="192596"/>
                      <a:pt x="269202" y="192596"/>
                      <a:pt x="269202" y="192496"/>
                    </a:cubicBezTo>
                    <a:cubicBezTo>
                      <a:pt x="274166" y="189324"/>
                      <a:pt x="279924" y="188432"/>
                      <a:pt x="285248" y="189560"/>
                    </a:cubicBezTo>
                    <a:close/>
                    <a:moveTo>
                      <a:pt x="79587" y="118762"/>
                    </a:moveTo>
                    <a:lnTo>
                      <a:pt x="134288" y="118762"/>
                    </a:lnTo>
                    <a:cubicBezTo>
                      <a:pt x="149378" y="118762"/>
                      <a:pt x="162284" y="129368"/>
                      <a:pt x="165262" y="144138"/>
                    </a:cubicBezTo>
                    <a:lnTo>
                      <a:pt x="173800" y="187454"/>
                    </a:lnTo>
                    <a:lnTo>
                      <a:pt x="169134" y="187454"/>
                    </a:lnTo>
                    <a:lnTo>
                      <a:pt x="124956" y="149688"/>
                    </a:lnTo>
                    <a:lnTo>
                      <a:pt x="166751" y="210253"/>
                    </a:lnTo>
                    <a:lnTo>
                      <a:pt x="245278" y="208865"/>
                    </a:lnTo>
                    <a:cubicBezTo>
                      <a:pt x="257886" y="208766"/>
                      <a:pt x="268211" y="218678"/>
                      <a:pt x="268410" y="231168"/>
                    </a:cubicBezTo>
                    <a:cubicBezTo>
                      <a:pt x="268608" y="243756"/>
                      <a:pt x="258581" y="254065"/>
                      <a:pt x="246073" y="254263"/>
                    </a:cubicBezTo>
                    <a:lnTo>
                      <a:pt x="155334" y="255750"/>
                    </a:lnTo>
                    <a:cubicBezTo>
                      <a:pt x="155235" y="255750"/>
                      <a:pt x="155037" y="255750"/>
                      <a:pt x="154937" y="255750"/>
                    </a:cubicBezTo>
                    <a:cubicBezTo>
                      <a:pt x="147492" y="255750"/>
                      <a:pt x="140443" y="252083"/>
                      <a:pt x="136273" y="245937"/>
                    </a:cubicBezTo>
                    <a:lnTo>
                      <a:pt x="87529" y="175361"/>
                    </a:lnTo>
                    <a:lnTo>
                      <a:pt x="117510" y="258823"/>
                    </a:lnTo>
                    <a:cubicBezTo>
                      <a:pt x="121779" y="270520"/>
                      <a:pt x="133097" y="278846"/>
                      <a:pt x="146201" y="278648"/>
                    </a:cubicBezTo>
                    <a:cubicBezTo>
                      <a:pt x="163475" y="278350"/>
                      <a:pt x="162780" y="278350"/>
                      <a:pt x="191768" y="277855"/>
                    </a:cubicBezTo>
                    <a:lnTo>
                      <a:pt x="213609" y="387980"/>
                    </a:lnTo>
                    <a:cubicBezTo>
                      <a:pt x="214403" y="391945"/>
                      <a:pt x="213311" y="396009"/>
                      <a:pt x="210730" y="399082"/>
                    </a:cubicBezTo>
                    <a:cubicBezTo>
                      <a:pt x="208248" y="402155"/>
                      <a:pt x="204376" y="404038"/>
                      <a:pt x="200405" y="404038"/>
                    </a:cubicBezTo>
                    <a:lnTo>
                      <a:pt x="171218" y="404038"/>
                    </a:lnTo>
                    <a:lnTo>
                      <a:pt x="171218" y="579189"/>
                    </a:lnTo>
                    <a:cubicBezTo>
                      <a:pt x="171218" y="595247"/>
                      <a:pt x="158213" y="608133"/>
                      <a:pt x="142230" y="608133"/>
                    </a:cubicBezTo>
                    <a:cubicBezTo>
                      <a:pt x="126147" y="608133"/>
                      <a:pt x="113142" y="595247"/>
                      <a:pt x="113142" y="579189"/>
                    </a:cubicBezTo>
                    <a:lnTo>
                      <a:pt x="113142" y="404038"/>
                    </a:lnTo>
                    <a:lnTo>
                      <a:pt x="100634" y="404038"/>
                    </a:lnTo>
                    <a:lnTo>
                      <a:pt x="100634" y="579189"/>
                    </a:lnTo>
                    <a:cubicBezTo>
                      <a:pt x="100634" y="595247"/>
                      <a:pt x="87628" y="608133"/>
                      <a:pt x="71645" y="608133"/>
                    </a:cubicBezTo>
                    <a:cubicBezTo>
                      <a:pt x="55562" y="608133"/>
                      <a:pt x="42557" y="595247"/>
                      <a:pt x="42557" y="579189"/>
                    </a:cubicBezTo>
                    <a:lnTo>
                      <a:pt x="42557" y="404038"/>
                    </a:lnTo>
                    <a:lnTo>
                      <a:pt x="13470" y="404038"/>
                    </a:lnTo>
                    <a:cubicBezTo>
                      <a:pt x="9399" y="404038"/>
                      <a:pt x="5627" y="402155"/>
                      <a:pt x="3046" y="399082"/>
                    </a:cubicBezTo>
                    <a:cubicBezTo>
                      <a:pt x="465" y="396009"/>
                      <a:pt x="-528" y="391945"/>
                      <a:pt x="266" y="387980"/>
                    </a:cubicBezTo>
                    <a:lnTo>
                      <a:pt x="48613" y="144138"/>
                    </a:lnTo>
                    <a:cubicBezTo>
                      <a:pt x="51492" y="129368"/>
                      <a:pt x="64497" y="118762"/>
                      <a:pt x="79587" y="118762"/>
                    </a:cubicBezTo>
                    <a:close/>
                    <a:moveTo>
                      <a:pt x="106908" y="0"/>
                    </a:moveTo>
                    <a:cubicBezTo>
                      <a:pt x="134598" y="0"/>
                      <a:pt x="157045" y="22415"/>
                      <a:pt x="157045" y="50066"/>
                    </a:cubicBezTo>
                    <a:cubicBezTo>
                      <a:pt x="157045" y="77717"/>
                      <a:pt x="134598" y="100132"/>
                      <a:pt x="106908" y="100132"/>
                    </a:cubicBezTo>
                    <a:cubicBezTo>
                      <a:pt x="79218" y="100132"/>
                      <a:pt x="56771" y="77717"/>
                      <a:pt x="56771" y="50066"/>
                    </a:cubicBezTo>
                    <a:cubicBezTo>
                      <a:pt x="56771" y="22415"/>
                      <a:pt x="79218" y="0"/>
                      <a:pt x="10690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1E7B6"/>
                  </a:gs>
                  <a:gs pos="100000">
                    <a:srgbClr val="FC796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0" name="图形 38">
            <a:extLst>
              <a:ext uri="{FF2B5EF4-FFF2-40B4-BE49-F238E27FC236}">
                <a16:creationId xmlns:a16="http://schemas.microsoft.com/office/drawing/2014/main" id="{A0E62CC4-2D3B-47E2-8982-354A486B9BED}"/>
              </a:ext>
            </a:extLst>
          </p:cNvPr>
          <p:cNvSpPr/>
          <p:nvPr/>
        </p:nvSpPr>
        <p:spPr>
          <a:xfrm>
            <a:off x="8421640" y="1147181"/>
            <a:ext cx="1907643" cy="6523655"/>
          </a:xfrm>
          <a:custGeom>
            <a:avLst/>
            <a:gdLst>
              <a:gd name="connsiteX0" fmla="*/ 1292902 w 1907643"/>
              <a:gd name="connsiteY0" fmla="*/ 1255020 h 6523655"/>
              <a:gd name="connsiteX1" fmla="*/ 1479462 w 1907643"/>
              <a:gd name="connsiteY1" fmla="*/ 1246849 h 6523655"/>
              <a:gd name="connsiteX2" fmla="*/ 1594535 w 1907643"/>
              <a:gd name="connsiteY2" fmla="*/ 1294700 h 6523655"/>
              <a:gd name="connsiteX3" fmla="*/ 1642411 w 1907643"/>
              <a:gd name="connsiteY3" fmla="*/ 1288698 h 6523655"/>
              <a:gd name="connsiteX4" fmla="*/ 1668289 w 1907643"/>
              <a:gd name="connsiteY4" fmla="*/ 1286859 h 6523655"/>
              <a:gd name="connsiteX5" fmla="*/ 1705796 w 1907643"/>
              <a:gd name="connsiteY5" fmla="*/ 1281379 h 6523655"/>
              <a:gd name="connsiteX6" fmla="*/ 1839242 w 1907643"/>
              <a:gd name="connsiteY6" fmla="*/ 1136069 h 6523655"/>
              <a:gd name="connsiteX7" fmla="*/ 1907569 w 1907643"/>
              <a:gd name="connsiteY7" fmla="*/ 989066 h 6523655"/>
              <a:gd name="connsiteX8" fmla="*/ 1784545 w 1907643"/>
              <a:gd name="connsiteY8" fmla="*/ 716010 h 6523655"/>
              <a:gd name="connsiteX9" fmla="*/ 1724075 w 1907643"/>
              <a:gd name="connsiteY9" fmla="*/ 661937 h 6523655"/>
              <a:gd name="connsiteX10" fmla="*/ 1687277 w 1907643"/>
              <a:gd name="connsiteY10" fmla="*/ 629372 h 6523655"/>
              <a:gd name="connsiteX11" fmla="*/ 1543732 w 1907643"/>
              <a:gd name="connsiteY11" fmla="*/ 471328 h 6523655"/>
              <a:gd name="connsiteX12" fmla="*/ 1392710 w 1907643"/>
              <a:gd name="connsiteY12" fmla="*/ 373652 h 6523655"/>
              <a:gd name="connsiteX13" fmla="*/ 1314894 w 1907643"/>
              <a:gd name="connsiteY13" fmla="*/ 334531 h 6523655"/>
              <a:gd name="connsiteX14" fmla="*/ 1255823 w 1907643"/>
              <a:gd name="connsiteY14" fmla="*/ 314964 h 6523655"/>
              <a:gd name="connsiteX15" fmla="*/ 1184152 w 1907643"/>
              <a:gd name="connsiteY15" fmla="*/ 302561 h 6523655"/>
              <a:gd name="connsiteX16" fmla="*/ 1147758 w 1907643"/>
              <a:gd name="connsiteY16" fmla="*/ 288400 h 6523655"/>
              <a:gd name="connsiteX17" fmla="*/ 1082762 w 1907643"/>
              <a:gd name="connsiteY17" fmla="*/ 292873 h 6523655"/>
              <a:gd name="connsiteX18" fmla="*/ 1061846 w 1907643"/>
              <a:gd name="connsiteY18" fmla="*/ 292995 h 6523655"/>
              <a:gd name="connsiteX19" fmla="*/ 972219 w 1907643"/>
              <a:gd name="connsiteY19" fmla="*/ 289085 h 6523655"/>
              <a:gd name="connsiteX20" fmla="*/ 934761 w 1907643"/>
              <a:gd name="connsiteY20" fmla="*/ 267304 h 6523655"/>
              <a:gd name="connsiteX21" fmla="*/ 938520 w 1907643"/>
              <a:gd name="connsiteY21" fmla="*/ 247415 h 6523655"/>
              <a:gd name="connsiteX22" fmla="*/ 921827 w 1907643"/>
              <a:gd name="connsiteY22" fmla="*/ 176434 h 6523655"/>
              <a:gd name="connsiteX23" fmla="*/ 914203 w 1907643"/>
              <a:gd name="connsiteY23" fmla="*/ 156651 h 6523655"/>
              <a:gd name="connsiteX24" fmla="*/ 898542 w 1907643"/>
              <a:gd name="connsiteY24" fmla="*/ 119119 h 6523655"/>
              <a:gd name="connsiteX25" fmla="*/ 858014 w 1907643"/>
              <a:gd name="connsiteY25" fmla="*/ 91198 h 6523655"/>
              <a:gd name="connsiteX26" fmla="*/ 845778 w 1907643"/>
              <a:gd name="connsiteY26" fmla="*/ 84059 h 6523655"/>
              <a:gd name="connsiteX27" fmla="*/ 795664 w 1907643"/>
              <a:gd name="connsiteY27" fmla="*/ 38760 h 6523655"/>
              <a:gd name="connsiteX28" fmla="*/ 760746 w 1907643"/>
              <a:gd name="connsiteY28" fmla="*/ 25228 h 6523655"/>
              <a:gd name="connsiteX29" fmla="*/ 689238 w 1907643"/>
              <a:gd name="connsiteY29" fmla="*/ 8556 h 6523655"/>
              <a:gd name="connsiteX30" fmla="*/ 609776 w 1907643"/>
              <a:gd name="connsiteY30" fmla="*/ 10166 h 6523655"/>
              <a:gd name="connsiteX31" fmla="*/ 567703 w 1907643"/>
              <a:gd name="connsiteY31" fmla="*/ 23686 h 6523655"/>
              <a:gd name="connsiteX32" fmla="*/ 496158 w 1907643"/>
              <a:gd name="connsiteY32" fmla="*/ 48713 h 6523655"/>
              <a:gd name="connsiteX33" fmla="*/ 435757 w 1907643"/>
              <a:gd name="connsiteY33" fmla="*/ 117065 h 6523655"/>
              <a:gd name="connsiteX34" fmla="*/ 431611 w 1907643"/>
              <a:gd name="connsiteY34" fmla="*/ 134670 h 6523655"/>
              <a:gd name="connsiteX35" fmla="*/ 417548 w 1907643"/>
              <a:gd name="connsiteY35" fmla="*/ 168830 h 6523655"/>
              <a:gd name="connsiteX36" fmla="*/ 406951 w 1907643"/>
              <a:gd name="connsiteY36" fmla="*/ 181180 h 6523655"/>
              <a:gd name="connsiteX37" fmla="*/ 394756 w 1907643"/>
              <a:gd name="connsiteY37" fmla="*/ 311311 h 6523655"/>
              <a:gd name="connsiteX38" fmla="*/ 397610 w 1907643"/>
              <a:gd name="connsiteY38" fmla="*/ 335681 h 6523655"/>
              <a:gd name="connsiteX39" fmla="*/ 437984 w 1907643"/>
              <a:gd name="connsiteY39" fmla="*/ 461033 h 6523655"/>
              <a:gd name="connsiteX40" fmla="*/ 492301 w 1907643"/>
              <a:gd name="connsiteY40" fmla="*/ 502364 h 6523655"/>
              <a:gd name="connsiteX41" fmla="*/ 581125 w 1907643"/>
              <a:gd name="connsiteY41" fmla="*/ 543125 h 6523655"/>
              <a:gd name="connsiteX42" fmla="*/ 604896 w 1907643"/>
              <a:gd name="connsiteY42" fmla="*/ 559732 h 6523655"/>
              <a:gd name="connsiteX43" fmla="*/ 614506 w 1907643"/>
              <a:gd name="connsiteY43" fmla="*/ 586430 h 6523655"/>
              <a:gd name="connsiteX44" fmla="*/ 649187 w 1907643"/>
              <a:gd name="connsiteY44" fmla="*/ 606584 h 6523655"/>
              <a:gd name="connsiteX45" fmla="*/ 680766 w 1907643"/>
              <a:gd name="connsiteY45" fmla="*/ 610258 h 6523655"/>
              <a:gd name="connsiteX46" fmla="*/ 713531 w 1907643"/>
              <a:gd name="connsiteY46" fmla="*/ 612655 h 6523655"/>
              <a:gd name="connsiteX47" fmla="*/ 726635 w 1907643"/>
              <a:gd name="connsiteY47" fmla="*/ 611032 h 6523655"/>
              <a:gd name="connsiteX48" fmla="*/ 764517 w 1907643"/>
              <a:gd name="connsiteY48" fmla="*/ 621152 h 6523655"/>
              <a:gd name="connsiteX49" fmla="*/ 783774 w 1907643"/>
              <a:gd name="connsiteY49" fmla="*/ 631488 h 6523655"/>
              <a:gd name="connsiteX50" fmla="*/ 821979 w 1907643"/>
              <a:gd name="connsiteY50" fmla="*/ 636034 h 6523655"/>
              <a:gd name="connsiteX51" fmla="*/ 856880 w 1907643"/>
              <a:gd name="connsiteY51" fmla="*/ 643948 h 6523655"/>
              <a:gd name="connsiteX52" fmla="*/ 867828 w 1907643"/>
              <a:gd name="connsiteY52" fmla="*/ 653028 h 6523655"/>
              <a:gd name="connsiteX53" fmla="*/ 890897 w 1907643"/>
              <a:gd name="connsiteY53" fmla="*/ 684754 h 6523655"/>
              <a:gd name="connsiteX54" fmla="*/ 899455 w 1907643"/>
              <a:gd name="connsiteY54" fmla="*/ 705438 h 6523655"/>
              <a:gd name="connsiteX55" fmla="*/ 898085 w 1907643"/>
              <a:gd name="connsiteY55" fmla="*/ 722999 h 6523655"/>
              <a:gd name="connsiteX56" fmla="*/ 759417 w 1907643"/>
              <a:gd name="connsiteY56" fmla="*/ 847609 h 6523655"/>
              <a:gd name="connsiteX57" fmla="*/ 731610 w 1907643"/>
              <a:gd name="connsiteY57" fmla="*/ 868623 h 6523655"/>
              <a:gd name="connsiteX58" fmla="*/ 697894 w 1907643"/>
              <a:gd name="connsiteY58" fmla="*/ 880154 h 6523655"/>
              <a:gd name="connsiteX59" fmla="*/ 542582 w 1907643"/>
              <a:gd name="connsiteY59" fmla="*/ 866650 h 6523655"/>
              <a:gd name="connsiteX60" fmla="*/ 524422 w 1907643"/>
              <a:gd name="connsiteY60" fmla="*/ 885625 h 6523655"/>
              <a:gd name="connsiteX61" fmla="*/ 542362 w 1907643"/>
              <a:gd name="connsiteY61" fmla="*/ 909086 h 6523655"/>
              <a:gd name="connsiteX62" fmla="*/ 547414 w 1907643"/>
              <a:gd name="connsiteY62" fmla="*/ 912169 h 6523655"/>
              <a:gd name="connsiteX63" fmla="*/ 542688 w 1907643"/>
              <a:gd name="connsiteY63" fmla="*/ 915210 h 6523655"/>
              <a:gd name="connsiteX64" fmla="*/ 528646 w 1907643"/>
              <a:gd name="connsiteY64" fmla="*/ 918076 h 6523655"/>
              <a:gd name="connsiteX65" fmla="*/ 452124 w 1907643"/>
              <a:gd name="connsiteY65" fmla="*/ 946887 h 6523655"/>
              <a:gd name="connsiteX66" fmla="*/ 444153 w 1907643"/>
              <a:gd name="connsiteY66" fmla="*/ 975888 h 6523655"/>
              <a:gd name="connsiteX67" fmla="*/ 454766 w 1907643"/>
              <a:gd name="connsiteY67" fmla="*/ 985132 h 6523655"/>
              <a:gd name="connsiteX68" fmla="*/ 467654 w 1907643"/>
              <a:gd name="connsiteY68" fmla="*/ 981805 h 6523655"/>
              <a:gd name="connsiteX69" fmla="*/ 473721 w 1907643"/>
              <a:gd name="connsiteY69" fmla="*/ 978959 h 6523655"/>
              <a:gd name="connsiteX70" fmla="*/ 479087 w 1907643"/>
              <a:gd name="connsiteY70" fmla="*/ 977572 h 6523655"/>
              <a:gd name="connsiteX71" fmla="*/ 505565 w 1907643"/>
              <a:gd name="connsiteY71" fmla="*/ 970470 h 6523655"/>
              <a:gd name="connsiteX72" fmla="*/ 509283 w 1907643"/>
              <a:gd name="connsiteY72" fmla="*/ 968757 h 6523655"/>
              <a:gd name="connsiteX73" fmla="*/ 512068 w 1907643"/>
              <a:gd name="connsiteY73" fmla="*/ 967738 h 6523655"/>
              <a:gd name="connsiteX74" fmla="*/ 514445 w 1907643"/>
              <a:gd name="connsiteY74" fmla="*/ 969136 h 6523655"/>
              <a:gd name="connsiteX75" fmla="*/ 513784 w 1907643"/>
              <a:gd name="connsiteY75" fmla="*/ 971200 h 6523655"/>
              <a:gd name="connsiteX76" fmla="*/ 511860 w 1907643"/>
              <a:gd name="connsiteY76" fmla="*/ 972382 h 6523655"/>
              <a:gd name="connsiteX77" fmla="*/ 500040 w 1907643"/>
              <a:gd name="connsiteY77" fmla="*/ 976737 h 6523655"/>
              <a:gd name="connsiteX78" fmla="*/ 487910 w 1907643"/>
              <a:gd name="connsiteY78" fmla="*/ 979811 h 6523655"/>
              <a:gd name="connsiteX79" fmla="*/ 479217 w 1907643"/>
              <a:gd name="connsiteY79" fmla="*/ 981854 h 6523655"/>
              <a:gd name="connsiteX80" fmla="*/ 471177 w 1907643"/>
              <a:gd name="connsiteY80" fmla="*/ 984789 h 6523655"/>
              <a:gd name="connsiteX81" fmla="*/ 470598 w 1907643"/>
              <a:gd name="connsiteY81" fmla="*/ 988875 h 6523655"/>
              <a:gd name="connsiteX82" fmla="*/ 470920 w 1907643"/>
              <a:gd name="connsiteY82" fmla="*/ 1001396 h 6523655"/>
              <a:gd name="connsiteX83" fmla="*/ 479935 w 1907643"/>
              <a:gd name="connsiteY83" fmla="*/ 1012800 h 6523655"/>
              <a:gd name="connsiteX84" fmla="*/ 495310 w 1907643"/>
              <a:gd name="connsiteY84" fmla="*/ 1013974 h 6523655"/>
              <a:gd name="connsiteX85" fmla="*/ 512794 w 1907643"/>
              <a:gd name="connsiteY85" fmla="*/ 1008698 h 6523655"/>
              <a:gd name="connsiteX86" fmla="*/ 559833 w 1907643"/>
              <a:gd name="connsiteY86" fmla="*/ 1014500 h 6523655"/>
              <a:gd name="connsiteX87" fmla="*/ 570920 w 1907643"/>
              <a:gd name="connsiteY87" fmla="*/ 1018851 h 6523655"/>
              <a:gd name="connsiteX88" fmla="*/ 591224 w 1907643"/>
              <a:gd name="connsiteY88" fmla="*/ 1034732 h 6523655"/>
              <a:gd name="connsiteX89" fmla="*/ 562528 w 1907643"/>
              <a:gd name="connsiteY89" fmla="*/ 1045341 h 6523655"/>
              <a:gd name="connsiteX90" fmla="*/ 540723 w 1907643"/>
              <a:gd name="connsiteY90" fmla="*/ 1039885 h 6523655"/>
              <a:gd name="connsiteX91" fmla="*/ 517034 w 1907643"/>
              <a:gd name="connsiteY91" fmla="*/ 1033672 h 6523655"/>
              <a:gd name="connsiteX92" fmla="*/ 460425 w 1907643"/>
              <a:gd name="connsiteY92" fmla="*/ 1018178 h 6523655"/>
              <a:gd name="connsiteX93" fmla="*/ 439035 w 1907643"/>
              <a:gd name="connsiteY93" fmla="*/ 1011646 h 6523655"/>
              <a:gd name="connsiteX94" fmla="*/ 416398 w 1907643"/>
              <a:gd name="connsiteY94" fmla="*/ 1019503 h 6523655"/>
              <a:gd name="connsiteX95" fmla="*/ 426412 w 1907643"/>
              <a:gd name="connsiteY95" fmla="*/ 1050140 h 6523655"/>
              <a:gd name="connsiteX96" fmla="*/ 441661 w 1907643"/>
              <a:gd name="connsiteY96" fmla="*/ 1056142 h 6523655"/>
              <a:gd name="connsiteX97" fmla="*/ 512887 w 1907643"/>
              <a:gd name="connsiteY97" fmla="*/ 1081225 h 6523655"/>
              <a:gd name="connsiteX98" fmla="*/ 524345 w 1907643"/>
              <a:gd name="connsiteY98" fmla="*/ 1089938 h 6523655"/>
              <a:gd name="connsiteX99" fmla="*/ 511791 w 1907643"/>
              <a:gd name="connsiteY99" fmla="*/ 1095243 h 6523655"/>
              <a:gd name="connsiteX100" fmla="*/ 425907 w 1907643"/>
              <a:gd name="connsiteY100" fmla="*/ 1103622 h 6523655"/>
              <a:gd name="connsiteX101" fmla="*/ 403135 w 1907643"/>
              <a:gd name="connsiteY101" fmla="*/ 1127723 h 6523655"/>
              <a:gd name="connsiteX102" fmla="*/ 424683 w 1907643"/>
              <a:gd name="connsiteY102" fmla="*/ 1143742 h 6523655"/>
              <a:gd name="connsiteX103" fmla="*/ 515187 w 1907643"/>
              <a:gd name="connsiteY103" fmla="*/ 1142723 h 6523655"/>
              <a:gd name="connsiteX104" fmla="*/ 523199 w 1907643"/>
              <a:gd name="connsiteY104" fmla="*/ 1142303 h 6523655"/>
              <a:gd name="connsiteX105" fmla="*/ 516573 w 1907643"/>
              <a:gd name="connsiteY105" fmla="*/ 1148896 h 6523655"/>
              <a:gd name="connsiteX106" fmla="*/ 457550 w 1907643"/>
              <a:gd name="connsiteY106" fmla="*/ 1165132 h 6523655"/>
              <a:gd name="connsiteX107" fmla="*/ 436332 w 1907643"/>
              <a:gd name="connsiteY107" fmla="*/ 1193163 h 6523655"/>
              <a:gd name="connsiteX108" fmla="*/ 464025 w 1907643"/>
              <a:gd name="connsiteY108" fmla="*/ 1204881 h 6523655"/>
              <a:gd name="connsiteX109" fmla="*/ 495657 w 1907643"/>
              <a:gd name="connsiteY109" fmla="*/ 1199776 h 6523655"/>
              <a:gd name="connsiteX110" fmla="*/ 515917 w 1907643"/>
              <a:gd name="connsiteY110" fmla="*/ 1196723 h 6523655"/>
              <a:gd name="connsiteX111" fmla="*/ 536617 w 1907643"/>
              <a:gd name="connsiteY111" fmla="*/ 1191536 h 6523655"/>
              <a:gd name="connsiteX112" fmla="*/ 542542 w 1907643"/>
              <a:gd name="connsiteY112" fmla="*/ 1189636 h 6523655"/>
              <a:gd name="connsiteX113" fmla="*/ 543740 w 1907643"/>
              <a:gd name="connsiteY113" fmla="*/ 1191826 h 6523655"/>
              <a:gd name="connsiteX114" fmla="*/ 541588 w 1907643"/>
              <a:gd name="connsiteY114" fmla="*/ 1194704 h 6523655"/>
              <a:gd name="connsiteX115" fmla="*/ 530061 w 1907643"/>
              <a:gd name="connsiteY115" fmla="*/ 1198455 h 6523655"/>
              <a:gd name="connsiteX116" fmla="*/ 506878 w 1907643"/>
              <a:gd name="connsiteY116" fmla="*/ 1203784 h 6523655"/>
              <a:gd name="connsiteX117" fmla="*/ 493255 w 1907643"/>
              <a:gd name="connsiteY117" fmla="*/ 1224032 h 6523655"/>
              <a:gd name="connsiteX118" fmla="*/ 504297 w 1907643"/>
              <a:gd name="connsiteY118" fmla="*/ 1238841 h 6523655"/>
              <a:gd name="connsiteX119" fmla="*/ 563943 w 1907643"/>
              <a:gd name="connsiteY119" fmla="*/ 1229859 h 6523655"/>
              <a:gd name="connsiteX120" fmla="*/ 627961 w 1907643"/>
              <a:gd name="connsiteY120" fmla="*/ 1194953 h 6523655"/>
              <a:gd name="connsiteX121" fmla="*/ 692101 w 1907643"/>
              <a:gd name="connsiteY121" fmla="*/ 1174958 h 6523655"/>
              <a:gd name="connsiteX122" fmla="*/ 727536 w 1907643"/>
              <a:gd name="connsiteY122" fmla="*/ 1165397 h 6523655"/>
              <a:gd name="connsiteX123" fmla="*/ 877426 w 1907643"/>
              <a:gd name="connsiteY123" fmla="*/ 1142613 h 6523655"/>
              <a:gd name="connsiteX124" fmla="*/ 967782 w 1907643"/>
              <a:gd name="connsiteY124" fmla="*/ 1124767 h 6523655"/>
              <a:gd name="connsiteX125" fmla="*/ 975607 w 1907643"/>
              <a:gd name="connsiteY125" fmla="*/ 1131898 h 6523655"/>
              <a:gd name="connsiteX126" fmla="*/ 960093 w 1907643"/>
              <a:gd name="connsiteY126" fmla="*/ 1236407 h 6523655"/>
              <a:gd name="connsiteX127" fmla="*/ 953031 w 1907643"/>
              <a:gd name="connsiteY127" fmla="*/ 1265653 h 6523655"/>
              <a:gd name="connsiteX128" fmla="*/ 911373 w 1907643"/>
              <a:gd name="connsiteY128" fmla="*/ 1350440 h 6523655"/>
              <a:gd name="connsiteX129" fmla="*/ 858646 w 1907643"/>
              <a:gd name="connsiteY129" fmla="*/ 1542028 h 6523655"/>
              <a:gd name="connsiteX130" fmla="*/ 767967 w 1907643"/>
              <a:gd name="connsiteY130" fmla="*/ 1747144 h 6523655"/>
              <a:gd name="connsiteX131" fmla="*/ 749537 w 1907643"/>
              <a:gd name="connsiteY131" fmla="*/ 1752074 h 6523655"/>
              <a:gd name="connsiteX132" fmla="*/ 710289 w 1907643"/>
              <a:gd name="connsiteY132" fmla="*/ 1727223 h 6523655"/>
              <a:gd name="connsiteX133" fmla="*/ 654288 w 1907643"/>
              <a:gd name="connsiteY133" fmla="*/ 1701287 h 6523655"/>
              <a:gd name="connsiteX134" fmla="*/ 621054 w 1907643"/>
              <a:gd name="connsiteY134" fmla="*/ 1678833 h 6523655"/>
              <a:gd name="connsiteX135" fmla="*/ 615737 w 1907643"/>
              <a:gd name="connsiteY135" fmla="*/ 1676224 h 6523655"/>
              <a:gd name="connsiteX136" fmla="*/ 591139 w 1907643"/>
              <a:gd name="connsiteY136" fmla="*/ 1659666 h 6523655"/>
              <a:gd name="connsiteX137" fmla="*/ 575001 w 1907643"/>
              <a:gd name="connsiteY137" fmla="*/ 1651801 h 6523655"/>
              <a:gd name="connsiteX138" fmla="*/ 545286 w 1907643"/>
              <a:gd name="connsiteY138" fmla="*/ 1624394 h 6523655"/>
              <a:gd name="connsiteX139" fmla="*/ 478602 w 1907643"/>
              <a:gd name="connsiteY139" fmla="*/ 1597010 h 6523655"/>
              <a:gd name="connsiteX140" fmla="*/ 446338 w 1907643"/>
              <a:gd name="connsiteY140" fmla="*/ 1615032 h 6523655"/>
              <a:gd name="connsiteX141" fmla="*/ 418009 w 1907643"/>
              <a:gd name="connsiteY141" fmla="*/ 1611538 h 6523655"/>
              <a:gd name="connsiteX142" fmla="*/ 400232 w 1907643"/>
              <a:gd name="connsiteY142" fmla="*/ 1602360 h 6523655"/>
              <a:gd name="connsiteX143" fmla="*/ 332023 w 1907643"/>
              <a:gd name="connsiteY143" fmla="*/ 1589398 h 6523655"/>
              <a:gd name="connsiteX144" fmla="*/ 230217 w 1907643"/>
              <a:gd name="connsiteY144" fmla="*/ 1576473 h 6523655"/>
              <a:gd name="connsiteX145" fmla="*/ 180943 w 1907643"/>
              <a:gd name="connsiteY145" fmla="*/ 1597337 h 6523655"/>
              <a:gd name="connsiteX146" fmla="*/ 112102 w 1907643"/>
              <a:gd name="connsiteY146" fmla="*/ 1655740 h 6523655"/>
              <a:gd name="connsiteX147" fmla="*/ 71892 w 1907643"/>
              <a:gd name="connsiteY147" fmla="*/ 1730211 h 6523655"/>
              <a:gd name="connsiteX148" fmla="*/ 67594 w 1907643"/>
              <a:gd name="connsiteY148" fmla="*/ 1752278 h 6523655"/>
              <a:gd name="connsiteX149" fmla="*/ 43987 w 1907643"/>
              <a:gd name="connsiteY149" fmla="*/ 1812903 h 6523655"/>
              <a:gd name="connsiteX150" fmla="*/ 36721 w 1907643"/>
              <a:gd name="connsiteY150" fmla="*/ 1834097 h 6523655"/>
              <a:gd name="connsiteX151" fmla="*/ 28999 w 1907643"/>
              <a:gd name="connsiteY151" fmla="*/ 1896838 h 6523655"/>
              <a:gd name="connsiteX152" fmla="*/ 15621 w 1907643"/>
              <a:gd name="connsiteY152" fmla="*/ 1930447 h 6523655"/>
              <a:gd name="connsiteX153" fmla="*/ 458 w 1907643"/>
              <a:gd name="connsiteY153" fmla="*/ 1970152 h 6523655"/>
              <a:gd name="connsiteX154" fmla="*/ 13823 w 1907643"/>
              <a:gd name="connsiteY154" fmla="*/ 2077617 h 6523655"/>
              <a:gd name="connsiteX155" fmla="*/ 28958 w 1907643"/>
              <a:gd name="connsiteY155" fmla="*/ 2135278 h 6523655"/>
              <a:gd name="connsiteX156" fmla="*/ 51546 w 1907643"/>
              <a:gd name="connsiteY156" fmla="*/ 2241866 h 6523655"/>
              <a:gd name="connsiteX157" fmla="*/ 74823 w 1907643"/>
              <a:gd name="connsiteY157" fmla="*/ 2358819 h 6523655"/>
              <a:gd name="connsiteX158" fmla="*/ 89693 w 1907643"/>
              <a:gd name="connsiteY158" fmla="*/ 2445886 h 6523655"/>
              <a:gd name="connsiteX159" fmla="*/ 107364 w 1907643"/>
              <a:gd name="connsiteY159" fmla="*/ 2461604 h 6523655"/>
              <a:gd name="connsiteX160" fmla="*/ 131979 w 1907643"/>
              <a:gd name="connsiteY160" fmla="*/ 2481688 h 6523655"/>
              <a:gd name="connsiteX161" fmla="*/ 155480 w 1907643"/>
              <a:gd name="connsiteY161" fmla="*/ 2518996 h 6523655"/>
              <a:gd name="connsiteX162" fmla="*/ 163668 w 1907643"/>
              <a:gd name="connsiteY162" fmla="*/ 2534819 h 6523655"/>
              <a:gd name="connsiteX163" fmla="*/ 168389 w 1907643"/>
              <a:gd name="connsiteY163" fmla="*/ 2556992 h 6523655"/>
              <a:gd name="connsiteX164" fmla="*/ 194692 w 1907643"/>
              <a:gd name="connsiteY164" fmla="*/ 2582308 h 6523655"/>
              <a:gd name="connsiteX165" fmla="*/ 227685 w 1907643"/>
              <a:gd name="connsiteY165" fmla="*/ 2613536 h 6523655"/>
              <a:gd name="connsiteX166" fmla="*/ 235546 w 1907643"/>
              <a:gd name="connsiteY166" fmla="*/ 2634652 h 6523655"/>
              <a:gd name="connsiteX167" fmla="*/ 280572 w 1907643"/>
              <a:gd name="connsiteY167" fmla="*/ 2658341 h 6523655"/>
              <a:gd name="connsiteX168" fmla="*/ 286720 w 1907643"/>
              <a:gd name="connsiteY168" fmla="*/ 2658137 h 6523655"/>
              <a:gd name="connsiteX169" fmla="*/ 321186 w 1907643"/>
              <a:gd name="connsiteY169" fmla="*/ 2634550 h 6523655"/>
              <a:gd name="connsiteX170" fmla="*/ 333739 w 1907643"/>
              <a:gd name="connsiteY170" fmla="*/ 2602026 h 6523655"/>
              <a:gd name="connsiteX171" fmla="*/ 345629 w 1907643"/>
              <a:gd name="connsiteY171" fmla="*/ 2584147 h 6523655"/>
              <a:gd name="connsiteX172" fmla="*/ 356189 w 1907643"/>
              <a:gd name="connsiteY172" fmla="*/ 2601120 h 6523655"/>
              <a:gd name="connsiteX173" fmla="*/ 374900 w 1907643"/>
              <a:gd name="connsiteY173" fmla="*/ 2614535 h 6523655"/>
              <a:gd name="connsiteX174" fmla="*/ 402731 w 1907643"/>
              <a:gd name="connsiteY174" fmla="*/ 2597993 h 6523655"/>
              <a:gd name="connsiteX175" fmla="*/ 435162 w 1907643"/>
              <a:gd name="connsiteY175" fmla="*/ 2588631 h 6523655"/>
              <a:gd name="connsiteX176" fmla="*/ 449066 w 1907643"/>
              <a:gd name="connsiteY176" fmla="*/ 2588611 h 6523655"/>
              <a:gd name="connsiteX177" fmla="*/ 462337 w 1907643"/>
              <a:gd name="connsiteY177" fmla="*/ 2594495 h 6523655"/>
              <a:gd name="connsiteX178" fmla="*/ 523953 w 1907643"/>
              <a:gd name="connsiteY178" fmla="*/ 2731100 h 6523655"/>
              <a:gd name="connsiteX179" fmla="*/ 535949 w 1907643"/>
              <a:gd name="connsiteY179" fmla="*/ 2774515 h 6523655"/>
              <a:gd name="connsiteX180" fmla="*/ 586699 w 1907643"/>
              <a:gd name="connsiteY180" fmla="*/ 2863812 h 6523655"/>
              <a:gd name="connsiteX181" fmla="*/ 652563 w 1907643"/>
              <a:gd name="connsiteY181" fmla="*/ 2967677 h 6523655"/>
              <a:gd name="connsiteX182" fmla="*/ 744323 w 1907643"/>
              <a:gd name="connsiteY182" fmla="*/ 3108951 h 6523655"/>
              <a:gd name="connsiteX183" fmla="*/ 757896 w 1907643"/>
              <a:gd name="connsiteY183" fmla="*/ 3160520 h 6523655"/>
              <a:gd name="connsiteX184" fmla="*/ 760330 w 1907643"/>
              <a:gd name="connsiteY184" fmla="*/ 3178273 h 6523655"/>
              <a:gd name="connsiteX185" fmla="*/ 764721 w 1907643"/>
              <a:gd name="connsiteY185" fmla="*/ 3223082 h 6523655"/>
              <a:gd name="connsiteX186" fmla="*/ 777642 w 1907643"/>
              <a:gd name="connsiteY186" fmla="*/ 3261229 h 6523655"/>
              <a:gd name="connsiteX187" fmla="*/ 784586 w 1907643"/>
              <a:gd name="connsiteY187" fmla="*/ 3292425 h 6523655"/>
              <a:gd name="connsiteX188" fmla="*/ 778099 w 1907643"/>
              <a:gd name="connsiteY188" fmla="*/ 3317435 h 6523655"/>
              <a:gd name="connsiteX189" fmla="*/ 774042 w 1907643"/>
              <a:gd name="connsiteY189" fmla="*/ 3380845 h 6523655"/>
              <a:gd name="connsiteX190" fmla="*/ 773112 w 1907643"/>
              <a:gd name="connsiteY190" fmla="*/ 3419306 h 6523655"/>
              <a:gd name="connsiteX191" fmla="*/ 768236 w 1907643"/>
              <a:gd name="connsiteY191" fmla="*/ 3486748 h 6523655"/>
              <a:gd name="connsiteX192" fmla="*/ 749272 w 1907643"/>
              <a:gd name="connsiteY192" fmla="*/ 3583437 h 6523655"/>
              <a:gd name="connsiteX193" fmla="*/ 714624 w 1907643"/>
              <a:gd name="connsiteY193" fmla="*/ 3669407 h 6523655"/>
              <a:gd name="connsiteX194" fmla="*/ 692084 w 1907643"/>
              <a:gd name="connsiteY194" fmla="*/ 3703497 h 6523655"/>
              <a:gd name="connsiteX195" fmla="*/ 654818 w 1907643"/>
              <a:gd name="connsiteY195" fmla="*/ 3871612 h 6523655"/>
              <a:gd name="connsiteX196" fmla="*/ 633000 w 1907643"/>
              <a:gd name="connsiteY196" fmla="*/ 4084210 h 6523655"/>
              <a:gd name="connsiteX197" fmla="*/ 607456 w 1907643"/>
              <a:gd name="connsiteY197" fmla="*/ 4263011 h 6523655"/>
              <a:gd name="connsiteX198" fmla="*/ 593389 w 1907643"/>
              <a:gd name="connsiteY198" fmla="*/ 4432961 h 6523655"/>
              <a:gd name="connsiteX199" fmla="*/ 578336 w 1907643"/>
              <a:gd name="connsiteY199" fmla="*/ 4561636 h 6523655"/>
              <a:gd name="connsiteX200" fmla="*/ 549053 w 1907643"/>
              <a:gd name="connsiteY200" fmla="*/ 4698160 h 6523655"/>
              <a:gd name="connsiteX201" fmla="*/ 537779 w 1907643"/>
              <a:gd name="connsiteY201" fmla="*/ 4757073 h 6523655"/>
              <a:gd name="connsiteX202" fmla="*/ 521075 w 1907643"/>
              <a:gd name="connsiteY202" fmla="*/ 4803289 h 6523655"/>
              <a:gd name="connsiteX203" fmla="*/ 503477 w 1907643"/>
              <a:gd name="connsiteY203" fmla="*/ 4904508 h 6523655"/>
              <a:gd name="connsiteX204" fmla="*/ 479401 w 1907643"/>
              <a:gd name="connsiteY204" fmla="*/ 5020718 h 6523655"/>
              <a:gd name="connsiteX205" fmla="*/ 513552 w 1907643"/>
              <a:gd name="connsiteY205" fmla="*/ 5079040 h 6523655"/>
              <a:gd name="connsiteX206" fmla="*/ 535129 w 1907643"/>
              <a:gd name="connsiteY206" fmla="*/ 5099618 h 6523655"/>
              <a:gd name="connsiteX207" fmla="*/ 559707 w 1907643"/>
              <a:gd name="connsiteY207" fmla="*/ 5128306 h 6523655"/>
              <a:gd name="connsiteX208" fmla="*/ 602588 w 1907643"/>
              <a:gd name="connsiteY208" fmla="*/ 5141875 h 6523655"/>
              <a:gd name="connsiteX209" fmla="*/ 754173 w 1907643"/>
              <a:gd name="connsiteY209" fmla="*/ 5156606 h 6523655"/>
              <a:gd name="connsiteX210" fmla="*/ 818448 w 1907643"/>
              <a:gd name="connsiteY210" fmla="*/ 5147775 h 6523655"/>
              <a:gd name="connsiteX211" fmla="*/ 838329 w 1907643"/>
              <a:gd name="connsiteY211" fmla="*/ 5143433 h 6523655"/>
              <a:gd name="connsiteX212" fmla="*/ 926312 w 1907643"/>
              <a:gd name="connsiteY212" fmla="*/ 5149071 h 6523655"/>
              <a:gd name="connsiteX213" fmla="*/ 976887 w 1907643"/>
              <a:gd name="connsiteY213" fmla="*/ 5162102 h 6523655"/>
              <a:gd name="connsiteX214" fmla="*/ 1003789 w 1907643"/>
              <a:gd name="connsiteY214" fmla="*/ 5171252 h 6523655"/>
              <a:gd name="connsiteX215" fmla="*/ 1029611 w 1907643"/>
              <a:gd name="connsiteY215" fmla="*/ 5188018 h 6523655"/>
              <a:gd name="connsiteX216" fmla="*/ 1018219 w 1907643"/>
              <a:gd name="connsiteY216" fmla="*/ 5210015 h 6523655"/>
              <a:gd name="connsiteX217" fmla="*/ 966849 w 1907643"/>
              <a:gd name="connsiteY217" fmla="*/ 5264756 h 6523655"/>
              <a:gd name="connsiteX218" fmla="*/ 919817 w 1907643"/>
              <a:gd name="connsiteY218" fmla="*/ 5338751 h 6523655"/>
              <a:gd name="connsiteX219" fmla="*/ 884590 w 1907643"/>
              <a:gd name="connsiteY219" fmla="*/ 5408240 h 6523655"/>
              <a:gd name="connsiteX220" fmla="*/ 833350 w 1907643"/>
              <a:gd name="connsiteY220" fmla="*/ 5517581 h 6523655"/>
              <a:gd name="connsiteX221" fmla="*/ 789947 w 1907643"/>
              <a:gd name="connsiteY221" fmla="*/ 5644551 h 6523655"/>
              <a:gd name="connsiteX222" fmla="*/ 744828 w 1907643"/>
              <a:gd name="connsiteY222" fmla="*/ 5783432 h 6523655"/>
              <a:gd name="connsiteX223" fmla="*/ 657211 w 1907643"/>
              <a:gd name="connsiteY223" fmla="*/ 6021183 h 6523655"/>
              <a:gd name="connsiteX224" fmla="*/ 567172 w 1907643"/>
              <a:gd name="connsiteY224" fmla="*/ 6185090 h 6523655"/>
              <a:gd name="connsiteX225" fmla="*/ 511371 w 1907643"/>
              <a:gd name="connsiteY225" fmla="*/ 6317080 h 6523655"/>
              <a:gd name="connsiteX226" fmla="*/ 549595 w 1907643"/>
              <a:gd name="connsiteY226" fmla="*/ 6389179 h 6523655"/>
              <a:gd name="connsiteX227" fmla="*/ 557318 w 1907643"/>
              <a:gd name="connsiteY227" fmla="*/ 6392049 h 6523655"/>
              <a:gd name="connsiteX228" fmla="*/ 735083 w 1907643"/>
              <a:gd name="connsiteY228" fmla="*/ 6479988 h 6523655"/>
              <a:gd name="connsiteX229" fmla="*/ 836302 w 1907643"/>
              <a:gd name="connsiteY229" fmla="*/ 6515901 h 6523655"/>
              <a:gd name="connsiteX230" fmla="*/ 910268 w 1907643"/>
              <a:gd name="connsiteY230" fmla="*/ 6520904 h 6523655"/>
              <a:gd name="connsiteX231" fmla="*/ 1002925 w 1907643"/>
              <a:gd name="connsiteY231" fmla="*/ 6523138 h 6523655"/>
              <a:gd name="connsiteX232" fmla="*/ 1072818 w 1907643"/>
              <a:gd name="connsiteY232" fmla="*/ 6484225 h 6523655"/>
              <a:gd name="connsiteX233" fmla="*/ 1088376 w 1907643"/>
              <a:gd name="connsiteY233" fmla="*/ 6462546 h 6523655"/>
              <a:gd name="connsiteX234" fmla="*/ 1162306 w 1907643"/>
              <a:gd name="connsiteY234" fmla="*/ 6450831 h 6523655"/>
              <a:gd name="connsiteX235" fmla="*/ 1202598 w 1907643"/>
              <a:gd name="connsiteY235" fmla="*/ 6484477 h 6523655"/>
              <a:gd name="connsiteX236" fmla="*/ 1254016 w 1907643"/>
              <a:gd name="connsiteY236" fmla="*/ 6495253 h 6523655"/>
              <a:gd name="connsiteX237" fmla="*/ 1397060 w 1907643"/>
              <a:gd name="connsiteY237" fmla="*/ 6506438 h 6523655"/>
              <a:gd name="connsiteX238" fmla="*/ 1520993 w 1907643"/>
              <a:gd name="connsiteY238" fmla="*/ 6485423 h 6523655"/>
              <a:gd name="connsiteX239" fmla="*/ 1536719 w 1907643"/>
              <a:gd name="connsiteY239" fmla="*/ 6462700 h 6523655"/>
              <a:gd name="connsiteX240" fmla="*/ 1528186 w 1907643"/>
              <a:gd name="connsiteY240" fmla="*/ 6436434 h 6523655"/>
              <a:gd name="connsiteX241" fmla="*/ 1421548 w 1907643"/>
              <a:gd name="connsiteY241" fmla="*/ 6382761 h 6523655"/>
              <a:gd name="connsiteX242" fmla="*/ 1256043 w 1907643"/>
              <a:gd name="connsiteY242" fmla="*/ 6216314 h 6523655"/>
              <a:gd name="connsiteX243" fmla="*/ 1235767 w 1907643"/>
              <a:gd name="connsiteY243" fmla="*/ 5939747 h 6523655"/>
              <a:gd name="connsiteX244" fmla="*/ 1240888 w 1907643"/>
              <a:gd name="connsiteY244" fmla="*/ 5828837 h 6523655"/>
              <a:gd name="connsiteX245" fmla="*/ 1264234 w 1907643"/>
              <a:gd name="connsiteY245" fmla="*/ 5781312 h 6523655"/>
              <a:gd name="connsiteX246" fmla="*/ 1287797 w 1907643"/>
              <a:gd name="connsiteY246" fmla="*/ 5712883 h 6523655"/>
              <a:gd name="connsiteX247" fmla="*/ 1326849 w 1907643"/>
              <a:gd name="connsiteY247" fmla="*/ 5573631 h 6523655"/>
              <a:gd name="connsiteX248" fmla="*/ 1345429 w 1907643"/>
              <a:gd name="connsiteY248" fmla="*/ 5482027 h 6523655"/>
              <a:gd name="connsiteX249" fmla="*/ 1370537 w 1907643"/>
              <a:gd name="connsiteY249" fmla="*/ 5398976 h 6523655"/>
              <a:gd name="connsiteX250" fmla="*/ 1388322 w 1907643"/>
              <a:gd name="connsiteY250" fmla="*/ 5372503 h 6523655"/>
              <a:gd name="connsiteX251" fmla="*/ 1465081 w 1907643"/>
              <a:gd name="connsiteY251" fmla="*/ 5290916 h 6523655"/>
              <a:gd name="connsiteX252" fmla="*/ 1496901 w 1907643"/>
              <a:gd name="connsiteY252" fmla="*/ 5262481 h 6523655"/>
              <a:gd name="connsiteX253" fmla="*/ 1605079 w 1907643"/>
              <a:gd name="connsiteY253" fmla="*/ 5171802 h 6523655"/>
              <a:gd name="connsiteX254" fmla="*/ 1626836 w 1907643"/>
              <a:gd name="connsiteY254" fmla="*/ 5158955 h 6523655"/>
              <a:gd name="connsiteX255" fmla="*/ 1717563 w 1907643"/>
              <a:gd name="connsiteY255" fmla="*/ 5143775 h 6523655"/>
              <a:gd name="connsiteX256" fmla="*/ 1782804 w 1907643"/>
              <a:gd name="connsiteY256" fmla="*/ 5112372 h 6523655"/>
              <a:gd name="connsiteX257" fmla="*/ 1818016 w 1907643"/>
              <a:gd name="connsiteY257" fmla="*/ 5108038 h 6523655"/>
              <a:gd name="connsiteX258" fmla="*/ 1880932 w 1907643"/>
              <a:gd name="connsiteY258" fmla="*/ 5104083 h 6523655"/>
              <a:gd name="connsiteX259" fmla="*/ 1895590 w 1907643"/>
              <a:gd name="connsiteY259" fmla="*/ 5082787 h 6523655"/>
              <a:gd name="connsiteX260" fmla="*/ 1892190 w 1907643"/>
              <a:gd name="connsiteY260" fmla="*/ 5011083 h 6523655"/>
              <a:gd name="connsiteX261" fmla="*/ 1873875 w 1907643"/>
              <a:gd name="connsiteY261" fmla="*/ 4819259 h 6523655"/>
              <a:gd name="connsiteX262" fmla="*/ 1856970 w 1907643"/>
              <a:gd name="connsiteY262" fmla="*/ 4678723 h 6523655"/>
              <a:gd name="connsiteX263" fmla="*/ 1826007 w 1907643"/>
              <a:gd name="connsiteY263" fmla="*/ 4504595 h 6523655"/>
              <a:gd name="connsiteX264" fmla="*/ 1809539 w 1907643"/>
              <a:gd name="connsiteY264" fmla="*/ 4417756 h 6523655"/>
              <a:gd name="connsiteX265" fmla="*/ 1786886 w 1907643"/>
              <a:gd name="connsiteY265" fmla="*/ 4271488 h 6523655"/>
              <a:gd name="connsiteX266" fmla="*/ 1729653 w 1907643"/>
              <a:gd name="connsiteY266" fmla="*/ 3979056 h 6523655"/>
              <a:gd name="connsiteX267" fmla="*/ 1687184 w 1907643"/>
              <a:gd name="connsiteY267" fmla="*/ 3809878 h 6523655"/>
              <a:gd name="connsiteX268" fmla="*/ 1622807 w 1907643"/>
              <a:gd name="connsiteY268" fmla="*/ 3669892 h 6523655"/>
              <a:gd name="connsiteX269" fmla="*/ 1616618 w 1907643"/>
              <a:gd name="connsiteY269" fmla="*/ 3655002 h 6523655"/>
              <a:gd name="connsiteX270" fmla="*/ 1624479 w 1907643"/>
              <a:gd name="connsiteY270" fmla="*/ 3520219 h 6523655"/>
              <a:gd name="connsiteX271" fmla="*/ 1628275 w 1907643"/>
              <a:gd name="connsiteY271" fmla="*/ 3382500 h 6523655"/>
              <a:gd name="connsiteX272" fmla="*/ 1612961 w 1907643"/>
              <a:gd name="connsiteY272" fmla="*/ 3302797 h 6523655"/>
              <a:gd name="connsiteX273" fmla="*/ 1600394 w 1907643"/>
              <a:gd name="connsiteY273" fmla="*/ 3258029 h 6523655"/>
              <a:gd name="connsiteX274" fmla="*/ 1623052 w 1907643"/>
              <a:gd name="connsiteY274" fmla="*/ 3204690 h 6523655"/>
              <a:gd name="connsiteX275" fmla="*/ 1631280 w 1907643"/>
              <a:gd name="connsiteY275" fmla="*/ 3167582 h 6523655"/>
              <a:gd name="connsiteX276" fmla="*/ 1603346 w 1907643"/>
              <a:gd name="connsiteY276" fmla="*/ 3111157 h 6523655"/>
              <a:gd name="connsiteX277" fmla="*/ 1571091 w 1907643"/>
              <a:gd name="connsiteY277" fmla="*/ 3024620 h 6523655"/>
              <a:gd name="connsiteX278" fmla="*/ 1498992 w 1907643"/>
              <a:gd name="connsiteY278" fmla="*/ 2856909 h 6523655"/>
              <a:gd name="connsiteX279" fmla="*/ 1482414 w 1907643"/>
              <a:gd name="connsiteY279" fmla="*/ 2819284 h 6523655"/>
              <a:gd name="connsiteX280" fmla="*/ 1475642 w 1907643"/>
              <a:gd name="connsiteY280" fmla="*/ 2696101 h 6523655"/>
              <a:gd name="connsiteX281" fmla="*/ 1488277 w 1907643"/>
              <a:gd name="connsiteY281" fmla="*/ 2654998 h 6523655"/>
              <a:gd name="connsiteX282" fmla="*/ 1463181 w 1907643"/>
              <a:gd name="connsiteY282" fmla="*/ 2507212 h 6523655"/>
              <a:gd name="connsiteX283" fmla="*/ 1451794 w 1907643"/>
              <a:gd name="connsiteY283" fmla="*/ 2483356 h 6523655"/>
              <a:gd name="connsiteX284" fmla="*/ 1369086 w 1907643"/>
              <a:gd name="connsiteY284" fmla="*/ 2409178 h 6523655"/>
              <a:gd name="connsiteX285" fmla="*/ 1246461 w 1907643"/>
              <a:gd name="connsiteY285" fmla="*/ 2318870 h 6523655"/>
              <a:gd name="connsiteX286" fmla="*/ 1137263 w 1907643"/>
              <a:gd name="connsiteY286" fmla="*/ 2219046 h 6523655"/>
              <a:gd name="connsiteX287" fmla="*/ 1058001 w 1907643"/>
              <a:gd name="connsiteY287" fmla="*/ 2150931 h 6523655"/>
              <a:gd name="connsiteX288" fmla="*/ 1051497 w 1907643"/>
              <a:gd name="connsiteY288" fmla="*/ 2113224 h 6523655"/>
              <a:gd name="connsiteX289" fmla="*/ 1112959 w 1907643"/>
              <a:gd name="connsiteY289" fmla="*/ 1987688 h 6523655"/>
              <a:gd name="connsiteX290" fmla="*/ 1131938 w 1907643"/>
              <a:gd name="connsiteY290" fmla="*/ 1970702 h 6523655"/>
              <a:gd name="connsiteX291" fmla="*/ 1164075 w 1907643"/>
              <a:gd name="connsiteY291" fmla="*/ 1943865 h 6523655"/>
              <a:gd name="connsiteX292" fmla="*/ 1180972 w 1907643"/>
              <a:gd name="connsiteY292" fmla="*/ 1864472 h 6523655"/>
              <a:gd name="connsiteX293" fmla="*/ 1174497 w 1907643"/>
              <a:gd name="connsiteY293" fmla="*/ 1823834 h 6523655"/>
              <a:gd name="connsiteX294" fmla="*/ 1195658 w 1907643"/>
              <a:gd name="connsiteY294" fmla="*/ 1724454 h 6523655"/>
              <a:gd name="connsiteX295" fmla="*/ 1227702 w 1907643"/>
              <a:gd name="connsiteY295" fmla="*/ 1594951 h 6523655"/>
              <a:gd name="connsiteX296" fmla="*/ 1267847 w 1907643"/>
              <a:gd name="connsiteY296" fmla="*/ 1475165 h 6523655"/>
              <a:gd name="connsiteX297" fmla="*/ 1278333 w 1907643"/>
              <a:gd name="connsiteY297" fmla="*/ 1440182 h 6523655"/>
              <a:gd name="connsiteX298" fmla="*/ 1273302 w 1907643"/>
              <a:gd name="connsiteY298" fmla="*/ 1329194 h 6523655"/>
              <a:gd name="connsiteX299" fmla="*/ 1273302 w 1907643"/>
              <a:gd name="connsiteY299" fmla="*/ 1280299 h 6523655"/>
              <a:gd name="connsiteX300" fmla="*/ 1292902 w 1907643"/>
              <a:gd name="connsiteY300" fmla="*/ 1255020 h 6523655"/>
              <a:gd name="connsiteX301" fmla="*/ 1010362 w 1907643"/>
              <a:gd name="connsiteY301" fmla="*/ 930590 h 6523655"/>
              <a:gd name="connsiteX302" fmla="*/ 784769 w 1907643"/>
              <a:gd name="connsiteY302" fmla="*/ 1024946 h 6523655"/>
              <a:gd name="connsiteX303" fmla="*/ 778425 w 1907643"/>
              <a:gd name="connsiteY303" fmla="*/ 1024979 h 6523655"/>
              <a:gd name="connsiteX304" fmla="*/ 769320 w 1907643"/>
              <a:gd name="connsiteY304" fmla="*/ 1022675 h 6523655"/>
              <a:gd name="connsiteX305" fmla="*/ 775432 w 1907643"/>
              <a:gd name="connsiteY305" fmla="*/ 1011434 h 6523655"/>
              <a:gd name="connsiteX306" fmla="*/ 816597 w 1907643"/>
              <a:gd name="connsiteY306" fmla="*/ 977907 h 6523655"/>
              <a:gd name="connsiteX307" fmla="*/ 982408 w 1907643"/>
              <a:gd name="connsiteY307" fmla="*/ 876297 h 6523655"/>
              <a:gd name="connsiteX308" fmla="*/ 1006272 w 1907643"/>
              <a:gd name="connsiteY308" fmla="*/ 883917 h 6523655"/>
              <a:gd name="connsiteX309" fmla="*/ 1016270 w 1907643"/>
              <a:gd name="connsiteY309" fmla="*/ 919096 h 6523655"/>
              <a:gd name="connsiteX310" fmla="*/ 1010362 w 1907643"/>
              <a:gd name="connsiteY310" fmla="*/ 930590 h 6523655"/>
              <a:gd name="connsiteX311" fmla="*/ 1017232 w 1907643"/>
              <a:gd name="connsiteY311" fmla="*/ 6308942 h 6523655"/>
              <a:gd name="connsiteX312" fmla="*/ 1003805 w 1907643"/>
              <a:gd name="connsiteY312" fmla="*/ 6338555 h 6523655"/>
              <a:gd name="connsiteX313" fmla="*/ 974738 w 1907643"/>
              <a:gd name="connsiteY313" fmla="*/ 6335399 h 6523655"/>
              <a:gd name="connsiteX314" fmla="*/ 913979 w 1907643"/>
              <a:gd name="connsiteY314" fmla="*/ 6260919 h 6523655"/>
              <a:gd name="connsiteX315" fmla="*/ 892365 w 1907643"/>
              <a:gd name="connsiteY315" fmla="*/ 6053761 h 6523655"/>
              <a:gd name="connsiteX316" fmla="*/ 929627 w 1907643"/>
              <a:gd name="connsiteY316" fmla="*/ 5980129 h 6523655"/>
              <a:gd name="connsiteX317" fmla="*/ 971004 w 1907643"/>
              <a:gd name="connsiteY317" fmla="*/ 5904593 h 6523655"/>
              <a:gd name="connsiteX318" fmla="*/ 1004739 w 1907643"/>
              <a:gd name="connsiteY318" fmla="*/ 5905360 h 6523655"/>
              <a:gd name="connsiteX319" fmla="*/ 1012869 w 1907643"/>
              <a:gd name="connsiteY319" fmla="*/ 5947164 h 6523655"/>
              <a:gd name="connsiteX320" fmla="*/ 1018316 w 1907643"/>
              <a:gd name="connsiteY320" fmla="*/ 6014085 h 6523655"/>
              <a:gd name="connsiteX321" fmla="*/ 1022883 w 1907643"/>
              <a:gd name="connsiteY321" fmla="*/ 6101909 h 6523655"/>
              <a:gd name="connsiteX322" fmla="*/ 1029439 w 1907643"/>
              <a:gd name="connsiteY322" fmla="*/ 6164361 h 6523655"/>
              <a:gd name="connsiteX323" fmla="*/ 1017232 w 1907643"/>
              <a:gd name="connsiteY323" fmla="*/ 6308942 h 6523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</a:cxnLst>
            <a:rect l="l" t="t" r="r" b="b"/>
            <a:pathLst>
              <a:path w="1907643" h="6523655">
                <a:moveTo>
                  <a:pt x="1292902" y="1255020"/>
                </a:moveTo>
                <a:cubicBezTo>
                  <a:pt x="1354412" y="1233993"/>
                  <a:pt x="1416696" y="1235457"/>
                  <a:pt x="1479462" y="1246849"/>
                </a:cubicBezTo>
                <a:cubicBezTo>
                  <a:pt x="1521250" y="1254433"/>
                  <a:pt x="1557823" y="1274709"/>
                  <a:pt x="1594535" y="1294700"/>
                </a:cubicBezTo>
                <a:cubicBezTo>
                  <a:pt x="1620532" y="1308856"/>
                  <a:pt x="1621250" y="1309080"/>
                  <a:pt x="1642411" y="1288698"/>
                </a:cubicBezTo>
                <a:cubicBezTo>
                  <a:pt x="1651662" y="1279785"/>
                  <a:pt x="1657860" y="1279100"/>
                  <a:pt x="1668289" y="1286859"/>
                </a:cubicBezTo>
                <a:cubicBezTo>
                  <a:pt x="1685557" y="1299703"/>
                  <a:pt x="1693181" y="1297468"/>
                  <a:pt x="1705796" y="1281379"/>
                </a:cubicBezTo>
                <a:cubicBezTo>
                  <a:pt x="1746488" y="1229484"/>
                  <a:pt x="1789617" y="1179912"/>
                  <a:pt x="1839242" y="1136069"/>
                </a:cubicBezTo>
                <a:cubicBezTo>
                  <a:pt x="1883097" y="1097322"/>
                  <a:pt x="1906379" y="1046340"/>
                  <a:pt x="1907569" y="989066"/>
                </a:cubicBezTo>
                <a:cubicBezTo>
                  <a:pt x="1909844" y="879583"/>
                  <a:pt x="1859686" y="791681"/>
                  <a:pt x="1784545" y="716010"/>
                </a:cubicBezTo>
                <a:cubicBezTo>
                  <a:pt x="1753721" y="709980"/>
                  <a:pt x="1745713" y="678369"/>
                  <a:pt x="1724075" y="661937"/>
                </a:cubicBezTo>
                <a:cubicBezTo>
                  <a:pt x="1711052" y="652050"/>
                  <a:pt x="1696859" y="643316"/>
                  <a:pt x="1687277" y="629372"/>
                </a:cubicBezTo>
                <a:cubicBezTo>
                  <a:pt x="1646602" y="570182"/>
                  <a:pt x="1599008" y="517067"/>
                  <a:pt x="1543732" y="471328"/>
                </a:cubicBezTo>
                <a:cubicBezTo>
                  <a:pt x="1497304" y="432912"/>
                  <a:pt x="1451802" y="391902"/>
                  <a:pt x="1392710" y="373652"/>
                </a:cubicBezTo>
                <a:cubicBezTo>
                  <a:pt x="1364124" y="364825"/>
                  <a:pt x="1338539" y="352858"/>
                  <a:pt x="1314894" y="334531"/>
                </a:cubicBezTo>
                <a:cubicBezTo>
                  <a:pt x="1298137" y="321541"/>
                  <a:pt x="1278362" y="311172"/>
                  <a:pt x="1255823" y="314964"/>
                </a:cubicBezTo>
                <a:cubicBezTo>
                  <a:pt x="1230140" y="319290"/>
                  <a:pt x="1207164" y="311767"/>
                  <a:pt x="1184152" y="302561"/>
                </a:cubicBezTo>
                <a:cubicBezTo>
                  <a:pt x="1172067" y="297725"/>
                  <a:pt x="1160006" y="292796"/>
                  <a:pt x="1147758" y="288400"/>
                </a:cubicBezTo>
                <a:cubicBezTo>
                  <a:pt x="1125508" y="280417"/>
                  <a:pt x="1103385" y="278713"/>
                  <a:pt x="1082762" y="292873"/>
                </a:cubicBezTo>
                <a:cubicBezTo>
                  <a:pt x="1075317" y="297986"/>
                  <a:pt x="1069401" y="295870"/>
                  <a:pt x="1061846" y="292995"/>
                </a:cubicBezTo>
                <a:cubicBezTo>
                  <a:pt x="1032583" y="281856"/>
                  <a:pt x="1003430" y="275039"/>
                  <a:pt x="972219" y="289085"/>
                </a:cubicBezTo>
                <a:cubicBezTo>
                  <a:pt x="953512" y="297505"/>
                  <a:pt x="938601" y="287218"/>
                  <a:pt x="934761" y="267304"/>
                </a:cubicBezTo>
                <a:cubicBezTo>
                  <a:pt x="933395" y="260222"/>
                  <a:pt x="936294" y="253992"/>
                  <a:pt x="938520" y="247415"/>
                </a:cubicBezTo>
                <a:cubicBezTo>
                  <a:pt x="947657" y="220440"/>
                  <a:pt x="944701" y="195862"/>
                  <a:pt x="921827" y="176434"/>
                </a:cubicBezTo>
                <a:cubicBezTo>
                  <a:pt x="915365" y="170946"/>
                  <a:pt x="912441" y="164895"/>
                  <a:pt x="914203" y="156651"/>
                </a:cubicBezTo>
                <a:cubicBezTo>
                  <a:pt x="917652" y="140513"/>
                  <a:pt x="910594" y="128897"/>
                  <a:pt x="898542" y="119119"/>
                </a:cubicBezTo>
                <a:cubicBezTo>
                  <a:pt x="885752" y="108743"/>
                  <a:pt x="873198" y="98117"/>
                  <a:pt x="858014" y="91198"/>
                </a:cubicBezTo>
                <a:cubicBezTo>
                  <a:pt x="853663" y="89217"/>
                  <a:pt x="847466" y="87594"/>
                  <a:pt x="845778" y="84059"/>
                </a:cubicBezTo>
                <a:cubicBezTo>
                  <a:pt x="835181" y="61846"/>
                  <a:pt x="812952" y="53210"/>
                  <a:pt x="795664" y="38760"/>
                </a:cubicBezTo>
                <a:cubicBezTo>
                  <a:pt x="785083" y="29917"/>
                  <a:pt x="772570" y="22757"/>
                  <a:pt x="760746" y="25228"/>
                </a:cubicBezTo>
                <a:cubicBezTo>
                  <a:pt x="733436" y="30936"/>
                  <a:pt x="712010" y="19862"/>
                  <a:pt x="689238" y="8556"/>
                </a:cubicBezTo>
                <a:cubicBezTo>
                  <a:pt x="663042" y="-4455"/>
                  <a:pt x="634692" y="-1585"/>
                  <a:pt x="609776" y="10166"/>
                </a:cubicBezTo>
                <a:cubicBezTo>
                  <a:pt x="595848" y="16739"/>
                  <a:pt x="582572" y="22920"/>
                  <a:pt x="567703" y="23686"/>
                </a:cubicBezTo>
                <a:cubicBezTo>
                  <a:pt x="541127" y="25052"/>
                  <a:pt x="519150" y="33366"/>
                  <a:pt x="496158" y="48713"/>
                </a:cubicBezTo>
                <a:cubicBezTo>
                  <a:pt x="468869" y="66926"/>
                  <a:pt x="452246" y="91141"/>
                  <a:pt x="435757" y="117065"/>
                </a:cubicBezTo>
                <a:cubicBezTo>
                  <a:pt x="432410" y="122328"/>
                  <a:pt x="430212" y="128216"/>
                  <a:pt x="431611" y="134670"/>
                </a:cubicBezTo>
                <a:cubicBezTo>
                  <a:pt x="434779" y="149320"/>
                  <a:pt x="426506" y="159317"/>
                  <a:pt x="417548" y="168830"/>
                </a:cubicBezTo>
                <a:cubicBezTo>
                  <a:pt x="413805" y="172805"/>
                  <a:pt x="408692" y="175724"/>
                  <a:pt x="406951" y="181180"/>
                </a:cubicBezTo>
                <a:cubicBezTo>
                  <a:pt x="393382" y="223637"/>
                  <a:pt x="377680" y="265865"/>
                  <a:pt x="394756" y="311311"/>
                </a:cubicBezTo>
                <a:cubicBezTo>
                  <a:pt x="397631" y="318964"/>
                  <a:pt x="398907" y="327351"/>
                  <a:pt x="397610" y="335681"/>
                </a:cubicBezTo>
                <a:cubicBezTo>
                  <a:pt x="390039" y="384294"/>
                  <a:pt x="411228" y="423090"/>
                  <a:pt x="437984" y="461033"/>
                </a:cubicBezTo>
                <a:cubicBezTo>
                  <a:pt x="452156" y="481134"/>
                  <a:pt x="475686" y="486520"/>
                  <a:pt x="492301" y="502364"/>
                </a:cubicBezTo>
                <a:cubicBezTo>
                  <a:pt x="516993" y="525907"/>
                  <a:pt x="545302" y="542937"/>
                  <a:pt x="581125" y="543125"/>
                </a:cubicBezTo>
                <a:cubicBezTo>
                  <a:pt x="592545" y="543186"/>
                  <a:pt x="600725" y="549151"/>
                  <a:pt x="604896" y="559732"/>
                </a:cubicBezTo>
                <a:cubicBezTo>
                  <a:pt x="608349" y="568490"/>
                  <a:pt x="613181" y="576351"/>
                  <a:pt x="614506" y="586430"/>
                </a:cubicBezTo>
                <a:cubicBezTo>
                  <a:pt x="616932" y="604839"/>
                  <a:pt x="632690" y="614531"/>
                  <a:pt x="649187" y="606584"/>
                </a:cubicBezTo>
                <a:cubicBezTo>
                  <a:pt x="662112" y="600362"/>
                  <a:pt x="671107" y="603326"/>
                  <a:pt x="680766" y="610258"/>
                </a:cubicBezTo>
                <a:cubicBezTo>
                  <a:pt x="691371" y="617866"/>
                  <a:pt x="702082" y="618746"/>
                  <a:pt x="713531" y="612655"/>
                </a:cubicBezTo>
                <a:cubicBezTo>
                  <a:pt x="717718" y="610425"/>
                  <a:pt x="723104" y="606527"/>
                  <a:pt x="726635" y="611032"/>
                </a:cubicBezTo>
                <a:cubicBezTo>
                  <a:pt x="737000" y="624259"/>
                  <a:pt x="751026" y="621466"/>
                  <a:pt x="764517" y="621152"/>
                </a:cubicBezTo>
                <a:cubicBezTo>
                  <a:pt x="773141" y="620952"/>
                  <a:pt x="778087" y="626501"/>
                  <a:pt x="783774" y="631488"/>
                </a:cubicBezTo>
                <a:cubicBezTo>
                  <a:pt x="795476" y="641742"/>
                  <a:pt x="812715" y="644490"/>
                  <a:pt x="821979" y="636034"/>
                </a:cubicBezTo>
                <a:cubicBezTo>
                  <a:pt x="840612" y="619028"/>
                  <a:pt x="847229" y="632458"/>
                  <a:pt x="856880" y="643948"/>
                </a:cubicBezTo>
                <a:cubicBezTo>
                  <a:pt x="859897" y="647536"/>
                  <a:pt x="863681" y="650969"/>
                  <a:pt x="867828" y="653028"/>
                </a:cubicBezTo>
                <a:cubicBezTo>
                  <a:pt x="881214" y="659666"/>
                  <a:pt x="888638" y="669770"/>
                  <a:pt x="890897" y="684754"/>
                </a:cubicBezTo>
                <a:cubicBezTo>
                  <a:pt x="891986" y="691970"/>
                  <a:pt x="895186" y="699501"/>
                  <a:pt x="899455" y="705438"/>
                </a:cubicBezTo>
                <a:cubicBezTo>
                  <a:pt x="904556" y="712536"/>
                  <a:pt x="903394" y="716960"/>
                  <a:pt x="898085" y="722999"/>
                </a:cubicBezTo>
                <a:cubicBezTo>
                  <a:pt x="856742" y="769993"/>
                  <a:pt x="815133" y="816621"/>
                  <a:pt x="759417" y="847609"/>
                </a:cubicBezTo>
                <a:cubicBezTo>
                  <a:pt x="749179" y="853301"/>
                  <a:pt x="739540" y="859979"/>
                  <a:pt x="731610" y="868623"/>
                </a:cubicBezTo>
                <a:cubicBezTo>
                  <a:pt x="722334" y="878735"/>
                  <a:pt x="709927" y="881854"/>
                  <a:pt x="697894" y="880154"/>
                </a:cubicBezTo>
                <a:cubicBezTo>
                  <a:pt x="646362" y="872872"/>
                  <a:pt x="593630" y="880321"/>
                  <a:pt x="542582" y="866650"/>
                </a:cubicBezTo>
                <a:cubicBezTo>
                  <a:pt x="528968" y="863001"/>
                  <a:pt x="521572" y="871893"/>
                  <a:pt x="524422" y="885625"/>
                </a:cubicBezTo>
                <a:cubicBezTo>
                  <a:pt x="526620" y="896202"/>
                  <a:pt x="531700" y="904809"/>
                  <a:pt x="542362" y="909086"/>
                </a:cubicBezTo>
                <a:cubicBezTo>
                  <a:pt x="544168" y="909812"/>
                  <a:pt x="545734" y="911125"/>
                  <a:pt x="547414" y="912169"/>
                </a:cubicBezTo>
                <a:cubicBezTo>
                  <a:pt x="545848" y="913216"/>
                  <a:pt x="544413" y="914762"/>
                  <a:pt x="542688" y="915210"/>
                </a:cubicBezTo>
                <a:cubicBezTo>
                  <a:pt x="538073" y="916417"/>
                  <a:pt x="533327" y="917118"/>
                  <a:pt x="528646" y="918076"/>
                </a:cubicBezTo>
                <a:cubicBezTo>
                  <a:pt x="501614" y="923609"/>
                  <a:pt x="476844" y="935372"/>
                  <a:pt x="452124" y="946887"/>
                </a:cubicBezTo>
                <a:cubicBezTo>
                  <a:pt x="439647" y="952697"/>
                  <a:pt x="441559" y="964900"/>
                  <a:pt x="444153" y="975888"/>
                </a:cubicBezTo>
                <a:cubicBezTo>
                  <a:pt x="445380" y="981095"/>
                  <a:pt x="449094" y="985380"/>
                  <a:pt x="454766" y="985132"/>
                </a:cubicBezTo>
                <a:cubicBezTo>
                  <a:pt x="459243" y="984936"/>
                  <a:pt x="463560" y="983554"/>
                  <a:pt x="467654" y="981805"/>
                </a:cubicBezTo>
                <a:cubicBezTo>
                  <a:pt x="469676" y="980940"/>
                  <a:pt x="471650" y="979672"/>
                  <a:pt x="473721" y="978959"/>
                </a:cubicBezTo>
                <a:cubicBezTo>
                  <a:pt x="475421" y="978372"/>
                  <a:pt x="477321" y="978041"/>
                  <a:pt x="479087" y="977572"/>
                </a:cubicBezTo>
                <a:cubicBezTo>
                  <a:pt x="487914" y="975228"/>
                  <a:pt x="497080" y="973968"/>
                  <a:pt x="505565" y="970470"/>
                </a:cubicBezTo>
                <a:cubicBezTo>
                  <a:pt x="506825" y="969948"/>
                  <a:pt x="508068" y="969381"/>
                  <a:pt x="509283" y="968757"/>
                </a:cubicBezTo>
                <a:cubicBezTo>
                  <a:pt x="510168" y="968301"/>
                  <a:pt x="511073" y="967803"/>
                  <a:pt x="512068" y="967738"/>
                </a:cubicBezTo>
                <a:cubicBezTo>
                  <a:pt x="513063" y="967673"/>
                  <a:pt x="514176" y="968178"/>
                  <a:pt x="514445" y="969136"/>
                </a:cubicBezTo>
                <a:cubicBezTo>
                  <a:pt x="514653" y="969866"/>
                  <a:pt x="514314" y="970661"/>
                  <a:pt x="513784" y="971200"/>
                </a:cubicBezTo>
                <a:cubicBezTo>
                  <a:pt x="513250" y="971738"/>
                  <a:pt x="512549" y="972068"/>
                  <a:pt x="511860" y="972382"/>
                </a:cubicBezTo>
                <a:cubicBezTo>
                  <a:pt x="508027" y="974107"/>
                  <a:pt x="504076" y="975562"/>
                  <a:pt x="500040" y="976737"/>
                </a:cubicBezTo>
                <a:cubicBezTo>
                  <a:pt x="496052" y="977894"/>
                  <a:pt x="491840" y="978502"/>
                  <a:pt x="487910" y="979811"/>
                </a:cubicBezTo>
                <a:cubicBezTo>
                  <a:pt x="485019" y="980520"/>
                  <a:pt x="482120" y="981197"/>
                  <a:pt x="479217" y="981854"/>
                </a:cubicBezTo>
                <a:cubicBezTo>
                  <a:pt x="476681" y="982424"/>
                  <a:pt x="472543" y="982078"/>
                  <a:pt x="471177" y="984789"/>
                </a:cubicBezTo>
                <a:cubicBezTo>
                  <a:pt x="470549" y="986033"/>
                  <a:pt x="470524" y="987484"/>
                  <a:pt x="470598" y="988875"/>
                </a:cubicBezTo>
                <a:cubicBezTo>
                  <a:pt x="470814" y="993062"/>
                  <a:pt x="470219" y="997217"/>
                  <a:pt x="470920" y="1001396"/>
                </a:cubicBezTo>
                <a:cubicBezTo>
                  <a:pt x="471805" y="1006672"/>
                  <a:pt x="474647" y="1011133"/>
                  <a:pt x="479935" y="1012800"/>
                </a:cubicBezTo>
                <a:cubicBezTo>
                  <a:pt x="484828" y="1014341"/>
                  <a:pt x="490246" y="1014199"/>
                  <a:pt x="495310" y="1013974"/>
                </a:cubicBezTo>
                <a:cubicBezTo>
                  <a:pt x="501761" y="1013689"/>
                  <a:pt x="507065" y="1010639"/>
                  <a:pt x="512794" y="1008698"/>
                </a:cubicBezTo>
                <a:cubicBezTo>
                  <a:pt x="529478" y="1003047"/>
                  <a:pt x="546093" y="994297"/>
                  <a:pt x="559833" y="1014500"/>
                </a:cubicBezTo>
                <a:cubicBezTo>
                  <a:pt x="561664" y="1017195"/>
                  <a:pt x="567580" y="1016751"/>
                  <a:pt x="570920" y="1018851"/>
                </a:cubicBezTo>
                <a:cubicBezTo>
                  <a:pt x="578503" y="1023625"/>
                  <a:pt x="594017" y="1024767"/>
                  <a:pt x="591224" y="1034732"/>
                </a:cubicBezTo>
                <a:cubicBezTo>
                  <a:pt x="588342" y="1045027"/>
                  <a:pt x="573578" y="1046132"/>
                  <a:pt x="562528" y="1045341"/>
                </a:cubicBezTo>
                <a:cubicBezTo>
                  <a:pt x="555169" y="1044815"/>
                  <a:pt x="547981" y="1041810"/>
                  <a:pt x="540723" y="1039885"/>
                </a:cubicBezTo>
                <a:cubicBezTo>
                  <a:pt x="532829" y="1037790"/>
                  <a:pt x="525050" y="1035034"/>
                  <a:pt x="517034" y="1033672"/>
                </a:cubicBezTo>
                <a:cubicBezTo>
                  <a:pt x="497642" y="1030373"/>
                  <a:pt x="477872" y="1029374"/>
                  <a:pt x="460425" y="1018178"/>
                </a:cubicBezTo>
                <a:cubicBezTo>
                  <a:pt x="454362" y="1014288"/>
                  <a:pt x="446371" y="1012780"/>
                  <a:pt x="439035" y="1011646"/>
                </a:cubicBezTo>
                <a:cubicBezTo>
                  <a:pt x="430420" y="1010317"/>
                  <a:pt x="419481" y="1008376"/>
                  <a:pt x="416398" y="1019503"/>
                </a:cubicBezTo>
                <a:cubicBezTo>
                  <a:pt x="413243" y="1030883"/>
                  <a:pt x="413834" y="1043176"/>
                  <a:pt x="426412" y="1050140"/>
                </a:cubicBezTo>
                <a:cubicBezTo>
                  <a:pt x="431150" y="1052766"/>
                  <a:pt x="436508" y="1054323"/>
                  <a:pt x="441661" y="1056142"/>
                </a:cubicBezTo>
                <a:cubicBezTo>
                  <a:pt x="465399" y="1064516"/>
                  <a:pt x="489211" y="1072691"/>
                  <a:pt x="512887" y="1081225"/>
                </a:cubicBezTo>
                <a:cubicBezTo>
                  <a:pt x="517580" y="1082917"/>
                  <a:pt x="525429" y="1083113"/>
                  <a:pt x="524345" y="1089938"/>
                </a:cubicBezTo>
                <a:cubicBezTo>
                  <a:pt x="523790" y="1093420"/>
                  <a:pt x="516830" y="1094774"/>
                  <a:pt x="511791" y="1095243"/>
                </a:cubicBezTo>
                <a:cubicBezTo>
                  <a:pt x="483148" y="1097893"/>
                  <a:pt x="454533" y="1100808"/>
                  <a:pt x="425907" y="1103622"/>
                </a:cubicBezTo>
                <a:cubicBezTo>
                  <a:pt x="412154" y="1104971"/>
                  <a:pt x="403420" y="1114337"/>
                  <a:pt x="403135" y="1127723"/>
                </a:cubicBezTo>
                <a:cubicBezTo>
                  <a:pt x="402809" y="1143200"/>
                  <a:pt x="415346" y="1143722"/>
                  <a:pt x="424683" y="1143742"/>
                </a:cubicBezTo>
                <a:cubicBezTo>
                  <a:pt x="454839" y="1143803"/>
                  <a:pt x="485076" y="1147049"/>
                  <a:pt x="515187" y="1142723"/>
                </a:cubicBezTo>
                <a:cubicBezTo>
                  <a:pt x="517825" y="1142344"/>
                  <a:pt x="520524" y="1142433"/>
                  <a:pt x="523199" y="1142303"/>
                </a:cubicBezTo>
                <a:cubicBezTo>
                  <a:pt x="522371" y="1145883"/>
                  <a:pt x="519558" y="1148036"/>
                  <a:pt x="516573" y="1148896"/>
                </a:cubicBezTo>
                <a:cubicBezTo>
                  <a:pt x="496966" y="1154551"/>
                  <a:pt x="477386" y="1160398"/>
                  <a:pt x="457550" y="1165132"/>
                </a:cubicBezTo>
                <a:cubicBezTo>
                  <a:pt x="439443" y="1169454"/>
                  <a:pt x="433543" y="1176430"/>
                  <a:pt x="436332" y="1193163"/>
                </a:cubicBezTo>
                <a:cubicBezTo>
                  <a:pt x="438289" y="1204918"/>
                  <a:pt x="445596" y="1206712"/>
                  <a:pt x="464025" y="1204881"/>
                </a:cubicBezTo>
                <a:cubicBezTo>
                  <a:pt x="474663" y="1203825"/>
                  <a:pt x="485158" y="1201725"/>
                  <a:pt x="495657" y="1199776"/>
                </a:cubicBezTo>
                <a:cubicBezTo>
                  <a:pt x="502384" y="1198529"/>
                  <a:pt x="509153" y="1197701"/>
                  <a:pt x="515917" y="1196723"/>
                </a:cubicBezTo>
                <a:cubicBezTo>
                  <a:pt x="523068" y="1195687"/>
                  <a:pt x="529670" y="1193661"/>
                  <a:pt x="536617" y="1191536"/>
                </a:cubicBezTo>
                <a:cubicBezTo>
                  <a:pt x="538281" y="1191027"/>
                  <a:pt x="540784" y="1189416"/>
                  <a:pt x="542542" y="1189636"/>
                </a:cubicBezTo>
                <a:cubicBezTo>
                  <a:pt x="543724" y="1189783"/>
                  <a:pt x="543793" y="1190872"/>
                  <a:pt x="543740" y="1191826"/>
                </a:cubicBezTo>
                <a:cubicBezTo>
                  <a:pt x="543651" y="1193497"/>
                  <a:pt x="542937" y="1194052"/>
                  <a:pt x="541588" y="1194704"/>
                </a:cubicBezTo>
                <a:cubicBezTo>
                  <a:pt x="538008" y="1196425"/>
                  <a:pt x="533881" y="1197432"/>
                  <a:pt x="530061" y="1198455"/>
                </a:cubicBezTo>
                <a:cubicBezTo>
                  <a:pt x="522400" y="1200510"/>
                  <a:pt x="514588" y="1201929"/>
                  <a:pt x="506878" y="1203784"/>
                </a:cubicBezTo>
                <a:cubicBezTo>
                  <a:pt x="496888" y="1206186"/>
                  <a:pt x="493064" y="1213721"/>
                  <a:pt x="493255" y="1224032"/>
                </a:cubicBezTo>
                <a:cubicBezTo>
                  <a:pt x="493406" y="1232117"/>
                  <a:pt x="496648" y="1238653"/>
                  <a:pt x="504297" y="1238841"/>
                </a:cubicBezTo>
                <a:cubicBezTo>
                  <a:pt x="524524" y="1239334"/>
                  <a:pt x="544796" y="1242694"/>
                  <a:pt x="563943" y="1229859"/>
                </a:cubicBezTo>
                <a:cubicBezTo>
                  <a:pt x="584073" y="1216363"/>
                  <a:pt x="602168" y="1198190"/>
                  <a:pt x="627961" y="1194953"/>
                </a:cubicBezTo>
                <a:cubicBezTo>
                  <a:pt x="650569" y="1192115"/>
                  <a:pt x="671682" y="1184911"/>
                  <a:pt x="692101" y="1174958"/>
                </a:cubicBezTo>
                <a:cubicBezTo>
                  <a:pt x="703175" y="1169560"/>
                  <a:pt x="715027" y="1165964"/>
                  <a:pt x="727536" y="1165397"/>
                </a:cubicBezTo>
                <a:cubicBezTo>
                  <a:pt x="778295" y="1163089"/>
                  <a:pt x="827516" y="1150511"/>
                  <a:pt x="877426" y="1142613"/>
                </a:cubicBezTo>
                <a:cubicBezTo>
                  <a:pt x="907708" y="1137822"/>
                  <a:pt x="938238" y="1133720"/>
                  <a:pt x="967782" y="1124767"/>
                </a:cubicBezTo>
                <a:cubicBezTo>
                  <a:pt x="972051" y="1123474"/>
                  <a:pt x="981136" y="1121615"/>
                  <a:pt x="975607" y="1131898"/>
                </a:cubicBezTo>
                <a:cubicBezTo>
                  <a:pt x="957846" y="1164928"/>
                  <a:pt x="959069" y="1200735"/>
                  <a:pt x="960093" y="1236407"/>
                </a:cubicBezTo>
                <a:cubicBezTo>
                  <a:pt x="960399" y="1247150"/>
                  <a:pt x="957973" y="1256149"/>
                  <a:pt x="953031" y="1265653"/>
                </a:cubicBezTo>
                <a:cubicBezTo>
                  <a:pt x="938512" y="1293591"/>
                  <a:pt x="924816" y="1321965"/>
                  <a:pt x="911373" y="1350440"/>
                </a:cubicBezTo>
                <a:cubicBezTo>
                  <a:pt x="882694" y="1411188"/>
                  <a:pt x="870062" y="1476942"/>
                  <a:pt x="858646" y="1542028"/>
                </a:cubicBezTo>
                <a:cubicBezTo>
                  <a:pt x="845174" y="1618808"/>
                  <a:pt x="806285" y="1682409"/>
                  <a:pt x="767967" y="1747144"/>
                </a:cubicBezTo>
                <a:cubicBezTo>
                  <a:pt x="763682" y="1754381"/>
                  <a:pt x="759046" y="1755083"/>
                  <a:pt x="749537" y="1752074"/>
                </a:cubicBezTo>
                <a:cubicBezTo>
                  <a:pt x="733542" y="1747014"/>
                  <a:pt x="725037" y="1731406"/>
                  <a:pt x="710289" y="1727223"/>
                </a:cubicBezTo>
                <a:cubicBezTo>
                  <a:pt x="689997" y="1721466"/>
                  <a:pt x="671449" y="1714787"/>
                  <a:pt x="654288" y="1701287"/>
                </a:cubicBezTo>
                <a:cubicBezTo>
                  <a:pt x="644160" y="1693320"/>
                  <a:pt x="624511" y="1698502"/>
                  <a:pt x="621054" y="1678833"/>
                </a:cubicBezTo>
                <a:cubicBezTo>
                  <a:pt x="620850" y="1677663"/>
                  <a:pt x="617674" y="1676583"/>
                  <a:pt x="615737" y="1676224"/>
                </a:cubicBezTo>
                <a:cubicBezTo>
                  <a:pt x="605087" y="1674255"/>
                  <a:pt x="597483" y="1668363"/>
                  <a:pt x="591139" y="1659666"/>
                </a:cubicBezTo>
                <a:cubicBezTo>
                  <a:pt x="587522" y="1654708"/>
                  <a:pt x="581402" y="1651173"/>
                  <a:pt x="575001" y="1651801"/>
                </a:cubicBezTo>
                <a:cubicBezTo>
                  <a:pt x="554378" y="1653827"/>
                  <a:pt x="548702" y="1642786"/>
                  <a:pt x="545286" y="1624394"/>
                </a:cubicBezTo>
                <a:cubicBezTo>
                  <a:pt x="538778" y="1589370"/>
                  <a:pt x="508288" y="1577435"/>
                  <a:pt x="478602" y="1597010"/>
                </a:cubicBezTo>
                <a:cubicBezTo>
                  <a:pt x="468217" y="1603860"/>
                  <a:pt x="457135" y="1609100"/>
                  <a:pt x="446338" y="1615032"/>
                </a:cubicBezTo>
                <a:cubicBezTo>
                  <a:pt x="435680" y="1620891"/>
                  <a:pt x="426649" y="1622812"/>
                  <a:pt x="418009" y="1611538"/>
                </a:cubicBezTo>
                <a:cubicBezTo>
                  <a:pt x="413870" y="1606139"/>
                  <a:pt x="407620" y="1602258"/>
                  <a:pt x="400232" y="1602360"/>
                </a:cubicBezTo>
                <a:cubicBezTo>
                  <a:pt x="376604" y="1602678"/>
                  <a:pt x="354758" y="1593704"/>
                  <a:pt x="332023" y="1589398"/>
                </a:cubicBezTo>
                <a:cubicBezTo>
                  <a:pt x="298324" y="1583017"/>
                  <a:pt x="264740" y="1577040"/>
                  <a:pt x="230217" y="1576473"/>
                </a:cubicBezTo>
                <a:cubicBezTo>
                  <a:pt x="209998" y="1576139"/>
                  <a:pt x="193587" y="1582842"/>
                  <a:pt x="180943" y="1597337"/>
                </a:cubicBezTo>
                <a:cubicBezTo>
                  <a:pt x="160866" y="1620357"/>
                  <a:pt x="136590" y="1638215"/>
                  <a:pt x="112102" y="1655740"/>
                </a:cubicBezTo>
                <a:cubicBezTo>
                  <a:pt x="86232" y="1674251"/>
                  <a:pt x="73103" y="1698665"/>
                  <a:pt x="71892" y="1730211"/>
                </a:cubicBezTo>
                <a:cubicBezTo>
                  <a:pt x="71606" y="1737652"/>
                  <a:pt x="70714" y="1745697"/>
                  <a:pt x="67594" y="1752278"/>
                </a:cubicBezTo>
                <a:cubicBezTo>
                  <a:pt x="58282" y="1771922"/>
                  <a:pt x="57144" y="1794592"/>
                  <a:pt x="43987" y="1812903"/>
                </a:cubicBezTo>
                <a:cubicBezTo>
                  <a:pt x="39848" y="1818664"/>
                  <a:pt x="37549" y="1826285"/>
                  <a:pt x="36721" y="1834097"/>
                </a:cubicBezTo>
                <a:cubicBezTo>
                  <a:pt x="34511" y="1855050"/>
                  <a:pt x="31050" y="1875872"/>
                  <a:pt x="28999" y="1896838"/>
                </a:cubicBezTo>
                <a:cubicBezTo>
                  <a:pt x="27751" y="1909563"/>
                  <a:pt x="23821" y="1920429"/>
                  <a:pt x="15621" y="1930447"/>
                </a:cubicBezTo>
                <a:cubicBezTo>
                  <a:pt x="6341" y="1941786"/>
                  <a:pt x="1179" y="1955257"/>
                  <a:pt x="458" y="1970152"/>
                </a:cubicBezTo>
                <a:cubicBezTo>
                  <a:pt x="-1316" y="2006745"/>
                  <a:pt x="1844" y="2042634"/>
                  <a:pt x="13823" y="2077617"/>
                </a:cubicBezTo>
                <a:cubicBezTo>
                  <a:pt x="20253" y="2096401"/>
                  <a:pt x="25488" y="2115503"/>
                  <a:pt x="28958" y="2135278"/>
                </a:cubicBezTo>
                <a:cubicBezTo>
                  <a:pt x="35233" y="2171032"/>
                  <a:pt x="43257" y="2206508"/>
                  <a:pt x="51546" y="2241866"/>
                </a:cubicBezTo>
                <a:cubicBezTo>
                  <a:pt x="60626" y="2280605"/>
                  <a:pt x="69213" y="2319376"/>
                  <a:pt x="74823" y="2358819"/>
                </a:cubicBezTo>
                <a:cubicBezTo>
                  <a:pt x="78966" y="2387960"/>
                  <a:pt x="84413" y="2416921"/>
                  <a:pt x="89693" y="2445886"/>
                </a:cubicBezTo>
                <a:cubicBezTo>
                  <a:pt x="91394" y="2455214"/>
                  <a:pt x="95332" y="2462391"/>
                  <a:pt x="107364" y="2461604"/>
                </a:cubicBezTo>
                <a:cubicBezTo>
                  <a:pt x="127751" y="2460270"/>
                  <a:pt x="126874" y="2460955"/>
                  <a:pt x="131979" y="2481688"/>
                </a:cubicBezTo>
                <a:cubicBezTo>
                  <a:pt x="135534" y="2496122"/>
                  <a:pt x="131698" y="2515913"/>
                  <a:pt x="155480" y="2518996"/>
                </a:cubicBezTo>
                <a:cubicBezTo>
                  <a:pt x="160194" y="2519607"/>
                  <a:pt x="162404" y="2528614"/>
                  <a:pt x="163668" y="2534819"/>
                </a:cubicBezTo>
                <a:cubicBezTo>
                  <a:pt x="165176" y="2542224"/>
                  <a:pt x="166754" y="2549616"/>
                  <a:pt x="168389" y="2556992"/>
                </a:cubicBezTo>
                <a:cubicBezTo>
                  <a:pt x="171573" y="2571364"/>
                  <a:pt x="182138" y="2583429"/>
                  <a:pt x="194692" y="2582308"/>
                </a:cubicBezTo>
                <a:cubicBezTo>
                  <a:pt x="220248" y="2580028"/>
                  <a:pt x="220746" y="2599257"/>
                  <a:pt x="227685" y="2613536"/>
                </a:cubicBezTo>
                <a:cubicBezTo>
                  <a:pt x="230955" y="2620259"/>
                  <a:pt x="232639" y="2627733"/>
                  <a:pt x="235546" y="2634652"/>
                </a:cubicBezTo>
                <a:cubicBezTo>
                  <a:pt x="248414" y="2665317"/>
                  <a:pt x="248479" y="2665273"/>
                  <a:pt x="280572" y="2658341"/>
                </a:cubicBezTo>
                <a:cubicBezTo>
                  <a:pt x="282549" y="2657913"/>
                  <a:pt x="284706" y="2657880"/>
                  <a:pt x="286720" y="2658137"/>
                </a:cubicBezTo>
                <a:cubicBezTo>
                  <a:pt x="305227" y="2660506"/>
                  <a:pt x="314429" y="2648796"/>
                  <a:pt x="321186" y="2634550"/>
                </a:cubicBezTo>
                <a:cubicBezTo>
                  <a:pt x="326152" y="2624076"/>
                  <a:pt x="329980" y="2613018"/>
                  <a:pt x="333739" y="2602026"/>
                </a:cubicBezTo>
                <a:cubicBezTo>
                  <a:pt x="336227" y="2594752"/>
                  <a:pt x="338763" y="2584819"/>
                  <a:pt x="345629" y="2584147"/>
                </a:cubicBezTo>
                <a:cubicBezTo>
                  <a:pt x="354827" y="2583245"/>
                  <a:pt x="354273" y="2594756"/>
                  <a:pt x="356189" y="2601120"/>
                </a:cubicBezTo>
                <a:cubicBezTo>
                  <a:pt x="359255" y="2611289"/>
                  <a:pt x="364923" y="2618807"/>
                  <a:pt x="374900" y="2614535"/>
                </a:cubicBezTo>
                <a:cubicBezTo>
                  <a:pt x="384808" y="2610294"/>
                  <a:pt x="398581" y="2605393"/>
                  <a:pt x="402731" y="2597993"/>
                </a:cubicBezTo>
                <a:cubicBezTo>
                  <a:pt x="411860" y="2581729"/>
                  <a:pt x="423297" y="2586638"/>
                  <a:pt x="435162" y="2588631"/>
                </a:cubicBezTo>
                <a:cubicBezTo>
                  <a:pt x="440002" y="2589447"/>
                  <a:pt x="445033" y="2591347"/>
                  <a:pt x="449066" y="2588611"/>
                </a:cubicBezTo>
                <a:cubicBezTo>
                  <a:pt x="457351" y="2582985"/>
                  <a:pt x="459858" y="2588737"/>
                  <a:pt x="462337" y="2594495"/>
                </a:cubicBezTo>
                <a:cubicBezTo>
                  <a:pt x="482120" y="2640368"/>
                  <a:pt x="506425" y="2684183"/>
                  <a:pt x="523953" y="2731100"/>
                </a:cubicBezTo>
                <a:cubicBezTo>
                  <a:pt x="529274" y="2745342"/>
                  <a:pt x="529148" y="2761337"/>
                  <a:pt x="535949" y="2774515"/>
                </a:cubicBezTo>
                <a:cubicBezTo>
                  <a:pt x="551650" y="2804928"/>
                  <a:pt x="567792" y="2835352"/>
                  <a:pt x="586699" y="2863812"/>
                </a:cubicBezTo>
                <a:cubicBezTo>
                  <a:pt x="609397" y="2897980"/>
                  <a:pt x="629380" y="2933782"/>
                  <a:pt x="652563" y="2967677"/>
                </a:cubicBezTo>
                <a:cubicBezTo>
                  <a:pt x="684256" y="3014015"/>
                  <a:pt x="712304" y="3062857"/>
                  <a:pt x="744323" y="3108951"/>
                </a:cubicBezTo>
                <a:cubicBezTo>
                  <a:pt x="755939" y="3125672"/>
                  <a:pt x="759478" y="3141675"/>
                  <a:pt x="757896" y="3160520"/>
                </a:cubicBezTo>
                <a:cubicBezTo>
                  <a:pt x="757386" y="3166612"/>
                  <a:pt x="755335" y="3174652"/>
                  <a:pt x="760330" y="3178273"/>
                </a:cubicBezTo>
                <a:cubicBezTo>
                  <a:pt x="779363" y="3192066"/>
                  <a:pt x="771938" y="3206724"/>
                  <a:pt x="764721" y="3223082"/>
                </a:cubicBezTo>
                <a:cubicBezTo>
                  <a:pt x="757521" y="3239396"/>
                  <a:pt x="762829" y="3252182"/>
                  <a:pt x="777642" y="3261229"/>
                </a:cubicBezTo>
                <a:cubicBezTo>
                  <a:pt x="793442" y="3270880"/>
                  <a:pt x="795493" y="3277265"/>
                  <a:pt x="784586" y="3292425"/>
                </a:cubicBezTo>
                <a:cubicBezTo>
                  <a:pt x="778816" y="3300441"/>
                  <a:pt x="776688" y="3308546"/>
                  <a:pt x="778099" y="3317435"/>
                </a:cubicBezTo>
                <a:cubicBezTo>
                  <a:pt x="781520" y="3338946"/>
                  <a:pt x="777879" y="3360042"/>
                  <a:pt x="774042" y="3380845"/>
                </a:cubicBezTo>
                <a:cubicBezTo>
                  <a:pt x="771624" y="3393953"/>
                  <a:pt x="772248" y="3406218"/>
                  <a:pt x="773112" y="3419306"/>
                </a:cubicBezTo>
                <a:cubicBezTo>
                  <a:pt x="774601" y="3441776"/>
                  <a:pt x="774531" y="3465130"/>
                  <a:pt x="768236" y="3486748"/>
                </a:cubicBezTo>
                <a:cubicBezTo>
                  <a:pt x="758964" y="3518584"/>
                  <a:pt x="755156" y="3551104"/>
                  <a:pt x="749272" y="3583437"/>
                </a:cubicBezTo>
                <a:cubicBezTo>
                  <a:pt x="743760" y="3613711"/>
                  <a:pt x="738871" y="3645571"/>
                  <a:pt x="714624" y="3669407"/>
                </a:cubicBezTo>
                <a:cubicBezTo>
                  <a:pt x="705009" y="3678858"/>
                  <a:pt x="697071" y="3690552"/>
                  <a:pt x="692084" y="3703497"/>
                </a:cubicBezTo>
                <a:cubicBezTo>
                  <a:pt x="671229" y="3757635"/>
                  <a:pt x="661395" y="3814836"/>
                  <a:pt x="654818" y="3871612"/>
                </a:cubicBezTo>
                <a:cubicBezTo>
                  <a:pt x="646631" y="3942296"/>
                  <a:pt x="636429" y="4012914"/>
                  <a:pt x="633000" y="4084210"/>
                </a:cubicBezTo>
                <a:cubicBezTo>
                  <a:pt x="630105" y="4144415"/>
                  <a:pt x="611892" y="4202407"/>
                  <a:pt x="607456" y="4263011"/>
                </a:cubicBezTo>
                <a:cubicBezTo>
                  <a:pt x="603314" y="4319563"/>
                  <a:pt x="600093" y="4376503"/>
                  <a:pt x="593389" y="4432961"/>
                </a:cubicBezTo>
                <a:cubicBezTo>
                  <a:pt x="588297" y="4475858"/>
                  <a:pt x="588378" y="4519485"/>
                  <a:pt x="578336" y="4561636"/>
                </a:cubicBezTo>
                <a:cubicBezTo>
                  <a:pt x="567539" y="4606955"/>
                  <a:pt x="560082" y="4652963"/>
                  <a:pt x="549053" y="4698160"/>
                </a:cubicBezTo>
                <a:cubicBezTo>
                  <a:pt x="544319" y="4717556"/>
                  <a:pt x="543096" y="4737848"/>
                  <a:pt x="537779" y="4757073"/>
                </a:cubicBezTo>
                <a:cubicBezTo>
                  <a:pt x="533421" y="4772831"/>
                  <a:pt x="525764" y="4787502"/>
                  <a:pt x="521075" y="4803289"/>
                </a:cubicBezTo>
                <a:cubicBezTo>
                  <a:pt x="511293" y="4836201"/>
                  <a:pt x="507310" y="4870499"/>
                  <a:pt x="503477" y="4904508"/>
                </a:cubicBezTo>
                <a:cubicBezTo>
                  <a:pt x="499041" y="4943873"/>
                  <a:pt x="486202" y="4981650"/>
                  <a:pt x="479401" y="5020718"/>
                </a:cubicBezTo>
                <a:cubicBezTo>
                  <a:pt x="472893" y="5058119"/>
                  <a:pt x="477346" y="5069067"/>
                  <a:pt x="513552" y="5079040"/>
                </a:cubicBezTo>
                <a:cubicBezTo>
                  <a:pt x="524549" y="5082069"/>
                  <a:pt x="533408" y="5085254"/>
                  <a:pt x="535129" y="5099618"/>
                </a:cubicBezTo>
                <a:cubicBezTo>
                  <a:pt x="536760" y="5113257"/>
                  <a:pt x="547781" y="5122753"/>
                  <a:pt x="559707" y="5128306"/>
                </a:cubicBezTo>
                <a:cubicBezTo>
                  <a:pt x="573223" y="5134597"/>
                  <a:pt x="587196" y="5139930"/>
                  <a:pt x="602588" y="5141875"/>
                </a:cubicBezTo>
                <a:cubicBezTo>
                  <a:pt x="652975" y="5148248"/>
                  <a:pt x="703782" y="5149903"/>
                  <a:pt x="754173" y="5156606"/>
                </a:cubicBezTo>
                <a:cubicBezTo>
                  <a:pt x="775481" y="5159440"/>
                  <a:pt x="798147" y="5159236"/>
                  <a:pt x="818448" y="5147775"/>
                </a:cubicBezTo>
                <a:cubicBezTo>
                  <a:pt x="824490" y="5144362"/>
                  <a:pt x="831621" y="5144664"/>
                  <a:pt x="838329" y="5143433"/>
                </a:cubicBezTo>
                <a:cubicBezTo>
                  <a:pt x="868268" y="5137928"/>
                  <a:pt x="896960" y="5148627"/>
                  <a:pt x="926312" y="5149071"/>
                </a:cubicBezTo>
                <a:cubicBezTo>
                  <a:pt x="944526" y="5149348"/>
                  <a:pt x="961434" y="5150519"/>
                  <a:pt x="976887" y="5162102"/>
                </a:cubicBezTo>
                <a:cubicBezTo>
                  <a:pt x="984247" y="5167615"/>
                  <a:pt x="993624" y="5171468"/>
                  <a:pt x="1003789" y="5171252"/>
                </a:cubicBezTo>
                <a:cubicBezTo>
                  <a:pt x="1016053" y="5170991"/>
                  <a:pt x="1025187" y="5177074"/>
                  <a:pt x="1029611" y="5188018"/>
                </a:cubicBezTo>
                <a:cubicBezTo>
                  <a:pt x="1033884" y="5198598"/>
                  <a:pt x="1024379" y="5204033"/>
                  <a:pt x="1018219" y="5210015"/>
                </a:cubicBezTo>
                <a:cubicBezTo>
                  <a:pt x="1000217" y="5227490"/>
                  <a:pt x="982016" y="5245703"/>
                  <a:pt x="966849" y="5264756"/>
                </a:cubicBezTo>
                <a:cubicBezTo>
                  <a:pt x="949031" y="5287141"/>
                  <a:pt x="936983" y="5315025"/>
                  <a:pt x="919817" y="5338751"/>
                </a:cubicBezTo>
                <a:cubicBezTo>
                  <a:pt x="904303" y="5360193"/>
                  <a:pt x="896752" y="5385293"/>
                  <a:pt x="884590" y="5408240"/>
                </a:cubicBezTo>
                <a:cubicBezTo>
                  <a:pt x="865744" y="5443794"/>
                  <a:pt x="850736" y="5481256"/>
                  <a:pt x="833350" y="5517581"/>
                </a:cubicBezTo>
                <a:cubicBezTo>
                  <a:pt x="814048" y="5557918"/>
                  <a:pt x="805176" y="5602405"/>
                  <a:pt x="789947" y="5644551"/>
                </a:cubicBezTo>
                <a:cubicBezTo>
                  <a:pt x="773434" y="5690262"/>
                  <a:pt x="760562" y="5737322"/>
                  <a:pt x="744828" y="5783432"/>
                </a:cubicBezTo>
                <a:cubicBezTo>
                  <a:pt x="717535" y="5863421"/>
                  <a:pt x="686808" y="5942072"/>
                  <a:pt x="657211" y="6021183"/>
                </a:cubicBezTo>
                <a:cubicBezTo>
                  <a:pt x="635027" y="6080483"/>
                  <a:pt x="601528" y="6133072"/>
                  <a:pt x="567172" y="6185090"/>
                </a:cubicBezTo>
                <a:cubicBezTo>
                  <a:pt x="540128" y="6226034"/>
                  <a:pt x="522979" y="6270383"/>
                  <a:pt x="511371" y="6317080"/>
                </a:cubicBezTo>
                <a:cubicBezTo>
                  <a:pt x="501186" y="6358057"/>
                  <a:pt x="510209" y="6372641"/>
                  <a:pt x="549595" y="6389179"/>
                </a:cubicBezTo>
                <a:cubicBezTo>
                  <a:pt x="552127" y="6390243"/>
                  <a:pt x="554667" y="6391405"/>
                  <a:pt x="557318" y="6392049"/>
                </a:cubicBezTo>
                <a:cubicBezTo>
                  <a:pt x="623129" y="6408036"/>
                  <a:pt x="677745" y="6447100"/>
                  <a:pt x="735083" y="6479988"/>
                </a:cubicBezTo>
                <a:cubicBezTo>
                  <a:pt x="767168" y="6498393"/>
                  <a:pt x="798689" y="6515216"/>
                  <a:pt x="836302" y="6515901"/>
                </a:cubicBezTo>
                <a:cubicBezTo>
                  <a:pt x="861076" y="6516354"/>
                  <a:pt x="885682" y="6518180"/>
                  <a:pt x="910268" y="6520904"/>
                </a:cubicBezTo>
                <a:cubicBezTo>
                  <a:pt x="941084" y="6524317"/>
                  <a:pt x="972031" y="6523876"/>
                  <a:pt x="1002925" y="6523138"/>
                </a:cubicBezTo>
                <a:cubicBezTo>
                  <a:pt x="1032750" y="6522424"/>
                  <a:pt x="1057993" y="6512794"/>
                  <a:pt x="1072818" y="6484225"/>
                </a:cubicBezTo>
                <a:cubicBezTo>
                  <a:pt x="1076891" y="6476376"/>
                  <a:pt x="1081800" y="6468193"/>
                  <a:pt x="1088376" y="6462546"/>
                </a:cubicBezTo>
                <a:cubicBezTo>
                  <a:pt x="1116212" y="6438653"/>
                  <a:pt x="1130576" y="6424945"/>
                  <a:pt x="1162306" y="6450831"/>
                </a:cubicBezTo>
                <a:cubicBezTo>
                  <a:pt x="1176393" y="6462325"/>
                  <a:pt x="1185416" y="6476881"/>
                  <a:pt x="1202598" y="6484477"/>
                </a:cubicBezTo>
                <a:cubicBezTo>
                  <a:pt x="1218638" y="6491567"/>
                  <a:pt x="1236717" y="6493684"/>
                  <a:pt x="1254016" y="6495253"/>
                </a:cubicBezTo>
                <a:cubicBezTo>
                  <a:pt x="1301611" y="6499580"/>
                  <a:pt x="1349331" y="6503901"/>
                  <a:pt x="1397060" y="6506438"/>
                </a:cubicBezTo>
                <a:cubicBezTo>
                  <a:pt x="1436814" y="6508549"/>
                  <a:pt x="1481366" y="6491922"/>
                  <a:pt x="1520993" y="6485423"/>
                </a:cubicBezTo>
                <a:cubicBezTo>
                  <a:pt x="1535623" y="6483022"/>
                  <a:pt x="1535097" y="6472441"/>
                  <a:pt x="1536719" y="6462700"/>
                </a:cubicBezTo>
                <a:cubicBezTo>
                  <a:pt x="1538379" y="6452764"/>
                  <a:pt x="1541486" y="6442261"/>
                  <a:pt x="1528186" y="6436434"/>
                </a:cubicBezTo>
                <a:cubicBezTo>
                  <a:pt x="1491678" y="6420443"/>
                  <a:pt x="1457477" y="6399694"/>
                  <a:pt x="1421548" y="6382761"/>
                </a:cubicBezTo>
                <a:cubicBezTo>
                  <a:pt x="1347297" y="6347762"/>
                  <a:pt x="1280046" y="6298597"/>
                  <a:pt x="1256043" y="6216314"/>
                </a:cubicBezTo>
                <a:cubicBezTo>
                  <a:pt x="1230458" y="6128603"/>
                  <a:pt x="1240366" y="6030132"/>
                  <a:pt x="1235767" y="5939747"/>
                </a:cubicBezTo>
                <a:cubicBezTo>
                  <a:pt x="1233866" y="5902432"/>
                  <a:pt x="1239579" y="5865810"/>
                  <a:pt x="1240888" y="5828837"/>
                </a:cubicBezTo>
                <a:cubicBezTo>
                  <a:pt x="1241536" y="5808818"/>
                  <a:pt x="1256389" y="5797760"/>
                  <a:pt x="1264234" y="5781312"/>
                </a:cubicBezTo>
                <a:cubicBezTo>
                  <a:pt x="1274411" y="5759976"/>
                  <a:pt x="1280539" y="5735361"/>
                  <a:pt x="1287797" y="5712883"/>
                </a:cubicBezTo>
                <a:cubicBezTo>
                  <a:pt x="1302610" y="5666997"/>
                  <a:pt x="1315641" y="5620532"/>
                  <a:pt x="1326849" y="5573631"/>
                </a:cubicBezTo>
                <a:cubicBezTo>
                  <a:pt x="1334049" y="5543496"/>
                  <a:pt x="1342176" y="5512668"/>
                  <a:pt x="1345429" y="5482027"/>
                </a:cubicBezTo>
                <a:cubicBezTo>
                  <a:pt x="1348569" y="5452446"/>
                  <a:pt x="1355251" y="5424863"/>
                  <a:pt x="1370537" y="5398976"/>
                </a:cubicBezTo>
                <a:cubicBezTo>
                  <a:pt x="1375944" y="5389819"/>
                  <a:pt x="1382137" y="5381155"/>
                  <a:pt x="1388322" y="5372503"/>
                </a:cubicBezTo>
                <a:cubicBezTo>
                  <a:pt x="1410295" y="5341768"/>
                  <a:pt x="1430857" y="5309447"/>
                  <a:pt x="1465081" y="5290916"/>
                </a:cubicBezTo>
                <a:cubicBezTo>
                  <a:pt x="1478361" y="5283728"/>
                  <a:pt x="1483274" y="5269058"/>
                  <a:pt x="1496901" y="5262481"/>
                </a:cubicBezTo>
                <a:cubicBezTo>
                  <a:pt x="1540483" y="5241454"/>
                  <a:pt x="1573484" y="5207254"/>
                  <a:pt x="1605079" y="5171802"/>
                </a:cubicBezTo>
                <a:cubicBezTo>
                  <a:pt x="1611379" y="5164736"/>
                  <a:pt x="1616744" y="5158310"/>
                  <a:pt x="1626836" y="5158955"/>
                </a:cubicBezTo>
                <a:cubicBezTo>
                  <a:pt x="1658276" y="5160969"/>
                  <a:pt x="1687530" y="5150058"/>
                  <a:pt x="1717563" y="5143775"/>
                </a:cubicBezTo>
                <a:cubicBezTo>
                  <a:pt x="1741721" y="5138723"/>
                  <a:pt x="1758695" y="5119120"/>
                  <a:pt x="1782804" y="5112372"/>
                </a:cubicBezTo>
                <a:cubicBezTo>
                  <a:pt x="1794995" y="5108959"/>
                  <a:pt x="1805723" y="5105828"/>
                  <a:pt x="1818016" y="5108038"/>
                </a:cubicBezTo>
                <a:cubicBezTo>
                  <a:pt x="1839295" y="5111862"/>
                  <a:pt x="1860191" y="5111430"/>
                  <a:pt x="1880932" y="5104083"/>
                </a:cubicBezTo>
                <a:cubicBezTo>
                  <a:pt x="1891643" y="5100287"/>
                  <a:pt x="1896084" y="5094285"/>
                  <a:pt x="1895590" y="5082787"/>
                </a:cubicBezTo>
                <a:cubicBezTo>
                  <a:pt x="1894567" y="5058878"/>
                  <a:pt x="1893976" y="5035022"/>
                  <a:pt x="1892190" y="5011083"/>
                </a:cubicBezTo>
                <a:cubicBezTo>
                  <a:pt x="1887411" y="4947001"/>
                  <a:pt x="1880928" y="4882987"/>
                  <a:pt x="1873875" y="4819259"/>
                </a:cubicBezTo>
                <a:cubicBezTo>
                  <a:pt x="1868701" y="4772521"/>
                  <a:pt x="1865104" y="4725368"/>
                  <a:pt x="1856970" y="4678723"/>
                </a:cubicBezTo>
                <a:cubicBezTo>
                  <a:pt x="1846846" y="4620659"/>
                  <a:pt x="1833579" y="4563153"/>
                  <a:pt x="1826007" y="4504595"/>
                </a:cubicBezTo>
                <a:cubicBezTo>
                  <a:pt x="1822236" y="4475430"/>
                  <a:pt x="1814301" y="4446823"/>
                  <a:pt x="1809539" y="4417756"/>
                </a:cubicBezTo>
                <a:cubicBezTo>
                  <a:pt x="1801564" y="4369066"/>
                  <a:pt x="1796333" y="4319869"/>
                  <a:pt x="1786886" y="4271488"/>
                </a:cubicBezTo>
                <a:cubicBezTo>
                  <a:pt x="1767845" y="4174004"/>
                  <a:pt x="1747507" y="4076793"/>
                  <a:pt x="1729653" y="3979056"/>
                </a:cubicBezTo>
                <a:cubicBezTo>
                  <a:pt x="1719219" y="3921942"/>
                  <a:pt x="1709393" y="3864415"/>
                  <a:pt x="1687184" y="3809878"/>
                </a:cubicBezTo>
                <a:cubicBezTo>
                  <a:pt x="1667772" y="3762210"/>
                  <a:pt x="1645550" y="3715961"/>
                  <a:pt x="1622807" y="3669892"/>
                </a:cubicBezTo>
                <a:cubicBezTo>
                  <a:pt x="1620418" y="3665052"/>
                  <a:pt x="1616271" y="3661064"/>
                  <a:pt x="1616618" y="3655002"/>
                </a:cubicBezTo>
                <a:cubicBezTo>
                  <a:pt x="1619187" y="3610070"/>
                  <a:pt x="1620638" y="3565040"/>
                  <a:pt x="1624479" y="3520219"/>
                </a:cubicBezTo>
                <a:cubicBezTo>
                  <a:pt x="1628414" y="3474325"/>
                  <a:pt x="1630852" y="3428508"/>
                  <a:pt x="1628275" y="3382500"/>
                </a:cubicBezTo>
                <a:cubicBezTo>
                  <a:pt x="1626750" y="3355231"/>
                  <a:pt x="1622807" y="3327763"/>
                  <a:pt x="1612961" y="3302797"/>
                </a:cubicBezTo>
                <a:cubicBezTo>
                  <a:pt x="1607085" y="3287895"/>
                  <a:pt x="1602943" y="3273563"/>
                  <a:pt x="1600394" y="3258029"/>
                </a:cubicBezTo>
                <a:cubicBezTo>
                  <a:pt x="1596627" y="3235045"/>
                  <a:pt x="1600305" y="3217635"/>
                  <a:pt x="1623052" y="3204690"/>
                </a:cubicBezTo>
                <a:cubicBezTo>
                  <a:pt x="1639475" y="3195344"/>
                  <a:pt x="1638113" y="3186118"/>
                  <a:pt x="1631280" y="3167582"/>
                </a:cubicBezTo>
                <a:cubicBezTo>
                  <a:pt x="1623929" y="3147652"/>
                  <a:pt x="1614212" y="3129235"/>
                  <a:pt x="1603346" y="3111157"/>
                </a:cubicBezTo>
                <a:cubicBezTo>
                  <a:pt x="1587237" y="3084369"/>
                  <a:pt x="1583306" y="3052937"/>
                  <a:pt x="1571091" y="3024620"/>
                </a:cubicBezTo>
                <a:cubicBezTo>
                  <a:pt x="1546982" y="2968749"/>
                  <a:pt x="1523036" y="2912809"/>
                  <a:pt x="1498992" y="2856909"/>
                </a:cubicBezTo>
                <a:cubicBezTo>
                  <a:pt x="1493573" y="2844314"/>
                  <a:pt x="1488819" y="2831361"/>
                  <a:pt x="1482414" y="2819284"/>
                </a:cubicBezTo>
                <a:cubicBezTo>
                  <a:pt x="1461122" y="2779135"/>
                  <a:pt x="1459785" y="2738256"/>
                  <a:pt x="1475642" y="2696101"/>
                </a:cubicBezTo>
                <a:cubicBezTo>
                  <a:pt x="1480677" y="2682715"/>
                  <a:pt x="1485920" y="2669529"/>
                  <a:pt x="1488277" y="2654998"/>
                </a:cubicBezTo>
                <a:cubicBezTo>
                  <a:pt x="1496758" y="2602674"/>
                  <a:pt x="1483666" y="2554370"/>
                  <a:pt x="1463181" y="2507212"/>
                </a:cubicBezTo>
                <a:cubicBezTo>
                  <a:pt x="1459679" y="2499151"/>
                  <a:pt x="1459129" y="2489631"/>
                  <a:pt x="1451794" y="2483356"/>
                </a:cubicBezTo>
                <a:cubicBezTo>
                  <a:pt x="1423652" y="2459284"/>
                  <a:pt x="1398772" y="2431672"/>
                  <a:pt x="1369086" y="2409178"/>
                </a:cubicBezTo>
                <a:cubicBezTo>
                  <a:pt x="1328631" y="2378517"/>
                  <a:pt x="1285081" y="2352259"/>
                  <a:pt x="1246461" y="2318870"/>
                </a:cubicBezTo>
                <a:cubicBezTo>
                  <a:pt x="1209101" y="2286574"/>
                  <a:pt x="1175622" y="2250163"/>
                  <a:pt x="1137263" y="2219046"/>
                </a:cubicBezTo>
                <a:cubicBezTo>
                  <a:pt x="1110202" y="2197094"/>
                  <a:pt x="1082880" y="2175435"/>
                  <a:pt x="1058001" y="2150931"/>
                </a:cubicBezTo>
                <a:cubicBezTo>
                  <a:pt x="1041051" y="2134234"/>
                  <a:pt x="1041076" y="2134364"/>
                  <a:pt x="1051497" y="2113224"/>
                </a:cubicBezTo>
                <a:cubicBezTo>
                  <a:pt x="1072108" y="2071436"/>
                  <a:pt x="1092796" y="2029688"/>
                  <a:pt x="1112959" y="1987688"/>
                </a:cubicBezTo>
                <a:cubicBezTo>
                  <a:pt x="1117142" y="1978975"/>
                  <a:pt x="1122463" y="1972749"/>
                  <a:pt x="1131938" y="1970702"/>
                </a:cubicBezTo>
                <a:cubicBezTo>
                  <a:pt x="1147379" y="1967363"/>
                  <a:pt x="1157556" y="1956941"/>
                  <a:pt x="1164075" y="1943865"/>
                </a:cubicBezTo>
                <a:cubicBezTo>
                  <a:pt x="1176454" y="1919035"/>
                  <a:pt x="1184295" y="1892748"/>
                  <a:pt x="1180972" y="1864472"/>
                </a:cubicBezTo>
                <a:cubicBezTo>
                  <a:pt x="1179369" y="1850862"/>
                  <a:pt x="1176630" y="1837387"/>
                  <a:pt x="1174497" y="1823834"/>
                </a:cubicBezTo>
                <a:cubicBezTo>
                  <a:pt x="1168866" y="1788068"/>
                  <a:pt x="1187650" y="1757309"/>
                  <a:pt x="1195658" y="1724454"/>
                </a:cubicBezTo>
                <a:cubicBezTo>
                  <a:pt x="1206182" y="1681255"/>
                  <a:pt x="1219176" y="1638591"/>
                  <a:pt x="1227702" y="1594951"/>
                </a:cubicBezTo>
                <a:cubicBezTo>
                  <a:pt x="1235877" y="1553106"/>
                  <a:pt x="1243693" y="1511546"/>
                  <a:pt x="1267847" y="1475165"/>
                </a:cubicBezTo>
                <a:cubicBezTo>
                  <a:pt x="1274790" y="1464702"/>
                  <a:pt x="1278480" y="1452882"/>
                  <a:pt x="1278333" y="1440182"/>
                </a:cubicBezTo>
                <a:cubicBezTo>
                  <a:pt x="1277909" y="1403119"/>
                  <a:pt x="1279805" y="1365844"/>
                  <a:pt x="1273302" y="1329194"/>
                </a:cubicBezTo>
                <a:cubicBezTo>
                  <a:pt x="1270350" y="1312567"/>
                  <a:pt x="1271198" y="1296698"/>
                  <a:pt x="1273302" y="1280299"/>
                </a:cubicBezTo>
                <a:cubicBezTo>
                  <a:pt x="1274945" y="1267459"/>
                  <a:pt x="1279728" y="1259525"/>
                  <a:pt x="1292902" y="1255020"/>
                </a:cubicBezTo>
                <a:close/>
                <a:moveTo>
                  <a:pt x="1010362" y="930590"/>
                </a:moveTo>
                <a:cubicBezTo>
                  <a:pt x="938459" y="969895"/>
                  <a:pt x="866503" y="1009130"/>
                  <a:pt x="784769" y="1024946"/>
                </a:cubicBezTo>
                <a:cubicBezTo>
                  <a:pt x="783448" y="1025203"/>
                  <a:pt x="782033" y="1024979"/>
                  <a:pt x="778425" y="1024979"/>
                </a:cubicBezTo>
                <a:cubicBezTo>
                  <a:pt x="776676" y="1024604"/>
                  <a:pt x="770613" y="1024979"/>
                  <a:pt x="769320" y="1022675"/>
                </a:cubicBezTo>
                <a:cubicBezTo>
                  <a:pt x="766401" y="1017477"/>
                  <a:pt x="772440" y="1014961"/>
                  <a:pt x="775432" y="1011434"/>
                </a:cubicBezTo>
                <a:cubicBezTo>
                  <a:pt x="787110" y="997673"/>
                  <a:pt x="800687" y="985865"/>
                  <a:pt x="816597" y="977907"/>
                </a:cubicBezTo>
                <a:cubicBezTo>
                  <a:pt x="874820" y="948791"/>
                  <a:pt x="926920" y="909800"/>
                  <a:pt x="982408" y="876297"/>
                </a:cubicBezTo>
                <a:cubicBezTo>
                  <a:pt x="998896" y="866340"/>
                  <a:pt x="998750" y="866140"/>
                  <a:pt x="1006272" y="883917"/>
                </a:cubicBezTo>
                <a:cubicBezTo>
                  <a:pt x="1011075" y="895272"/>
                  <a:pt x="1008841" y="908291"/>
                  <a:pt x="1016270" y="919096"/>
                </a:cubicBezTo>
                <a:cubicBezTo>
                  <a:pt x="1019270" y="923450"/>
                  <a:pt x="1014586" y="928278"/>
                  <a:pt x="1010362" y="930590"/>
                </a:cubicBezTo>
                <a:close/>
                <a:moveTo>
                  <a:pt x="1017232" y="6308942"/>
                </a:moveTo>
                <a:cubicBezTo>
                  <a:pt x="1015320" y="6319494"/>
                  <a:pt x="1008201" y="6328627"/>
                  <a:pt x="1003805" y="6338555"/>
                </a:cubicBezTo>
                <a:cubicBezTo>
                  <a:pt x="999263" y="6348810"/>
                  <a:pt x="983125" y="6347717"/>
                  <a:pt x="974738" y="6335399"/>
                </a:cubicBezTo>
                <a:cubicBezTo>
                  <a:pt x="956603" y="6308758"/>
                  <a:pt x="935189" y="6284727"/>
                  <a:pt x="913979" y="6260919"/>
                </a:cubicBezTo>
                <a:cubicBezTo>
                  <a:pt x="866751" y="6207903"/>
                  <a:pt x="871685" y="6116730"/>
                  <a:pt x="892365" y="6053761"/>
                </a:cubicBezTo>
                <a:cubicBezTo>
                  <a:pt x="901298" y="6026561"/>
                  <a:pt x="916103" y="6004833"/>
                  <a:pt x="929627" y="5980129"/>
                </a:cubicBezTo>
                <a:cubicBezTo>
                  <a:pt x="943449" y="5954886"/>
                  <a:pt x="954238" y="5928568"/>
                  <a:pt x="971004" y="5904593"/>
                </a:cubicBezTo>
                <a:cubicBezTo>
                  <a:pt x="983011" y="5887423"/>
                  <a:pt x="994562" y="5887203"/>
                  <a:pt x="1004739" y="5905360"/>
                </a:cubicBezTo>
                <a:cubicBezTo>
                  <a:pt x="1011528" y="5917469"/>
                  <a:pt x="1016298" y="5930361"/>
                  <a:pt x="1012869" y="5947164"/>
                </a:cubicBezTo>
                <a:cubicBezTo>
                  <a:pt x="1014500" y="5967925"/>
                  <a:pt x="1015572" y="5991105"/>
                  <a:pt x="1018316" y="6014085"/>
                </a:cubicBezTo>
                <a:cubicBezTo>
                  <a:pt x="1021802" y="6043274"/>
                  <a:pt x="1021350" y="6072675"/>
                  <a:pt x="1022883" y="6101909"/>
                </a:cubicBezTo>
                <a:cubicBezTo>
                  <a:pt x="1023984" y="6122924"/>
                  <a:pt x="1029056" y="6143196"/>
                  <a:pt x="1029439" y="6164361"/>
                </a:cubicBezTo>
                <a:cubicBezTo>
                  <a:pt x="1030320" y="6213113"/>
                  <a:pt x="1025888" y="6261180"/>
                  <a:pt x="1017232" y="6308942"/>
                </a:cubicBezTo>
                <a:close/>
              </a:path>
            </a:pathLst>
          </a:custGeom>
          <a:gradFill flip="none" rotWithShape="1">
            <a:gsLst>
              <a:gs pos="31000">
                <a:srgbClr val="F1E7B6">
                  <a:alpha val="0"/>
                </a:srgbClr>
              </a:gs>
              <a:gs pos="100000">
                <a:srgbClr val="FC7967"/>
              </a:gs>
            </a:gsLst>
            <a:lin ang="16200000" scaled="1"/>
            <a:tileRect/>
          </a:gradFill>
          <a:ln w="40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65758F1-BFC1-45B8-AE4E-E15221C830B9}"/>
              </a:ext>
            </a:extLst>
          </p:cNvPr>
          <p:cNvSpPr txBox="1"/>
          <p:nvPr/>
        </p:nvSpPr>
        <p:spPr>
          <a:xfrm>
            <a:off x="-61976000" y="-335094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www.51 pptmoban.com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985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1221BB69-82AD-4337-AC1D-F408A9AD3FF2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Shape 1334">
            <a:extLst>
              <a:ext uri="{FF2B5EF4-FFF2-40B4-BE49-F238E27FC236}">
                <a16:creationId xmlns:a16="http://schemas.microsoft.com/office/drawing/2014/main" id="{3A979AA8-C3E8-4F49-B760-AD4F12158514}"/>
              </a:ext>
            </a:extLst>
          </p:cNvPr>
          <p:cNvSpPr/>
          <p:nvPr/>
        </p:nvSpPr>
        <p:spPr>
          <a:xfrm>
            <a:off x="960886" y="2895953"/>
            <a:ext cx="1921543" cy="10781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F1E7B6"/>
          </a:solidFill>
          <a:ln w="12700">
            <a:miter lim="400000"/>
          </a:ln>
        </p:spPr>
        <p:txBody>
          <a:bodyPr lIns="25590" tIns="25590" rIns="25590" bIns="25590" anchor="ctr"/>
          <a:lstStyle/>
          <a:p>
            <a:pPr defTabSz="23032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865">
              <a:cs typeface="+mn-ea"/>
              <a:sym typeface="+mn-lt"/>
            </a:endParaRPr>
          </a:p>
        </p:txBody>
      </p:sp>
      <p:sp>
        <p:nvSpPr>
          <p:cNvPr id="4" name="Shape 1335">
            <a:extLst>
              <a:ext uri="{FF2B5EF4-FFF2-40B4-BE49-F238E27FC236}">
                <a16:creationId xmlns:a16="http://schemas.microsoft.com/office/drawing/2014/main" id="{5DD5E862-3C45-4EBD-B63C-909812EF470F}"/>
              </a:ext>
            </a:extLst>
          </p:cNvPr>
          <p:cNvSpPr/>
          <p:nvPr/>
        </p:nvSpPr>
        <p:spPr>
          <a:xfrm>
            <a:off x="1921658" y="2438748"/>
            <a:ext cx="1921543" cy="1535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gradFill>
            <a:gsLst>
              <a:gs pos="0">
                <a:srgbClr val="FC7967"/>
              </a:gs>
              <a:gs pos="100000">
                <a:srgbClr val="F1E7B6"/>
              </a:gs>
            </a:gsLst>
            <a:lin ang="5400000" scaled="1"/>
          </a:gradFill>
          <a:ln w="12700">
            <a:miter lim="400000"/>
          </a:ln>
        </p:spPr>
        <p:txBody>
          <a:bodyPr lIns="25590" tIns="25590" rIns="25590" bIns="25590" anchor="ctr"/>
          <a:lstStyle/>
          <a:p>
            <a:pPr defTabSz="23032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865">
              <a:cs typeface="+mn-ea"/>
              <a:sym typeface="+mn-lt"/>
            </a:endParaRPr>
          </a:p>
        </p:txBody>
      </p:sp>
      <p:sp>
        <p:nvSpPr>
          <p:cNvPr id="5" name="Shape 1336">
            <a:extLst>
              <a:ext uri="{FF2B5EF4-FFF2-40B4-BE49-F238E27FC236}">
                <a16:creationId xmlns:a16="http://schemas.microsoft.com/office/drawing/2014/main" id="{253EC03F-B44F-444E-A5C3-7AC4A2522403}"/>
              </a:ext>
            </a:extLst>
          </p:cNvPr>
          <p:cNvSpPr/>
          <p:nvPr/>
        </p:nvSpPr>
        <p:spPr>
          <a:xfrm>
            <a:off x="2882429" y="2735558"/>
            <a:ext cx="1921544" cy="12385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F1E7B6"/>
          </a:solidFill>
          <a:ln w="12700">
            <a:miter lim="400000"/>
          </a:ln>
        </p:spPr>
        <p:txBody>
          <a:bodyPr lIns="25590" tIns="25590" rIns="25590" bIns="25590" anchor="ctr"/>
          <a:lstStyle/>
          <a:p>
            <a:pPr defTabSz="23032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865">
              <a:cs typeface="+mn-ea"/>
              <a:sym typeface="+mn-lt"/>
            </a:endParaRPr>
          </a:p>
        </p:txBody>
      </p:sp>
      <p:sp>
        <p:nvSpPr>
          <p:cNvPr id="6" name="Shape 1337">
            <a:extLst>
              <a:ext uri="{FF2B5EF4-FFF2-40B4-BE49-F238E27FC236}">
                <a16:creationId xmlns:a16="http://schemas.microsoft.com/office/drawing/2014/main" id="{30A0736E-C829-4CAE-B812-BA68E40AA247}"/>
              </a:ext>
            </a:extLst>
          </p:cNvPr>
          <p:cNvSpPr/>
          <p:nvPr/>
        </p:nvSpPr>
        <p:spPr>
          <a:xfrm>
            <a:off x="3843201" y="2150229"/>
            <a:ext cx="1921543" cy="18238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gradFill>
            <a:gsLst>
              <a:gs pos="0">
                <a:srgbClr val="FC7967"/>
              </a:gs>
              <a:gs pos="100000">
                <a:srgbClr val="F1E7B6"/>
              </a:gs>
            </a:gsLst>
            <a:lin ang="5400000" scaled="1"/>
          </a:gradFill>
          <a:ln w="12700">
            <a:miter lim="400000"/>
          </a:ln>
        </p:spPr>
        <p:txBody>
          <a:bodyPr lIns="25590" tIns="25590" rIns="25590" bIns="25590" anchor="ctr"/>
          <a:lstStyle/>
          <a:p>
            <a:pPr defTabSz="23032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865">
              <a:cs typeface="+mn-ea"/>
              <a:sym typeface="+mn-lt"/>
            </a:endParaRPr>
          </a:p>
        </p:txBody>
      </p:sp>
      <p:sp>
        <p:nvSpPr>
          <p:cNvPr id="7" name="Shape 1338">
            <a:extLst>
              <a:ext uri="{FF2B5EF4-FFF2-40B4-BE49-F238E27FC236}">
                <a16:creationId xmlns:a16="http://schemas.microsoft.com/office/drawing/2014/main" id="{6FD04B2A-BDFD-4A9D-890A-757EDDA22477}"/>
              </a:ext>
            </a:extLst>
          </p:cNvPr>
          <p:cNvSpPr/>
          <p:nvPr/>
        </p:nvSpPr>
        <p:spPr>
          <a:xfrm>
            <a:off x="4803973" y="2805283"/>
            <a:ext cx="1921544" cy="1168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F1E7B6"/>
          </a:solidFill>
          <a:ln w="12700">
            <a:miter lim="400000"/>
          </a:ln>
        </p:spPr>
        <p:txBody>
          <a:bodyPr lIns="25590" tIns="25590" rIns="25590" bIns="25590" anchor="ctr"/>
          <a:lstStyle/>
          <a:p>
            <a:pPr defTabSz="23032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865">
              <a:cs typeface="+mn-ea"/>
              <a:sym typeface="+mn-lt"/>
            </a:endParaRPr>
          </a:p>
        </p:txBody>
      </p:sp>
      <p:sp>
        <p:nvSpPr>
          <p:cNvPr id="8" name="Shape 1339">
            <a:extLst>
              <a:ext uri="{FF2B5EF4-FFF2-40B4-BE49-F238E27FC236}">
                <a16:creationId xmlns:a16="http://schemas.microsoft.com/office/drawing/2014/main" id="{0609EE83-6AE8-4B6C-8705-3D327C11D3C6}"/>
              </a:ext>
            </a:extLst>
          </p:cNvPr>
          <p:cNvSpPr/>
          <p:nvPr/>
        </p:nvSpPr>
        <p:spPr>
          <a:xfrm>
            <a:off x="5764744" y="2984365"/>
            <a:ext cx="1921543" cy="989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gradFill>
            <a:gsLst>
              <a:gs pos="0">
                <a:srgbClr val="FC7967"/>
              </a:gs>
              <a:gs pos="100000">
                <a:srgbClr val="F1E7B6"/>
              </a:gs>
            </a:gsLst>
            <a:lin ang="5400000" scaled="1"/>
          </a:gradFill>
          <a:ln w="12700">
            <a:miter lim="400000"/>
          </a:ln>
        </p:spPr>
        <p:txBody>
          <a:bodyPr lIns="25590" tIns="25590" rIns="25590" bIns="25590" anchor="ctr"/>
          <a:lstStyle/>
          <a:p>
            <a:pPr defTabSz="23032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865">
              <a:cs typeface="+mn-ea"/>
              <a:sym typeface="+mn-lt"/>
            </a:endParaRPr>
          </a:p>
        </p:txBody>
      </p:sp>
      <p:sp>
        <p:nvSpPr>
          <p:cNvPr id="9" name="Shape 1340">
            <a:extLst>
              <a:ext uri="{FF2B5EF4-FFF2-40B4-BE49-F238E27FC236}">
                <a16:creationId xmlns:a16="http://schemas.microsoft.com/office/drawing/2014/main" id="{2ABDD02E-39D1-40A4-A611-366FE5A91888}"/>
              </a:ext>
            </a:extLst>
          </p:cNvPr>
          <p:cNvSpPr/>
          <p:nvPr/>
        </p:nvSpPr>
        <p:spPr>
          <a:xfrm>
            <a:off x="6725516" y="2438748"/>
            <a:ext cx="1921543" cy="1535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F1E7B6"/>
          </a:solidFill>
          <a:ln w="12700">
            <a:miter lim="400000"/>
          </a:ln>
        </p:spPr>
        <p:txBody>
          <a:bodyPr lIns="25590" tIns="25590" rIns="25590" bIns="25590" anchor="ctr"/>
          <a:lstStyle/>
          <a:p>
            <a:pPr defTabSz="23032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865">
              <a:cs typeface="+mn-ea"/>
              <a:sym typeface="+mn-lt"/>
            </a:endParaRPr>
          </a:p>
        </p:txBody>
      </p:sp>
      <p:sp>
        <p:nvSpPr>
          <p:cNvPr id="10" name="Shape 1341">
            <a:extLst>
              <a:ext uri="{FF2B5EF4-FFF2-40B4-BE49-F238E27FC236}">
                <a16:creationId xmlns:a16="http://schemas.microsoft.com/office/drawing/2014/main" id="{5CB36F3E-1DF6-46E1-9DF8-9FDC3853C0B2}"/>
              </a:ext>
            </a:extLst>
          </p:cNvPr>
          <p:cNvSpPr/>
          <p:nvPr/>
        </p:nvSpPr>
        <p:spPr>
          <a:xfrm>
            <a:off x="7686287" y="3154525"/>
            <a:ext cx="1921543" cy="819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gradFill>
            <a:gsLst>
              <a:gs pos="0">
                <a:srgbClr val="FC7967"/>
              </a:gs>
              <a:gs pos="100000">
                <a:srgbClr val="F1E7B6"/>
              </a:gs>
            </a:gsLst>
            <a:lin ang="5400000" scaled="1"/>
          </a:gradFill>
          <a:ln w="12700">
            <a:miter lim="400000"/>
          </a:ln>
        </p:spPr>
        <p:txBody>
          <a:bodyPr lIns="25590" tIns="25590" rIns="25590" bIns="25590" anchor="ctr"/>
          <a:lstStyle/>
          <a:p>
            <a:pPr defTabSz="23032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865">
              <a:cs typeface="+mn-ea"/>
              <a:sym typeface="+mn-lt"/>
            </a:endParaRPr>
          </a:p>
        </p:txBody>
      </p:sp>
      <p:sp>
        <p:nvSpPr>
          <p:cNvPr id="11" name="Shape 1342">
            <a:extLst>
              <a:ext uri="{FF2B5EF4-FFF2-40B4-BE49-F238E27FC236}">
                <a16:creationId xmlns:a16="http://schemas.microsoft.com/office/drawing/2014/main" id="{EBBB8386-BC95-44F6-99FD-75E959607993}"/>
              </a:ext>
            </a:extLst>
          </p:cNvPr>
          <p:cNvSpPr/>
          <p:nvPr/>
        </p:nvSpPr>
        <p:spPr>
          <a:xfrm>
            <a:off x="8647060" y="2150229"/>
            <a:ext cx="1921544" cy="18238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F1E7B6"/>
          </a:solidFill>
          <a:ln w="12700">
            <a:miter lim="400000"/>
          </a:ln>
        </p:spPr>
        <p:txBody>
          <a:bodyPr lIns="25590" tIns="25590" rIns="25590" bIns="25590" anchor="ctr"/>
          <a:lstStyle/>
          <a:p>
            <a:pPr defTabSz="23032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865">
              <a:cs typeface="+mn-ea"/>
              <a:sym typeface="+mn-lt"/>
            </a:endParaRPr>
          </a:p>
        </p:txBody>
      </p:sp>
      <p:sp>
        <p:nvSpPr>
          <p:cNvPr id="12" name="Shape 1343">
            <a:extLst>
              <a:ext uri="{FF2B5EF4-FFF2-40B4-BE49-F238E27FC236}">
                <a16:creationId xmlns:a16="http://schemas.microsoft.com/office/drawing/2014/main" id="{1E172342-E9CF-4A82-BD7A-9991AB0887FA}"/>
              </a:ext>
            </a:extLst>
          </p:cNvPr>
          <p:cNvSpPr/>
          <p:nvPr/>
        </p:nvSpPr>
        <p:spPr>
          <a:xfrm>
            <a:off x="9607831" y="2633002"/>
            <a:ext cx="1921543" cy="1341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gradFill>
            <a:gsLst>
              <a:gs pos="0">
                <a:srgbClr val="FC7967"/>
              </a:gs>
              <a:gs pos="100000">
                <a:srgbClr val="F1E7B6"/>
              </a:gs>
            </a:gsLst>
            <a:lin ang="5400000" scaled="1"/>
          </a:gradFill>
          <a:ln w="12700">
            <a:miter lim="400000"/>
          </a:ln>
        </p:spPr>
        <p:txBody>
          <a:bodyPr lIns="25590" tIns="25590" rIns="25590" bIns="25590" anchor="ctr"/>
          <a:lstStyle/>
          <a:p>
            <a:pPr defTabSz="230325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865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A1E3CCE-66B9-4E70-B7D5-1C3D568B6F4B}"/>
              </a:ext>
            </a:extLst>
          </p:cNvPr>
          <p:cNvGrpSpPr/>
          <p:nvPr/>
        </p:nvGrpSpPr>
        <p:grpSpPr>
          <a:xfrm>
            <a:off x="1577391" y="1769751"/>
            <a:ext cx="9335479" cy="1286659"/>
            <a:chOff x="2901684" y="4755184"/>
            <a:chExt cx="18514642" cy="2557643"/>
          </a:xfrm>
        </p:grpSpPr>
        <p:sp>
          <p:nvSpPr>
            <p:cNvPr id="14" name="Shape 1344">
              <a:extLst>
                <a:ext uri="{FF2B5EF4-FFF2-40B4-BE49-F238E27FC236}">
                  <a16:creationId xmlns:a16="http://schemas.microsoft.com/office/drawing/2014/main" id="{5C86B299-7C8C-48ED-A644-E245A3F30F97}"/>
                </a:ext>
              </a:extLst>
            </p:cNvPr>
            <p:cNvSpPr/>
            <p:nvPr/>
          </p:nvSpPr>
          <p:spPr>
            <a:xfrm>
              <a:off x="2901684" y="6330756"/>
              <a:ext cx="1365535" cy="5189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lIns="36599" tIns="36599" rIns="36599" bIns="36599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lnSpc>
                  <a:spcPct val="10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225">
                  <a:latin typeface="+mn-lt"/>
                  <a:ea typeface="+mn-ea"/>
                  <a:cs typeface="+mn-ea"/>
                  <a:sym typeface="+mn-lt"/>
                </a:rPr>
                <a:t>48%</a:t>
              </a:r>
            </a:p>
          </p:txBody>
        </p:sp>
        <p:sp>
          <p:nvSpPr>
            <p:cNvPr id="15" name="Shape 1345">
              <a:extLst>
                <a:ext uri="{FF2B5EF4-FFF2-40B4-BE49-F238E27FC236}">
                  <a16:creationId xmlns:a16="http://schemas.microsoft.com/office/drawing/2014/main" id="{C19E6DD3-A27C-43BD-B463-2C7CFEE8093F}"/>
                </a:ext>
              </a:extLst>
            </p:cNvPr>
            <p:cNvSpPr/>
            <p:nvPr/>
          </p:nvSpPr>
          <p:spPr>
            <a:xfrm>
              <a:off x="4807141" y="5371089"/>
              <a:ext cx="1365534" cy="5189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lIns="36599" tIns="36599" rIns="36599" bIns="36599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lnSpc>
                  <a:spcPct val="10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225">
                  <a:latin typeface="+mn-lt"/>
                  <a:ea typeface="+mn-ea"/>
                  <a:cs typeface="+mn-ea"/>
                  <a:sym typeface="+mn-lt"/>
                </a:rPr>
                <a:t>76%</a:t>
              </a:r>
            </a:p>
          </p:txBody>
        </p:sp>
        <p:sp>
          <p:nvSpPr>
            <p:cNvPr id="16" name="Shape 1346">
              <a:extLst>
                <a:ext uri="{FF2B5EF4-FFF2-40B4-BE49-F238E27FC236}">
                  <a16:creationId xmlns:a16="http://schemas.microsoft.com/office/drawing/2014/main" id="{1FC14424-4674-4BE4-A6AF-3C85E7BF2200}"/>
                </a:ext>
              </a:extLst>
            </p:cNvPr>
            <p:cNvSpPr/>
            <p:nvPr/>
          </p:nvSpPr>
          <p:spPr>
            <a:xfrm>
              <a:off x="6712597" y="5946525"/>
              <a:ext cx="1365534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lIns="36599" tIns="36599" rIns="36599" bIns="36599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lnSpc>
                  <a:spcPct val="10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225">
                  <a:latin typeface="+mn-lt"/>
                  <a:ea typeface="+mn-ea"/>
                  <a:cs typeface="+mn-ea"/>
                  <a:sym typeface="+mn-lt"/>
                </a:rPr>
                <a:t>63%</a:t>
              </a:r>
            </a:p>
          </p:txBody>
        </p:sp>
        <p:sp>
          <p:nvSpPr>
            <p:cNvPr id="17" name="Shape 1347">
              <a:extLst>
                <a:ext uri="{FF2B5EF4-FFF2-40B4-BE49-F238E27FC236}">
                  <a16:creationId xmlns:a16="http://schemas.microsoft.com/office/drawing/2014/main" id="{1FC0C3AF-DFC9-4A51-AF0A-086DCFEAC2E5}"/>
                </a:ext>
              </a:extLst>
            </p:cNvPr>
            <p:cNvSpPr/>
            <p:nvPr/>
          </p:nvSpPr>
          <p:spPr>
            <a:xfrm>
              <a:off x="8618053" y="4857306"/>
              <a:ext cx="1365534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lIns="36599" tIns="36599" rIns="36599" bIns="36599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lnSpc>
                  <a:spcPct val="10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225">
                  <a:latin typeface="+mn-lt"/>
                  <a:ea typeface="+mn-ea"/>
                  <a:cs typeface="+mn-ea"/>
                  <a:sym typeface="+mn-lt"/>
                </a:rPr>
                <a:t>88%</a:t>
              </a:r>
            </a:p>
          </p:txBody>
        </p:sp>
        <p:sp>
          <p:nvSpPr>
            <p:cNvPr id="18" name="Shape 1348">
              <a:extLst>
                <a:ext uri="{FF2B5EF4-FFF2-40B4-BE49-F238E27FC236}">
                  <a16:creationId xmlns:a16="http://schemas.microsoft.com/office/drawing/2014/main" id="{B0266C3F-0C91-4483-B390-C0F919177DE2}"/>
                </a:ext>
              </a:extLst>
            </p:cNvPr>
            <p:cNvSpPr/>
            <p:nvPr/>
          </p:nvSpPr>
          <p:spPr>
            <a:xfrm>
              <a:off x="10523508" y="6185810"/>
              <a:ext cx="1365535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lIns="36599" tIns="36599" rIns="36599" bIns="36599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lnSpc>
                  <a:spcPct val="10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225">
                  <a:latin typeface="+mn-lt"/>
                  <a:ea typeface="+mn-ea"/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19" name="Shape 1349">
              <a:extLst>
                <a:ext uri="{FF2B5EF4-FFF2-40B4-BE49-F238E27FC236}">
                  <a16:creationId xmlns:a16="http://schemas.microsoft.com/office/drawing/2014/main" id="{51FD03FB-24C2-4A5D-81C1-2B9ED7DA25B9}"/>
                </a:ext>
              </a:extLst>
            </p:cNvPr>
            <p:cNvSpPr/>
            <p:nvPr/>
          </p:nvSpPr>
          <p:spPr>
            <a:xfrm>
              <a:off x="12428964" y="6438885"/>
              <a:ext cx="1365535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lIns="36599" tIns="36599" rIns="36599" bIns="36599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lnSpc>
                  <a:spcPct val="10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225">
                  <a:latin typeface="+mn-lt"/>
                  <a:ea typeface="+mn-ea"/>
                  <a:cs typeface="+mn-ea"/>
                  <a:sym typeface="+mn-lt"/>
                </a:rPr>
                <a:t>58%</a:t>
              </a:r>
            </a:p>
          </p:txBody>
        </p:sp>
        <p:sp>
          <p:nvSpPr>
            <p:cNvPr id="20" name="Shape 1350">
              <a:extLst>
                <a:ext uri="{FF2B5EF4-FFF2-40B4-BE49-F238E27FC236}">
                  <a16:creationId xmlns:a16="http://schemas.microsoft.com/office/drawing/2014/main" id="{85B0D9D5-241F-40AE-91BE-24E0FA9AB7B7}"/>
                </a:ext>
              </a:extLst>
            </p:cNvPr>
            <p:cNvSpPr/>
            <p:nvPr/>
          </p:nvSpPr>
          <p:spPr>
            <a:xfrm>
              <a:off x="14334421" y="5371089"/>
              <a:ext cx="1365534" cy="5189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lIns="36599" tIns="36599" rIns="36599" bIns="36599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lnSpc>
                  <a:spcPct val="10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225">
                  <a:latin typeface="+mn-lt"/>
                  <a:ea typeface="+mn-ea"/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21" name="Shape 1351">
              <a:extLst>
                <a:ext uri="{FF2B5EF4-FFF2-40B4-BE49-F238E27FC236}">
                  <a16:creationId xmlns:a16="http://schemas.microsoft.com/office/drawing/2014/main" id="{93B4001E-7368-488F-B751-3F3B9C6F16E1}"/>
                </a:ext>
              </a:extLst>
            </p:cNvPr>
            <p:cNvSpPr/>
            <p:nvPr/>
          </p:nvSpPr>
          <p:spPr>
            <a:xfrm>
              <a:off x="16239876" y="6793924"/>
              <a:ext cx="1365535" cy="5189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lIns="36599" tIns="36599" rIns="36599" bIns="36599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lnSpc>
                  <a:spcPct val="10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225">
                  <a:latin typeface="+mn-lt"/>
                  <a:ea typeface="+mn-ea"/>
                  <a:cs typeface="+mn-ea"/>
                  <a:sym typeface="+mn-lt"/>
                </a:rPr>
                <a:t>35%</a:t>
              </a:r>
            </a:p>
          </p:txBody>
        </p:sp>
        <p:sp>
          <p:nvSpPr>
            <p:cNvPr id="22" name="Shape 1352">
              <a:extLst>
                <a:ext uri="{FF2B5EF4-FFF2-40B4-BE49-F238E27FC236}">
                  <a16:creationId xmlns:a16="http://schemas.microsoft.com/office/drawing/2014/main" id="{9586E2BD-CD44-43BF-9432-B07E3EDE12B4}"/>
                </a:ext>
              </a:extLst>
            </p:cNvPr>
            <p:cNvSpPr/>
            <p:nvPr/>
          </p:nvSpPr>
          <p:spPr>
            <a:xfrm>
              <a:off x="18145334" y="4755184"/>
              <a:ext cx="1365534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lIns="36599" tIns="36599" rIns="36599" bIns="36599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lnSpc>
                  <a:spcPct val="10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225">
                  <a:latin typeface="+mn-lt"/>
                  <a:ea typeface="+mn-ea"/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24" name="Shape 1353">
              <a:extLst>
                <a:ext uri="{FF2B5EF4-FFF2-40B4-BE49-F238E27FC236}">
                  <a16:creationId xmlns:a16="http://schemas.microsoft.com/office/drawing/2014/main" id="{3469B120-1F76-4130-BC54-CC9B6856F9C2}"/>
                </a:ext>
              </a:extLst>
            </p:cNvPr>
            <p:cNvSpPr/>
            <p:nvPr/>
          </p:nvSpPr>
          <p:spPr>
            <a:xfrm>
              <a:off x="20050791" y="5903884"/>
              <a:ext cx="1365535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lIns="36599" tIns="36599" rIns="36599" bIns="36599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lnSpc>
                  <a:spcPct val="10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225">
                  <a:latin typeface="+mn-lt"/>
                  <a:ea typeface="+mn-ea"/>
                  <a:cs typeface="+mn-ea"/>
                  <a:sym typeface="+mn-lt"/>
                </a:rPr>
                <a:t>65%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0738F1C-70A3-421A-9719-682032BE965A}"/>
              </a:ext>
            </a:extLst>
          </p:cNvPr>
          <p:cNvGrpSpPr/>
          <p:nvPr/>
        </p:nvGrpSpPr>
        <p:grpSpPr>
          <a:xfrm>
            <a:off x="1271588" y="4347555"/>
            <a:ext cx="5436360" cy="597563"/>
            <a:chOff x="-335617" y="9622242"/>
            <a:chExt cx="10781693" cy="1187847"/>
          </a:xfrm>
        </p:grpSpPr>
        <p:sp>
          <p:nvSpPr>
            <p:cNvPr id="26" name="Shape 1356">
              <a:extLst>
                <a:ext uri="{FF2B5EF4-FFF2-40B4-BE49-F238E27FC236}">
                  <a16:creationId xmlns:a16="http://schemas.microsoft.com/office/drawing/2014/main" id="{8F20CEA9-527D-4BB1-B1EB-97D1ED793628}"/>
                </a:ext>
              </a:extLst>
            </p:cNvPr>
            <p:cNvSpPr/>
            <p:nvPr/>
          </p:nvSpPr>
          <p:spPr>
            <a:xfrm>
              <a:off x="-335617" y="9622242"/>
              <a:ext cx="1187847" cy="118784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C7967"/>
                </a:gs>
                <a:gs pos="100000">
                  <a:srgbClr val="F1E7B6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2306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Shape 1361">
              <a:extLst>
                <a:ext uri="{FF2B5EF4-FFF2-40B4-BE49-F238E27FC236}">
                  <a16:creationId xmlns:a16="http://schemas.microsoft.com/office/drawing/2014/main" id="{E639650D-B8A8-4FE4-864C-ACB87133A88D}"/>
                </a:ext>
              </a:extLst>
            </p:cNvPr>
            <p:cNvSpPr/>
            <p:nvPr/>
          </p:nvSpPr>
          <p:spPr>
            <a:xfrm>
              <a:off x="9258229" y="9622242"/>
              <a:ext cx="1187847" cy="1187847"/>
            </a:xfrm>
            <a:prstGeom prst="roundRect">
              <a:avLst>
                <a:gd name="adj" fmla="val 50000"/>
              </a:avLst>
            </a:prstGeom>
            <a:solidFill>
              <a:srgbClr val="F1E7B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2306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D176148-180B-41C0-8F52-B2557C6B91B8}"/>
              </a:ext>
            </a:extLst>
          </p:cNvPr>
          <p:cNvGrpSpPr/>
          <p:nvPr/>
        </p:nvGrpSpPr>
        <p:grpSpPr>
          <a:xfrm>
            <a:off x="1993688" y="4431329"/>
            <a:ext cx="3327612" cy="819832"/>
            <a:chOff x="2266373" y="1601385"/>
            <a:chExt cx="3327612" cy="819832"/>
          </a:xfrm>
        </p:grpSpPr>
        <p:sp>
          <p:nvSpPr>
            <p:cNvPr id="38" name="Shape 967">
              <a:extLst>
                <a:ext uri="{FF2B5EF4-FFF2-40B4-BE49-F238E27FC236}">
                  <a16:creationId xmlns:a16="http://schemas.microsoft.com/office/drawing/2014/main" id="{D9329844-5290-4136-A690-BCB077DB237F}"/>
                </a:ext>
              </a:extLst>
            </p:cNvPr>
            <p:cNvSpPr/>
            <p:nvPr/>
          </p:nvSpPr>
          <p:spPr>
            <a:xfrm>
              <a:off x="2266373" y="1893893"/>
              <a:ext cx="3327612" cy="52732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lnSpc>
                  <a:spcPct val="150000"/>
                </a:lnSpc>
                <a:spcBef>
                  <a:spcPts val="857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Shape 967">
              <a:extLst>
                <a:ext uri="{FF2B5EF4-FFF2-40B4-BE49-F238E27FC236}">
                  <a16:creationId xmlns:a16="http://schemas.microsoft.com/office/drawing/2014/main" id="{5843786A-0703-470E-AFD3-8B260E17B195}"/>
                </a:ext>
              </a:extLst>
            </p:cNvPr>
            <p:cNvSpPr/>
            <p:nvPr/>
          </p:nvSpPr>
          <p:spPr>
            <a:xfrm>
              <a:off x="2266373" y="1601385"/>
              <a:ext cx="2199628" cy="2462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62DFA9B-CD50-4393-A7AD-56DCE558D2D7}"/>
              </a:ext>
            </a:extLst>
          </p:cNvPr>
          <p:cNvGrpSpPr/>
          <p:nvPr/>
        </p:nvGrpSpPr>
        <p:grpSpPr>
          <a:xfrm>
            <a:off x="6829716" y="4431329"/>
            <a:ext cx="3327612" cy="819832"/>
            <a:chOff x="2266373" y="1601385"/>
            <a:chExt cx="3327612" cy="819832"/>
          </a:xfrm>
        </p:grpSpPr>
        <p:sp>
          <p:nvSpPr>
            <p:cNvPr id="41" name="Shape 967">
              <a:extLst>
                <a:ext uri="{FF2B5EF4-FFF2-40B4-BE49-F238E27FC236}">
                  <a16:creationId xmlns:a16="http://schemas.microsoft.com/office/drawing/2014/main" id="{F1823D6F-48FD-43FA-A583-EB4A0E7C81F0}"/>
                </a:ext>
              </a:extLst>
            </p:cNvPr>
            <p:cNvSpPr/>
            <p:nvPr/>
          </p:nvSpPr>
          <p:spPr>
            <a:xfrm>
              <a:off x="2266373" y="1893893"/>
              <a:ext cx="3327612" cy="52732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lnSpc>
                  <a:spcPct val="150000"/>
                </a:lnSpc>
                <a:spcBef>
                  <a:spcPts val="857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Shape 967">
              <a:extLst>
                <a:ext uri="{FF2B5EF4-FFF2-40B4-BE49-F238E27FC236}">
                  <a16:creationId xmlns:a16="http://schemas.microsoft.com/office/drawing/2014/main" id="{8E4AD6BE-7EA7-492A-9F4F-EB1628A68948}"/>
                </a:ext>
              </a:extLst>
            </p:cNvPr>
            <p:cNvSpPr/>
            <p:nvPr/>
          </p:nvSpPr>
          <p:spPr>
            <a:xfrm>
              <a:off x="2266373" y="1601385"/>
              <a:ext cx="2199628" cy="2462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6294">
                <a:spcBef>
                  <a:spcPts val="857"/>
                </a:spcBef>
                <a:defRPr sz="1800"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5450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1221BB69-82AD-4337-AC1D-F408A9AD3FF2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D9C3033-14E5-4C70-B45C-A61F4535DEF7}"/>
              </a:ext>
            </a:extLst>
          </p:cNvPr>
          <p:cNvGrpSpPr/>
          <p:nvPr/>
        </p:nvGrpSpPr>
        <p:grpSpPr>
          <a:xfrm>
            <a:off x="1241866" y="2039907"/>
            <a:ext cx="9716796" cy="1641725"/>
            <a:chOff x="1463645" y="2474293"/>
            <a:chExt cx="9716796" cy="1641725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425FC9C-B696-489A-9FA0-B0C1606BF4B0}"/>
                </a:ext>
              </a:extLst>
            </p:cNvPr>
            <p:cNvCxnSpPr/>
            <p:nvPr/>
          </p:nvCxnSpPr>
          <p:spPr>
            <a:xfrm>
              <a:off x="2128315" y="4107997"/>
              <a:ext cx="8389433" cy="8021"/>
            </a:xfrm>
            <a:prstGeom prst="line">
              <a:avLst/>
            </a:prstGeom>
            <a:ln>
              <a:solidFill>
                <a:srgbClr val="7AA6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riangle 6">
              <a:extLst>
                <a:ext uri="{FF2B5EF4-FFF2-40B4-BE49-F238E27FC236}">
                  <a16:creationId xmlns:a16="http://schemas.microsoft.com/office/drawing/2014/main" id="{C28BB709-5956-4051-8DA2-62C59A5A249D}"/>
                </a:ext>
              </a:extLst>
            </p:cNvPr>
            <p:cNvSpPr/>
            <p:nvPr/>
          </p:nvSpPr>
          <p:spPr>
            <a:xfrm rot="10800000">
              <a:off x="2395016" y="3947575"/>
              <a:ext cx="168443" cy="168443"/>
            </a:xfrm>
            <a:prstGeom prst="triangle">
              <a:avLst/>
            </a:prstGeom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100">
                <a:cs typeface="+mn-ea"/>
                <a:sym typeface="+mn-lt"/>
              </a:endParaRPr>
            </a:p>
          </p:txBody>
        </p:sp>
        <p:sp>
          <p:nvSpPr>
            <p:cNvPr id="5" name="Triangle 22">
              <a:extLst>
                <a:ext uri="{FF2B5EF4-FFF2-40B4-BE49-F238E27FC236}">
                  <a16:creationId xmlns:a16="http://schemas.microsoft.com/office/drawing/2014/main" id="{3A3D8F75-5C60-4EEA-9D81-29DC04023E79}"/>
                </a:ext>
              </a:extLst>
            </p:cNvPr>
            <p:cNvSpPr/>
            <p:nvPr/>
          </p:nvSpPr>
          <p:spPr>
            <a:xfrm rot="10800000">
              <a:off x="4956886" y="3947575"/>
              <a:ext cx="168443" cy="168443"/>
            </a:xfrm>
            <a:prstGeom prst="triangle">
              <a:avLst/>
            </a:prstGeom>
            <a:solidFill>
              <a:srgbClr val="F1E7B6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100">
                <a:cs typeface="+mn-ea"/>
                <a:sym typeface="+mn-lt"/>
              </a:endParaRPr>
            </a:p>
          </p:txBody>
        </p:sp>
        <p:sp>
          <p:nvSpPr>
            <p:cNvPr id="6" name="Triangle 23">
              <a:extLst>
                <a:ext uri="{FF2B5EF4-FFF2-40B4-BE49-F238E27FC236}">
                  <a16:creationId xmlns:a16="http://schemas.microsoft.com/office/drawing/2014/main" id="{1302B32B-5406-4257-A42D-1FF8CCB28D25}"/>
                </a:ext>
              </a:extLst>
            </p:cNvPr>
            <p:cNvSpPr/>
            <p:nvPr/>
          </p:nvSpPr>
          <p:spPr>
            <a:xfrm rot="10800000">
              <a:off x="7518757" y="3947575"/>
              <a:ext cx="168443" cy="168443"/>
            </a:xfrm>
            <a:prstGeom prst="triangle">
              <a:avLst/>
            </a:prstGeom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100">
                <a:cs typeface="+mn-ea"/>
                <a:sym typeface="+mn-lt"/>
              </a:endParaRPr>
            </a:p>
          </p:txBody>
        </p:sp>
        <p:sp>
          <p:nvSpPr>
            <p:cNvPr id="7" name="Triangle 24">
              <a:extLst>
                <a:ext uri="{FF2B5EF4-FFF2-40B4-BE49-F238E27FC236}">
                  <a16:creationId xmlns:a16="http://schemas.microsoft.com/office/drawing/2014/main" id="{2537DAE4-B76D-4AF6-9E59-353D62785A53}"/>
                </a:ext>
              </a:extLst>
            </p:cNvPr>
            <p:cNvSpPr/>
            <p:nvPr/>
          </p:nvSpPr>
          <p:spPr>
            <a:xfrm rot="10800000">
              <a:off x="10080627" y="3947575"/>
              <a:ext cx="168443" cy="168443"/>
            </a:xfrm>
            <a:prstGeom prst="triangle">
              <a:avLst/>
            </a:prstGeom>
            <a:solidFill>
              <a:srgbClr val="F1E7B6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100">
                <a:cs typeface="+mn-ea"/>
                <a:sym typeface="+mn-lt"/>
              </a:endParaRPr>
            </a:p>
          </p:txBody>
        </p:sp>
        <p:sp>
          <p:nvSpPr>
            <p:cNvPr id="13" name="TextBox 20">
              <a:extLst>
                <a:ext uri="{FF2B5EF4-FFF2-40B4-BE49-F238E27FC236}">
                  <a16:creationId xmlns:a16="http://schemas.microsoft.com/office/drawing/2014/main" id="{C1DE0689-39D4-483B-B56E-9998E8A74541}"/>
                </a:ext>
              </a:extLst>
            </p:cNvPr>
            <p:cNvSpPr txBox="1"/>
            <p:nvPr/>
          </p:nvSpPr>
          <p:spPr>
            <a:xfrm>
              <a:off x="1854712" y="3388273"/>
              <a:ext cx="12490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2020</a:t>
              </a:r>
            </a:p>
          </p:txBody>
        </p:sp>
        <p:sp>
          <p:nvSpPr>
            <p:cNvPr id="17" name="TextBox 26">
              <a:extLst>
                <a:ext uri="{FF2B5EF4-FFF2-40B4-BE49-F238E27FC236}">
                  <a16:creationId xmlns:a16="http://schemas.microsoft.com/office/drawing/2014/main" id="{43E3AC0B-026D-456B-883D-EFD1FB95EE93}"/>
                </a:ext>
              </a:extLst>
            </p:cNvPr>
            <p:cNvSpPr txBox="1"/>
            <p:nvPr/>
          </p:nvSpPr>
          <p:spPr>
            <a:xfrm>
              <a:off x="4416580" y="3388273"/>
              <a:ext cx="12490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2021</a:t>
              </a:r>
            </a:p>
          </p:txBody>
        </p:sp>
        <p:sp>
          <p:nvSpPr>
            <p:cNvPr id="18" name="TextBox 27">
              <a:extLst>
                <a:ext uri="{FF2B5EF4-FFF2-40B4-BE49-F238E27FC236}">
                  <a16:creationId xmlns:a16="http://schemas.microsoft.com/office/drawing/2014/main" id="{3E0E2C0B-0398-4B64-B085-B6B7FC30836A}"/>
                </a:ext>
              </a:extLst>
            </p:cNvPr>
            <p:cNvSpPr txBox="1"/>
            <p:nvPr/>
          </p:nvSpPr>
          <p:spPr>
            <a:xfrm>
              <a:off x="6961071" y="3388273"/>
              <a:ext cx="12490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2022</a:t>
              </a:r>
            </a:p>
          </p:txBody>
        </p:sp>
        <p:sp>
          <p:nvSpPr>
            <p:cNvPr id="19" name="TextBox 28">
              <a:extLst>
                <a:ext uri="{FF2B5EF4-FFF2-40B4-BE49-F238E27FC236}">
                  <a16:creationId xmlns:a16="http://schemas.microsoft.com/office/drawing/2014/main" id="{7C2676C3-E053-419D-B5BE-42EE2EA05C82}"/>
                </a:ext>
              </a:extLst>
            </p:cNvPr>
            <p:cNvSpPr txBox="1"/>
            <p:nvPr/>
          </p:nvSpPr>
          <p:spPr>
            <a:xfrm>
              <a:off x="9522939" y="3388273"/>
              <a:ext cx="12490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2023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78EEFFB-DAD0-43F6-9F94-7381AF90F17F}"/>
                </a:ext>
              </a:extLst>
            </p:cNvPr>
            <p:cNvGrpSpPr/>
            <p:nvPr/>
          </p:nvGrpSpPr>
          <p:grpSpPr>
            <a:xfrm>
              <a:off x="1463645" y="2474293"/>
              <a:ext cx="2199628" cy="846506"/>
              <a:chOff x="2266373" y="1601385"/>
              <a:chExt cx="2199628" cy="846506"/>
            </a:xfrm>
          </p:grpSpPr>
          <p:sp>
            <p:nvSpPr>
              <p:cNvPr id="21" name="Shape 967">
                <a:extLst>
                  <a:ext uri="{FF2B5EF4-FFF2-40B4-BE49-F238E27FC236}">
                    <a16:creationId xmlns:a16="http://schemas.microsoft.com/office/drawing/2014/main" id="{35322DC7-D131-405B-B70E-4D128DA0414A}"/>
                  </a:ext>
                </a:extLst>
              </p:cNvPr>
              <p:cNvSpPr/>
              <p:nvPr/>
            </p:nvSpPr>
            <p:spPr>
              <a:xfrm>
                <a:off x="2266373" y="1893893"/>
                <a:ext cx="2199628" cy="55399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defTabSz="326294">
                  <a:spcBef>
                    <a:spcPts val="857"/>
                  </a:spcBef>
                  <a:defRPr sz="1800"/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22" name="Shape 967">
                <a:extLst>
                  <a:ext uri="{FF2B5EF4-FFF2-40B4-BE49-F238E27FC236}">
                    <a16:creationId xmlns:a16="http://schemas.microsoft.com/office/drawing/2014/main" id="{C13E2036-FFB5-4A16-967E-401A7D89ED23}"/>
                  </a:ext>
                </a:extLst>
              </p:cNvPr>
              <p:cNvSpPr/>
              <p:nvPr/>
            </p:nvSpPr>
            <p:spPr>
              <a:xfrm>
                <a:off x="2266373" y="1601385"/>
                <a:ext cx="2199628" cy="24622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defTabSz="326294">
                  <a:spcBef>
                    <a:spcPts val="857"/>
                  </a:spcBef>
                  <a:defRPr sz="1800"/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FFE094A-3192-491B-8901-38C8E8745D9F}"/>
                </a:ext>
              </a:extLst>
            </p:cNvPr>
            <p:cNvGrpSpPr/>
            <p:nvPr/>
          </p:nvGrpSpPr>
          <p:grpSpPr>
            <a:xfrm>
              <a:off x="3941293" y="2474293"/>
              <a:ext cx="2199628" cy="846506"/>
              <a:chOff x="2266373" y="1601385"/>
              <a:chExt cx="2199628" cy="846506"/>
            </a:xfrm>
          </p:grpSpPr>
          <p:sp>
            <p:nvSpPr>
              <p:cNvPr id="25" name="Shape 967">
                <a:extLst>
                  <a:ext uri="{FF2B5EF4-FFF2-40B4-BE49-F238E27FC236}">
                    <a16:creationId xmlns:a16="http://schemas.microsoft.com/office/drawing/2014/main" id="{9DF93D86-6FCB-4A97-89C1-25581C092923}"/>
                  </a:ext>
                </a:extLst>
              </p:cNvPr>
              <p:cNvSpPr/>
              <p:nvPr/>
            </p:nvSpPr>
            <p:spPr>
              <a:xfrm>
                <a:off x="2266373" y="1893893"/>
                <a:ext cx="2199628" cy="55399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defTabSz="326294">
                  <a:spcBef>
                    <a:spcPts val="857"/>
                  </a:spcBef>
                  <a:defRPr sz="1800"/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26" name="Shape 967">
                <a:extLst>
                  <a:ext uri="{FF2B5EF4-FFF2-40B4-BE49-F238E27FC236}">
                    <a16:creationId xmlns:a16="http://schemas.microsoft.com/office/drawing/2014/main" id="{B25C9E8B-1C6B-43B0-9EAC-EDFF9D4A7D26}"/>
                  </a:ext>
                </a:extLst>
              </p:cNvPr>
              <p:cNvSpPr/>
              <p:nvPr/>
            </p:nvSpPr>
            <p:spPr>
              <a:xfrm>
                <a:off x="2266373" y="1601385"/>
                <a:ext cx="2199628" cy="24622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defTabSz="326294">
                  <a:spcBef>
                    <a:spcPts val="857"/>
                  </a:spcBef>
                  <a:defRPr sz="1800"/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E71B859F-EE09-4227-97B4-EA5072176AD4}"/>
                </a:ext>
              </a:extLst>
            </p:cNvPr>
            <p:cNvGrpSpPr/>
            <p:nvPr/>
          </p:nvGrpSpPr>
          <p:grpSpPr>
            <a:xfrm>
              <a:off x="6461053" y="2474293"/>
              <a:ext cx="2199628" cy="846506"/>
              <a:chOff x="2266373" y="1601385"/>
              <a:chExt cx="2199628" cy="846506"/>
            </a:xfrm>
          </p:grpSpPr>
          <p:sp>
            <p:nvSpPr>
              <p:cNvPr id="28" name="Shape 967">
                <a:extLst>
                  <a:ext uri="{FF2B5EF4-FFF2-40B4-BE49-F238E27FC236}">
                    <a16:creationId xmlns:a16="http://schemas.microsoft.com/office/drawing/2014/main" id="{BCE76C4E-DCDF-4F01-A790-386DD33BD663}"/>
                  </a:ext>
                </a:extLst>
              </p:cNvPr>
              <p:cNvSpPr/>
              <p:nvPr/>
            </p:nvSpPr>
            <p:spPr>
              <a:xfrm>
                <a:off x="2266373" y="1893893"/>
                <a:ext cx="2199628" cy="55399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defTabSz="326294">
                  <a:spcBef>
                    <a:spcPts val="857"/>
                  </a:spcBef>
                  <a:defRPr sz="1800"/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29" name="Shape 967">
                <a:extLst>
                  <a:ext uri="{FF2B5EF4-FFF2-40B4-BE49-F238E27FC236}">
                    <a16:creationId xmlns:a16="http://schemas.microsoft.com/office/drawing/2014/main" id="{C1C0AA3C-055B-4516-98B7-E5727D41169E}"/>
                  </a:ext>
                </a:extLst>
              </p:cNvPr>
              <p:cNvSpPr/>
              <p:nvPr/>
            </p:nvSpPr>
            <p:spPr>
              <a:xfrm>
                <a:off x="2266373" y="1601385"/>
                <a:ext cx="2199628" cy="24622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defTabSz="326294">
                  <a:spcBef>
                    <a:spcPts val="857"/>
                  </a:spcBef>
                  <a:defRPr sz="1800"/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AF4D954-7380-4714-A49F-1C10CEBE441A}"/>
                </a:ext>
              </a:extLst>
            </p:cNvPr>
            <p:cNvGrpSpPr/>
            <p:nvPr/>
          </p:nvGrpSpPr>
          <p:grpSpPr>
            <a:xfrm>
              <a:off x="8980813" y="2474293"/>
              <a:ext cx="2199628" cy="846506"/>
              <a:chOff x="2266373" y="1601385"/>
              <a:chExt cx="2199628" cy="846506"/>
            </a:xfrm>
          </p:grpSpPr>
          <p:sp>
            <p:nvSpPr>
              <p:cNvPr id="31" name="Shape 967">
                <a:extLst>
                  <a:ext uri="{FF2B5EF4-FFF2-40B4-BE49-F238E27FC236}">
                    <a16:creationId xmlns:a16="http://schemas.microsoft.com/office/drawing/2014/main" id="{0AA16A89-1C67-413A-B69C-831E7D8D2407}"/>
                  </a:ext>
                </a:extLst>
              </p:cNvPr>
              <p:cNvSpPr/>
              <p:nvPr/>
            </p:nvSpPr>
            <p:spPr>
              <a:xfrm>
                <a:off x="2266373" y="1893893"/>
                <a:ext cx="2199628" cy="55399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defTabSz="326294">
                  <a:spcBef>
                    <a:spcPts val="857"/>
                  </a:spcBef>
                  <a:defRPr sz="1800"/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32" name="Shape 967">
                <a:extLst>
                  <a:ext uri="{FF2B5EF4-FFF2-40B4-BE49-F238E27FC236}">
                    <a16:creationId xmlns:a16="http://schemas.microsoft.com/office/drawing/2014/main" id="{1FF42374-F911-469B-A9D5-DD7AA019DB11}"/>
                  </a:ext>
                </a:extLst>
              </p:cNvPr>
              <p:cNvSpPr/>
              <p:nvPr/>
            </p:nvSpPr>
            <p:spPr>
              <a:xfrm>
                <a:off x="2266373" y="1601385"/>
                <a:ext cx="2199628" cy="24622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5="http://schemas.microsoft.com/office/powerpoint/2012/main" xmlns:mc="http://schemas.openxmlformats.org/markup-compatibility/2006" xmlns:p14="http://schemas.microsoft.com/office/powerpoint/2010/main" xmlns="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 defTabSz="326294">
                  <a:spcBef>
                    <a:spcPts val="857"/>
                  </a:spcBef>
                  <a:defRPr sz="1800"/>
                </a:pPr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8E3CF633-7C4A-4B6D-97F7-F26A1FED1B51}"/>
              </a:ext>
            </a:extLst>
          </p:cNvPr>
          <p:cNvSpPr txBox="1"/>
          <p:nvPr/>
        </p:nvSpPr>
        <p:spPr>
          <a:xfrm>
            <a:off x="3716907" y="3997230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AA6A1"/>
                </a:solidFill>
              </a:rPr>
              <a:t>单击此处添加标题文本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F48F496-71F3-49D1-9B8E-168087DBF56D}"/>
              </a:ext>
            </a:extLst>
          </p:cNvPr>
          <p:cNvSpPr txBox="1"/>
          <p:nvPr/>
        </p:nvSpPr>
        <p:spPr>
          <a:xfrm>
            <a:off x="1271588" y="4649479"/>
            <a:ext cx="9853612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707668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1FE74427-5E1F-4AC7-91FA-17A2B6B64E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" t="1969" r="5789" b="950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CABD6715-9602-4705-82A9-5BFB12D257C8}"/>
              </a:ext>
            </a:extLst>
          </p:cNvPr>
          <p:cNvGrpSpPr/>
          <p:nvPr/>
        </p:nvGrpSpPr>
        <p:grpSpPr>
          <a:xfrm>
            <a:off x="3463520" y="842221"/>
            <a:ext cx="7038115" cy="3532081"/>
            <a:chOff x="576992" y="550183"/>
            <a:chExt cx="7038115" cy="353208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73488D-B1C9-4B4A-B465-CEB693E9FF27}"/>
                </a:ext>
              </a:extLst>
            </p:cNvPr>
            <p:cNvSpPr txBox="1"/>
            <p:nvPr/>
          </p:nvSpPr>
          <p:spPr>
            <a:xfrm>
              <a:off x="576992" y="927554"/>
              <a:ext cx="2736648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9900" dirty="0">
                  <a:gradFill>
                    <a:gsLst>
                      <a:gs pos="100000">
                        <a:srgbClr val="FC7967"/>
                      </a:gs>
                      <a:gs pos="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  <a:sym typeface="+mn-lt"/>
                </a:rPr>
                <a:t>感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74E7523-E4FB-4E6E-8285-FDCAF066A54C}"/>
                </a:ext>
              </a:extLst>
            </p:cNvPr>
            <p:cNvSpPr txBox="1"/>
            <p:nvPr/>
          </p:nvSpPr>
          <p:spPr>
            <a:xfrm>
              <a:off x="2255161" y="550183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100000">
                        <a:srgbClr val="FC7967"/>
                      </a:gs>
                      <a:gs pos="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  <a:sym typeface="+mn-lt"/>
                </a:rPr>
                <a:t>恩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62E7123-C032-4530-AAD8-CF92AF9A1633}"/>
                </a:ext>
              </a:extLst>
            </p:cNvPr>
            <p:cNvSpPr txBox="1"/>
            <p:nvPr/>
          </p:nvSpPr>
          <p:spPr>
            <a:xfrm>
              <a:off x="3617871" y="782122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600" dirty="0">
                  <a:gradFill>
                    <a:gsLst>
                      <a:gs pos="100000">
                        <a:srgbClr val="FC7967"/>
                      </a:gs>
                      <a:gs pos="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  <a:sym typeface="+mn-lt"/>
                </a:rPr>
                <a:t>母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C9691DA-8E83-405C-99C6-127562F2FD03}"/>
                </a:ext>
              </a:extLst>
            </p:cNvPr>
            <p:cNvSpPr txBox="1"/>
            <p:nvPr/>
          </p:nvSpPr>
          <p:spPr>
            <a:xfrm>
              <a:off x="4878460" y="756687"/>
              <a:ext cx="273664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9900" dirty="0">
                  <a:gradFill>
                    <a:gsLst>
                      <a:gs pos="100000">
                        <a:srgbClr val="FC7967"/>
                      </a:gs>
                      <a:gs pos="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  <a:sym typeface="+mn-lt"/>
                </a:rPr>
                <a:t>爱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81BFFA5-C992-4586-A995-4CBA64559BA1}"/>
                </a:ext>
              </a:extLst>
            </p:cNvPr>
            <p:cNvSpPr txBox="1"/>
            <p:nvPr/>
          </p:nvSpPr>
          <p:spPr>
            <a:xfrm>
              <a:off x="2765541" y="2708466"/>
              <a:ext cx="30580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dirty="0">
                  <a:gradFill>
                    <a:gsLst>
                      <a:gs pos="0">
                        <a:srgbClr val="FC7967"/>
                      </a:gs>
                      <a:gs pos="100000">
                        <a:srgbClr val="F1E7B6"/>
                      </a:gs>
                    </a:gsLst>
                    <a:lin ang="5400000" scaled="1"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Mother's Day</a:t>
              </a:r>
            </a:p>
          </p:txBody>
        </p:sp>
      </p:grpSp>
      <p:sp>
        <p:nvSpPr>
          <p:cNvPr id="29" name="图形 27">
            <a:extLst>
              <a:ext uri="{FF2B5EF4-FFF2-40B4-BE49-F238E27FC236}">
                <a16:creationId xmlns:a16="http://schemas.microsoft.com/office/drawing/2014/main" id="{99F11A58-A454-4AE9-A84A-A51C3A508234}"/>
              </a:ext>
            </a:extLst>
          </p:cNvPr>
          <p:cNvSpPr/>
          <p:nvPr/>
        </p:nvSpPr>
        <p:spPr>
          <a:xfrm>
            <a:off x="6132102" y="3837974"/>
            <a:ext cx="3058048" cy="2794425"/>
          </a:xfrm>
          <a:custGeom>
            <a:avLst/>
            <a:gdLst>
              <a:gd name="connsiteX0" fmla="*/ 650819 w 1530990"/>
              <a:gd name="connsiteY0" fmla="*/ 547783 h 1399009"/>
              <a:gd name="connsiteX1" fmla="*/ 655064 w 1530990"/>
              <a:gd name="connsiteY1" fmla="*/ 549194 h 1399009"/>
              <a:gd name="connsiteX2" fmla="*/ 689611 w 1530990"/>
              <a:gd name="connsiteY2" fmla="*/ 564956 h 1399009"/>
              <a:gd name="connsiteX3" fmla="*/ 703727 w 1530990"/>
              <a:gd name="connsiteY3" fmla="*/ 568112 h 1399009"/>
              <a:gd name="connsiteX4" fmla="*/ 704520 w 1530990"/>
              <a:gd name="connsiteY4" fmla="*/ 568095 h 1399009"/>
              <a:gd name="connsiteX5" fmla="*/ 704968 w 1530990"/>
              <a:gd name="connsiteY5" fmla="*/ 568056 h 1399009"/>
              <a:gd name="connsiteX6" fmla="*/ 704990 w 1530990"/>
              <a:gd name="connsiteY6" fmla="*/ 568056 h 1399009"/>
              <a:gd name="connsiteX7" fmla="*/ 691179 w 1530990"/>
              <a:gd name="connsiteY7" fmla="*/ 587931 h 1399009"/>
              <a:gd name="connsiteX8" fmla="*/ 691179 w 1530990"/>
              <a:gd name="connsiteY8" fmla="*/ 587931 h 1399009"/>
              <a:gd name="connsiteX9" fmla="*/ 686880 w 1530990"/>
              <a:gd name="connsiteY9" fmla="*/ 582195 h 1399009"/>
              <a:gd name="connsiteX10" fmla="*/ 654425 w 1530990"/>
              <a:gd name="connsiteY10" fmla="*/ 552672 h 1399009"/>
              <a:gd name="connsiteX11" fmla="*/ 650396 w 1530990"/>
              <a:gd name="connsiteY11" fmla="*/ 548064 h 1399009"/>
              <a:gd name="connsiteX12" fmla="*/ 650819 w 1530990"/>
              <a:gd name="connsiteY12" fmla="*/ 547783 h 1399009"/>
              <a:gd name="connsiteX13" fmla="*/ 586007 w 1530990"/>
              <a:gd name="connsiteY13" fmla="*/ 535734 h 1399009"/>
              <a:gd name="connsiteX14" fmla="*/ 644484 w 1530990"/>
              <a:gd name="connsiteY14" fmla="*/ 574829 h 1399009"/>
              <a:gd name="connsiteX15" fmla="*/ 687498 w 1530990"/>
              <a:gd name="connsiteY15" fmla="*/ 593326 h 1399009"/>
              <a:gd name="connsiteX16" fmla="*/ 687477 w 1530990"/>
              <a:gd name="connsiteY16" fmla="*/ 593326 h 1399009"/>
              <a:gd name="connsiteX17" fmla="*/ 656948 w 1530990"/>
              <a:gd name="connsiteY17" fmla="*/ 641152 h 1399009"/>
              <a:gd name="connsiteX18" fmla="*/ 641600 w 1530990"/>
              <a:gd name="connsiteY18" fmla="*/ 686788 h 1399009"/>
              <a:gd name="connsiteX19" fmla="*/ 641579 w 1530990"/>
              <a:gd name="connsiteY19" fmla="*/ 686788 h 1399009"/>
              <a:gd name="connsiteX20" fmla="*/ 636107 w 1530990"/>
              <a:gd name="connsiteY20" fmla="*/ 694965 h 1399009"/>
              <a:gd name="connsiteX21" fmla="*/ 636107 w 1530990"/>
              <a:gd name="connsiteY21" fmla="*/ 694965 h 1399009"/>
              <a:gd name="connsiteX22" fmla="*/ 567565 w 1530990"/>
              <a:gd name="connsiteY22" fmla="*/ 619957 h 1399009"/>
              <a:gd name="connsiteX23" fmla="*/ 567544 w 1530990"/>
              <a:gd name="connsiteY23" fmla="*/ 619957 h 1399009"/>
              <a:gd name="connsiteX24" fmla="*/ 567130 w 1530990"/>
              <a:gd name="connsiteY24" fmla="*/ 616757 h 1399009"/>
              <a:gd name="connsiteX25" fmla="*/ 567959 w 1530990"/>
              <a:gd name="connsiteY25" fmla="*/ 605114 h 1399009"/>
              <a:gd name="connsiteX26" fmla="*/ 574713 w 1530990"/>
              <a:gd name="connsiteY26" fmla="*/ 575051 h 1399009"/>
              <a:gd name="connsiteX27" fmla="*/ 577051 w 1530990"/>
              <a:gd name="connsiteY27" fmla="*/ 559229 h 1399009"/>
              <a:gd name="connsiteX28" fmla="*/ 577515 w 1530990"/>
              <a:gd name="connsiteY28" fmla="*/ 549332 h 1399009"/>
              <a:gd name="connsiteX29" fmla="*/ 577535 w 1530990"/>
              <a:gd name="connsiteY29" fmla="*/ 549332 h 1399009"/>
              <a:gd name="connsiteX30" fmla="*/ 578253 w 1530990"/>
              <a:gd name="connsiteY30" fmla="*/ 549426 h 1399009"/>
              <a:gd name="connsiteX31" fmla="*/ 584655 w 1530990"/>
              <a:gd name="connsiteY31" fmla="*/ 538420 h 1399009"/>
              <a:gd name="connsiteX32" fmla="*/ 585987 w 1530990"/>
              <a:gd name="connsiteY32" fmla="*/ 535734 h 1399009"/>
              <a:gd name="connsiteX33" fmla="*/ 1037163 w 1530990"/>
              <a:gd name="connsiteY33" fmla="*/ 777405 h 1399009"/>
              <a:gd name="connsiteX34" fmla="*/ 1038440 w 1530990"/>
              <a:gd name="connsiteY34" fmla="*/ 779192 h 1399009"/>
              <a:gd name="connsiteX35" fmla="*/ 1038415 w 1530990"/>
              <a:gd name="connsiteY35" fmla="*/ 779192 h 1399009"/>
              <a:gd name="connsiteX36" fmla="*/ 1038058 w 1530990"/>
              <a:gd name="connsiteY36" fmla="*/ 779901 h 1399009"/>
              <a:gd name="connsiteX37" fmla="*/ 1038058 w 1530990"/>
              <a:gd name="connsiteY37" fmla="*/ 779901 h 1399009"/>
              <a:gd name="connsiteX38" fmla="*/ 1037163 w 1530990"/>
              <a:gd name="connsiteY38" fmla="*/ 777405 h 1399009"/>
              <a:gd name="connsiteX39" fmla="*/ 834308 w 1530990"/>
              <a:gd name="connsiteY39" fmla="*/ 0 h 1399009"/>
              <a:gd name="connsiteX40" fmla="*/ 831545 w 1530990"/>
              <a:gd name="connsiteY40" fmla="*/ 16 h 1399009"/>
              <a:gd name="connsiteX41" fmla="*/ 831043 w 1530990"/>
              <a:gd name="connsiteY41" fmla="*/ 24 h 1399009"/>
              <a:gd name="connsiteX42" fmla="*/ 730971 w 1530990"/>
              <a:gd name="connsiteY42" fmla="*/ 22520 h 1399009"/>
              <a:gd name="connsiteX43" fmla="*/ 729046 w 1530990"/>
              <a:gd name="connsiteY43" fmla="*/ 30834 h 1399009"/>
              <a:gd name="connsiteX44" fmla="*/ 729024 w 1530990"/>
              <a:gd name="connsiteY44" fmla="*/ 30834 h 1399009"/>
              <a:gd name="connsiteX45" fmla="*/ 691248 w 1530990"/>
              <a:gd name="connsiteY45" fmla="*/ 67919 h 1399009"/>
              <a:gd name="connsiteX46" fmla="*/ 685242 w 1530990"/>
              <a:gd name="connsiteY46" fmla="*/ 83381 h 1399009"/>
              <a:gd name="connsiteX47" fmla="*/ 679921 w 1530990"/>
              <a:gd name="connsiteY47" fmla="*/ 113309 h 1399009"/>
              <a:gd name="connsiteX48" fmla="*/ 677427 w 1530990"/>
              <a:gd name="connsiteY48" fmla="*/ 123650 h 1399009"/>
              <a:gd name="connsiteX49" fmla="*/ 669369 w 1530990"/>
              <a:gd name="connsiteY49" fmla="*/ 140707 h 1399009"/>
              <a:gd name="connsiteX50" fmla="*/ 655557 w 1530990"/>
              <a:gd name="connsiteY50" fmla="*/ 155154 h 1399009"/>
              <a:gd name="connsiteX51" fmla="*/ 620425 w 1530990"/>
              <a:gd name="connsiteY51" fmla="*/ 181694 h 1399009"/>
              <a:gd name="connsiteX52" fmla="*/ 614632 w 1530990"/>
              <a:gd name="connsiteY52" fmla="*/ 195568 h 1399009"/>
              <a:gd name="connsiteX53" fmla="*/ 636719 w 1530990"/>
              <a:gd name="connsiteY53" fmla="*/ 212570 h 1399009"/>
              <a:gd name="connsiteX54" fmla="*/ 632168 w 1530990"/>
              <a:gd name="connsiteY54" fmla="*/ 227038 h 1399009"/>
              <a:gd name="connsiteX55" fmla="*/ 633367 w 1530990"/>
              <a:gd name="connsiteY55" fmla="*/ 232300 h 1399009"/>
              <a:gd name="connsiteX56" fmla="*/ 639058 w 1530990"/>
              <a:gd name="connsiteY56" fmla="*/ 244265 h 1399009"/>
              <a:gd name="connsiteX57" fmla="*/ 640574 w 1530990"/>
              <a:gd name="connsiteY57" fmla="*/ 249097 h 1399009"/>
              <a:gd name="connsiteX58" fmla="*/ 640256 w 1530990"/>
              <a:gd name="connsiteY58" fmla="*/ 253944 h 1399009"/>
              <a:gd name="connsiteX59" fmla="*/ 636001 w 1530990"/>
              <a:gd name="connsiteY59" fmla="*/ 263264 h 1399009"/>
              <a:gd name="connsiteX60" fmla="*/ 635380 w 1530990"/>
              <a:gd name="connsiteY60" fmla="*/ 267247 h 1399009"/>
              <a:gd name="connsiteX61" fmla="*/ 636153 w 1530990"/>
              <a:gd name="connsiteY61" fmla="*/ 270549 h 1399009"/>
              <a:gd name="connsiteX62" fmla="*/ 641033 w 1530990"/>
              <a:gd name="connsiteY62" fmla="*/ 283872 h 1399009"/>
              <a:gd name="connsiteX63" fmla="*/ 641439 w 1530990"/>
              <a:gd name="connsiteY63" fmla="*/ 288939 h 1399009"/>
              <a:gd name="connsiteX64" fmla="*/ 640860 w 1530990"/>
              <a:gd name="connsiteY64" fmla="*/ 305025 h 1399009"/>
              <a:gd name="connsiteX65" fmla="*/ 643478 w 1530990"/>
              <a:gd name="connsiteY65" fmla="*/ 312391 h 1399009"/>
              <a:gd name="connsiteX66" fmla="*/ 657912 w 1530990"/>
              <a:gd name="connsiteY66" fmla="*/ 319217 h 1399009"/>
              <a:gd name="connsiteX67" fmla="*/ 692262 w 1530990"/>
              <a:gd name="connsiteY67" fmla="*/ 322226 h 1399009"/>
              <a:gd name="connsiteX68" fmla="*/ 704028 w 1530990"/>
              <a:gd name="connsiteY68" fmla="*/ 324352 h 1399009"/>
              <a:gd name="connsiteX69" fmla="*/ 724222 w 1530990"/>
              <a:gd name="connsiteY69" fmla="*/ 333457 h 1399009"/>
              <a:gd name="connsiteX70" fmla="*/ 743055 w 1530990"/>
              <a:gd name="connsiteY70" fmla="*/ 349961 h 1399009"/>
              <a:gd name="connsiteX71" fmla="*/ 743032 w 1530990"/>
              <a:gd name="connsiteY71" fmla="*/ 349961 h 1399009"/>
              <a:gd name="connsiteX72" fmla="*/ 765586 w 1530990"/>
              <a:gd name="connsiteY72" fmla="*/ 483343 h 1399009"/>
              <a:gd name="connsiteX73" fmla="*/ 765564 w 1530990"/>
              <a:gd name="connsiteY73" fmla="*/ 483343 h 1399009"/>
              <a:gd name="connsiteX74" fmla="*/ 709748 w 1530990"/>
              <a:gd name="connsiteY74" fmla="*/ 561281 h 1399009"/>
              <a:gd name="connsiteX75" fmla="*/ 709748 w 1530990"/>
              <a:gd name="connsiteY75" fmla="*/ 561281 h 1399009"/>
              <a:gd name="connsiteX76" fmla="*/ 709560 w 1530990"/>
              <a:gd name="connsiteY76" fmla="*/ 560809 h 1399009"/>
              <a:gd name="connsiteX77" fmla="*/ 693298 w 1530990"/>
              <a:gd name="connsiteY77" fmla="*/ 545410 h 1399009"/>
              <a:gd name="connsiteX78" fmla="*/ 693320 w 1530990"/>
              <a:gd name="connsiteY78" fmla="*/ 545410 h 1399009"/>
              <a:gd name="connsiteX79" fmla="*/ 705952 w 1530990"/>
              <a:gd name="connsiteY79" fmla="*/ 548498 h 1399009"/>
              <a:gd name="connsiteX80" fmla="*/ 711242 w 1530990"/>
              <a:gd name="connsiteY80" fmla="*/ 544377 h 1399009"/>
              <a:gd name="connsiteX81" fmla="*/ 700958 w 1530990"/>
              <a:gd name="connsiteY81" fmla="*/ 530521 h 1399009"/>
              <a:gd name="connsiteX82" fmla="*/ 692149 w 1530990"/>
              <a:gd name="connsiteY82" fmla="*/ 523602 h 1399009"/>
              <a:gd name="connsiteX83" fmla="*/ 661069 w 1530990"/>
              <a:gd name="connsiteY83" fmla="*/ 500996 h 1399009"/>
              <a:gd name="connsiteX84" fmla="*/ 651343 w 1530990"/>
              <a:gd name="connsiteY84" fmla="*/ 493239 h 1399009"/>
              <a:gd name="connsiteX85" fmla="*/ 639443 w 1530990"/>
              <a:gd name="connsiteY85" fmla="*/ 483059 h 1399009"/>
              <a:gd name="connsiteX86" fmla="*/ 639367 w 1530990"/>
              <a:gd name="connsiteY86" fmla="*/ 483016 h 1399009"/>
              <a:gd name="connsiteX87" fmla="*/ 630930 w 1530990"/>
              <a:gd name="connsiteY87" fmla="*/ 481486 h 1399009"/>
              <a:gd name="connsiteX88" fmla="*/ 627036 w 1530990"/>
              <a:gd name="connsiteY88" fmla="*/ 481618 h 1399009"/>
              <a:gd name="connsiteX89" fmla="*/ 587357 w 1530990"/>
              <a:gd name="connsiteY89" fmla="*/ 485409 h 1399009"/>
              <a:gd name="connsiteX90" fmla="*/ 587357 w 1530990"/>
              <a:gd name="connsiteY90" fmla="*/ 485409 h 1399009"/>
              <a:gd name="connsiteX91" fmla="*/ 584526 w 1530990"/>
              <a:gd name="connsiteY91" fmla="*/ 472494 h 1399009"/>
              <a:gd name="connsiteX92" fmla="*/ 584525 w 1530990"/>
              <a:gd name="connsiteY92" fmla="*/ 472489 h 1399009"/>
              <a:gd name="connsiteX93" fmla="*/ 564624 w 1530990"/>
              <a:gd name="connsiteY93" fmla="*/ 471669 h 1399009"/>
              <a:gd name="connsiteX94" fmla="*/ 564604 w 1530990"/>
              <a:gd name="connsiteY94" fmla="*/ 471669 h 1399009"/>
              <a:gd name="connsiteX95" fmla="*/ 564497 w 1530990"/>
              <a:gd name="connsiteY95" fmla="*/ 470976 h 1399009"/>
              <a:gd name="connsiteX96" fmla="*/ 564287 w 1530990"/>
              <a:gd name="connsiteY96" fmla="*/ 470920 h 1399009"/>
              <a:gd name="connsiteX97" fmla="*/ 564266 w 1530990"/>
              <a:gd name="connsiteY97" fmla="*/ 470920 h 1399009"/>
              <a:gd name="connsiteX98" fmla="*/ 564080 w 1530990"/>
              <a:gd name="connsiteY98" fmla="*/ 470418 h 1399009"/>
              <a:gd name="connsiteX99" fmla="*/ 555471 w 1530990"/>
              <a:gd name="connsiteY99" fmla="*/ 467944 h 1399009"/>
              <a:gd name="connsiteX100" fmla="*/ 555451 w 1530990"/>
              <a:gd name="connsiteY100" fmla="*/ 467944 h 1399009"/>
              <a:gd name="connsiteX101" fmla="*/ 554568 w 1530990"/>
              <a:gd name="connsiteY101" fmla="*/ 465697 h 1399009"/>
              <a:gd name="connsiteX102" fmla="*/ 551695 w 1530990"/>
              <a:gd name="connsiteY102" fmla="*/ 456863 h 1399009"/>
              <a:gd name="connsiteX103" fmla="*/ 550319 w 1530990"/>
              <a:gd name="connsiteY103" fmla="*/ 449538 h 1399009"/>
              <a:gd name="connsiteX104" fmla="*/ 551193 w 1530990"/>
              <a:gd name="connsiteY104" fmla="*/ 440632 h 1399009"/>
              <a:gd name="connsiteX105" fmla="*/ 549944 w 1530990"/>
              <a:gd name="connsiteY105" fmla="*/ 434530 h 1399009"/>
              <a:gd name="connsiteX106" fmla="*/ 538521 w 1530990"/>
              <a:gd name="connsiteY106" fmla="*/ 425314 h 1399009"/>
              <a:gd name="connsiteX107" fmla="*/ 538146 w 1530990"/>
              <a:gd name="connsiteY107" fmla="*/ 425319 h 1399009"/>
              <a:gd name="connsiteX108" fmla="*/ 538117 w 1530990"/>
              <a:gd name="connsiteY108" fmla="*/ 425319 h 1399009"/>
              <a:gd name="connsiteX109" fmla="*/ 537897 w 1530990"/>
              <a:gd name="connsiteY109" fmla="*/ 425317 h 1399009"/>
              <a:gd name="connsiteX110" fmla="*/ 520923 w 1530990"/>
              <a:gd name="connsiteY110" fmla="*/ 432608 h 1399009"/>
              <a:gd name="connsiteX111" fmla="*/ 508402 w 1530990"/>
              <a:gd name="connsiteY111" fmla="*/ 429008 h 1399009"/>
              <a:gd name="connsiteX112" fmla="*/ 503712 w 1530990"/>
              <a:gd name="connsiteY112" fmla="*/ 429947 h 1399009"/>
              <a:gd name="connsiteX113" fmla="*/ 491312 w 1530990"/>
              <a:gd name="connsiteY113" fmla="*/ 444836 h 1399009"/>
              <a:gd name="connsiteX114" fmla="*/ 489549 w 1530990"/>
              <a:gd name="connsiteY114" fmla="*/ 449001 h 1399009"/>
              <a:gd name="connsiteX115" fmla="*/ 489549 w 1530990"/>
              <a:gd name="connsiteY115" fmla="*/ 449001 h 1399009"/>
              <a:gd name="connsiteX116" fmla="*/ 364340 w 1530990"/>
              <a:gd name="connsiteY116" fmla="*/ 413021 h 1399009"/>
              <a:gd name="connsiteX117" fmla="*/ 330909 w 1530990"/>
              <a:gd name="connsiteY117" fmla="*/ 349044 h 1399009"/>
              <a:gd name="connsiteX118" fmla="*/ 318362 w 1530990"/>
              <a:gd name="connsiteY118" fmla="*/ 345835 h 1399009"/>
              <a:gd name="connsiteX119" fmla="*/ 304236 w 1530990"/>
              <a:gd name="connsiteY119" fmla="*/ 348092 h 1399009"/>
              <a:gd name="connsiteX120" fmla="*/ 300372 w 1530990"/>
              <a:gd name="connsiteY120" fmla="*/ 345811 h 1399009"/>
              <a:gd name="connsiteX121" fmla="*/ 300354 w 1530990"/>
              <a:gd name="connsiteY121" fmla="*/ 345811 h 1399009"/>
              <a:gd name="connsiteX122" fmla="*/ 300708 w 1530990"/>
              <a:gd name="connsiteY122" fmla="*/ 334840 h 1399009"/>
              <a:gd name="connsiteX123" fmla="*/ 312103 w 1530990"/>
              <a:gd name="connsiteY123" fmla="*/ 329648 h 1399009"/>
              <a:gd name="connsiteX124" fmla="*/ 311992 w 1530990"/>
              <a:gd name="connsiteY124" fmla="*/ 327299 h 1399009"/>
              <a:gd name="connsiteX125" fmla="*/ 308802 w 1530990"/>
              <a:gd name="connsiteY125" fmla="*/ 318979 h 1399009"/>
              <a:gd name="connsiteX126" fmla="*/ 309795 w 1530990"/>
              <a:gd name="connsiteY126" fmla="*/ 317477 h 1399009"/>
              <a:gd name="connsiteX127" fmla="*/ 314215 w 1530990"/>
              <a:gd name="connsiteY127" fmla="*/ 314233 h 1399009"/>
              <a:gd name="connsiteX128" fmla="*/ 315238 w 1530990"/>
              <a:gd name="connsiteY128" fmla="*/ 311396 h 1399009"/>
              <a:gd name="connsiteX129" fmla="*/ 311957 w 1530990"/>
              <a:gd name="connsiteY129" fmla="*/ 300794 h 1399009"/>
              <a:gd name="connsiteX130" fmla="*/ 311858 w 1530990"/>
              <a:gd name="connsiteY130" fmla="*/ 296418 h 1399009"/>
              <a:gd name="connsiteX131" fmla="*/ 314056 w 1530990"/>
              <a:gd name="connsiteY131" fmla="*/ 293594 h 1399009"/>
              <a:gd name="connsiteX132" fmla="*/ 324173 w 1530990"/>
              <a:gd name="connsiteY132" fmla="*/ 287672 h 1399009"/>
              <a:gd name="connsiteX133" fmla="*/ 326592 w 1530990"/>
              <a:gd name="connsiteY133" fmla="*/ 282724 h 1399009"/>
              <a:gd name="connsiteX134" fmla="*/ 325337 w 1530990"/>
              <a:gd name="connsiteY134" fmla="*/ 276974 h 1399009"/>
              <a:gd name="connsiteX135" fmla="*/ 316152 w 1530990"/>
              <a:gd name="connsiteY135" fmla="*/ 254956 h 1399009"/>
              <a:gd name="connsiteX136" fmla="*/ 315123 w 1530990"/>
              <a:gd name="connsiteY136" fmla="*/ 242195 h 1399009"/>
              <a:gd name="connsiteX137" fmla="*/ 318588 w 1530990"/>
              <a:gd name="connsiteY137" fmla="*/ 231356 h 1399009"/>
              <a:gd name="connsiteX138" fmla="*/ 328928 w 1530990"/>
              <a:gd name="connsiteY138" fmla="*/ 212387 h 1399009"/>
              <a:gd name="connsiteX139" fmla="*/ 331905 w 1530990"/>
              <a:gd name="connsiteY139" fmla="*/ 205674 h 1399009"/>
              <a:gd name="connsiteX140" fmla="*/ 333828 w 1530990"/>
              <a:gd name="connsiteY140" fmla="*/ 189063 h 1399009"/>
              <a:gd name="connsiteX141" fmla="*/ 332713 w 1530990"/>
              <a:gd name="connsiteY141" fmla="*/ 183140 h 1399009"/>
              <a:gd name="connsiteX142" fmla="*/ 332731 w 1530990"/>
              <a:gd name="connsiteY142" fmla="*/ 183140 h 1399009"/>
              <a:gd name="connsiteX143" fmla="*/ 332953 w 1530990"/>
              <a:gd name="connsiteY143" fmla="*/ 183406 h 1399009"/>
              <a:gd name="connsiteX144" fmla="*/ 329737 w 1530990"/>
              <a:gd name="connsiteY144" fmla="*/ 165434 h 1399009"/>
              <a:gd name="connsiteX145" fmla="*/ 327671 w 1530990"/>
              <a:gd name="connsiteY145" fmla="*/ 159277 h 1399009"/>
              <a:gd name="connsiteX146" fmla="*/ 313352 w 1530990"/>
              <a:gd name="connsiteY146" fmla="*/ 137898 h 1399009"/>
              <a:gd name="connsiteX147" fmla="*/ 313334 w 1530990"/>
              <a:gd name="connsiteY147" fmla="*/ 137898 h 1399009"/>
              <a:gd name="connsiteX148" fmla="*/ 285105 w 1530990"/>
              <a:gd name="connsiteY148" fmla="*/ 110568 h 1399009"/>
              <a:gd name="connsiteX149" fmla="*/ 167483 w 1530990"/>
              <a:gd name="connsiteY149" fmla="*/ 78670 h 1399009"/>
              <a:gd name="connsiteX150" fmla="*/ 167185 w 1530990"/>
              <a:gd name="connsiteY150" fmla="*/ 78687 h 1399009"/>
              <a:gd name="connsiteX151" fmla="*/ 126248 w 1530990"/>
              <a:gd name="connsiteY151" fmla="*/ 93134 h 1399009"/>
              <a:gd name="connsiteX152" fmla="*/ 94577 w 1530990"/>
              <a:gd name="connsiteY152" fmla="*/ 124754 h 1399009"/>
              <a:gd name="connsiteX153" fmla="*/ 78282 w 1530990"/>
              <a:gd name="connsiteY153" fmla="*/ 146093 h 1399009"/>
              <a:gd name="connsiteX154" fmla="*/ 62425 w 1530990"/>
              <a:gd name="connsiteY154" fmla="*/ 251639 h 1399009"/>
              <a:gd name="connsiteX155" fmla="*/ 90935 w 1530990"/>
              <a:gd name="connsiteY155" fmla="*/ 316826 h 1399009"/>
              <a:gd name="connsiteX156" fmla="*/ 90919 w 1530990"/>
              <a:gd name="connsiteY156" fmla="*/ 316826 h 1399009"/>
              <a:gd name="connsiteX157" fmla="*/ 0 w 1530990"/>
              <a:gd name="connsiteY157" fmla="*/ 336700 h 1399009"/>
              <a:gd name="connsiteX158" fmla="*/ 18250 w 1530990"/>
              <a:gd name="connsiteY158" fmla="*/ 510856 h 1399009"/>
              <a:gd name="connsiteX159" fmla="*/ 36712 w 1530990"/>
              <a:gd name="connsiteY159" fmla="*/ 549641 h 1399009"/>
              <a:gd name="connsiteX160" fmla="*/ 71425 w 1530990"/>
              <a:gd name="connsiteY160" fmla="*/ 583108 h 1399009"/>
              <a:gd name="connsiteX161" fmla="*/ 86963 w 1530990"/>
              <a:gd name="connsiteY161" fmla="*/ 609663 h 1399009"/>
              <a:gd name="connsiteX162" fmla="*/ 31650 w 1530990"/>
              <a:gd name="connsiteY162" fmla="*/ 651996 h 1399009"/>
              <a:gd name="connsiteX163" fmla="*/ 42971 w 1530990"/>
              <a:gd name="connsiteY163" fmla="*/ 778102 h 1399009"/>
              <a:gd name="connsiteX164" fmla="*/ 42956 w 1530990"/>
              <a:gd name="connsiteY164" fmla="*/ 778102 h 1399009"/>
              <a:gd name="connsiteX165" fmla="*/ 34511 w 1530990"/>
              <a:gd name="connsiteY165" fmla="*/ 838087 h 1399009"/>
              <a:gd name="connsiteX166" fmla="*/ 48468 w 1530990"/>
              <a:gd name="connsiteY166" fmla="*/ 971524 h 1399009"/>
              <a:gd name="connsiteX167" fmla="*/ 62391 w 1530990"/>
              <a:gd name="connsiteY167" fmla="*/ 995797 h 1399009"/>
              <a:gd name="connsiteX168" fmla="*/ 70034 w 1530990"/>
              <a:gd name="connsiteY168" fmla="*/ 1000742 h 1399009"/>
              <a:gd name="connsiteX169" fmla="*/ 84407 w 1530990"/>
              <a:gd name="connsiteY169" fmla="*/ 1004909 h 1399009"/>
              <a:gd name="connsiteX170" fmla="*/ 87844 w 1530990"/>
              <a:gd name="connsiteY170" fmla="*/ 1007403 h 1399009"/>
              <a:gd name="connsiteX171" fmla="*/ 89166 w 1530990"/>
              <a:gd name="connsiteY171" fmla="*/ 1014072 h 1399009"/>
              <a:gd name="connsiteX172" fmla="*/ 87088 w 1530990"/>
              <a:gd name="connsiteY172" fmla="*/ 1036789 h 1399009"/>
              <a:gd name="connsiteX173" fmla="*/ 88545 w 1530990"/>
              <a:gd name="connsiteY173" fmla="*/ 1044501 h 1399009"/>
              <a:gd name="connsiteX174" fmla="*/ 108822 w 1530990"/>
              <a:gd name="connsiteY174" fmla="*/ 1060980 h 1399009"/>
              <a:gd name="connsiteX175" fmla="*/ 111388 w 1530990"/>
              <a:gd name="connsiteY175" fmla="*/ 1065919 h 1399009"/>
              <a:gd name="connsiteX176" fmla="*/ 110215 w 1530990"/>
              <a:gd name="connsiteY176" fmla="*/ 1071594 h 1399009"/>
              <a:gd name="connsiteX177" fmla="*/ 103070 w 1530990"/>
              <a:gd name="connsiteY177" fmla="*/ 1088465 h 1399009"/>
              <a:gd name="connsiteX178" fmla="*/ 100255 w 1530990"/>
              <a:gd name="connsiteY178" fmla="*/ 1107552 h 1399009"/>
              <a:gd name="connsiteX179" fmla="*/ 98474 w 1530990"/>
              <a:gd name="connsiteY179" fmla="*/ 1113881 h 1399009"/>
              <a:gd name="connsiteX180" fmla="*/ 85813 w 1530990"/>
              <a:gd name="connsiteY180" fmla="*/ 1126637 h 1399009"/>
              <a:gd name="connsiteX181" fmla="*/ 81465 w 1530990"/>
              <a:gd name="connsiteY181" fmla="*/ 1132501 h 1399009"/>
              <a:gd name="connsiteX182" fmla="*/ 74075 w 1530990"/>
              <a:gd name="connsiteY182" fmla="*/ 1155041 h 1399009"/>
              <a:gd name="connsiteX183" fmla="*/ 72816 w 1530990"/>
              <a:gd name="connsiteY183" fmla="*/ 1297568 h 1399009"/>
              <a:gd name="connsiteX184" fmla="*/ 80838 w 1530990"/>
              <a:gd name="connsiteY184" fmla="*/ 1297524 h 1399009"/>
              <a:gd name="connsiteX185" fmla="*/ 80854 w 1530990"/>
              <a:gd name="connsiteY185" fmla="*/ 1297524 h 1399009"/>
              <a:gd name="connsiteX186" fmla="*/ 60083 w 1530990"/>
              <a:gd name="connsiteY186" fmla="*/ 1389398 h 1399009"/>
              <a:gd name="connsiteX187" fmla="*/ 101074 w 1530990"/>
              <a:gd name="connsiteY187" fmla="*/ 1396788 h 1399009"/>
              <a:gd name="connsiteX188" fmla="*/ 113208 w 1530990"/>
              <a:gd name="connsiteY188" fmla="*/ 1396576 h 1399009"/>
              <a:gd name="connsiteX189" fmla="*/ 138621 w 1530990"/>
              <a:gd name="connsiteY189" fmla="*/ 1393778 h 1399009"/>
              <a:gd name="connsiteX190" fmla="*/ 147658 w 1530990"/>
              <a:gd name="connsiteY190" fmla="*/ 1391252 h 1399009"/>
              <a:gd name="connsiteX191" fmla="*/ 162315 w 1530990"/>
              <a:gd name="connsiteY191" fmla="*/ 1385592 h 1399009"/>
              <a:gd name="connsiteX192" fmla="*/ 168468 w 1530990"/>
              <a:gd name="connsiteY192" fmla="*/ 1384655 h 1399009"/>
              <a:gd name="connsiteX193" fmla="*/ 169532 w 1530990"/>
              <a:gd name="connsiteY193" fmla="*/ 1384679 h 1399009"/>
              <a:gd name="connsiteX194" fmla="*/ 176309 w 1530990"/>
              <a:gd name="connsiteY194" fmla="*/ 1386156 h 1399009"/>
              <a:gd name="connsiteX195" fmla="*/ 195430 w 1530990"/>
              <a:gd name="connsiteY195" fmla="*/ 1393533 h 1399009"/>
              <a:gd name="connsiteX196" fmla="*/ 206558 w 1530990"/>
              <a:gd name="connsiteY196" fmla="*/ 1396765 h 1399009"/>
              <a:gd name="connsiteX197" fmla="*/ 228228 w 1530990"/>
              <a:gd name="connsiteY197" fmla="*/ 1399009 h 1399009"/>
              <a:gd name="connsiteX198" fmla="*/ 232386 w 1530990"/>
              <a:gd name="connsiteY198" fmla="*/ 1398940 h 1399009"/>
              <a:gd name="connsiteX199" fmla="*/ 292350 w 1530990"/>
              <a:gd name="connsiteY199" fmla="*/ 1382706 h 1399009"/>
              <a:gd name="connsiteX200" fmla="*/ 306643 w 1530990"/>
              <a:gd name="connsiteY200" fmla="*/ 1370822 h 1399009"/>
              <a:gd name="connsiteX201" fmla="*/ 314392 w 1530990"/>
              <a:gd name="connsiteY201" fmla="*/ 1355835 h 1399009"/>
              <a:gd name="connsiteX202" fmla="*/ 314410 w 1530990"/>
              <a:gd name="connsiteY202" fmla="*/ 1355835 h 1399009"/>
              <a:gd name="connsiteX203" fmla="*/ 314658 w 1530990"/>
              <a:gd name="connsiteY203" fmla="*/ 1355838 h 1399009"/>
              <a:gd name="connsiteX204" fmla="*/ 324964 w 1530990"/>
              <a:gd name="connsiteY204" fmla="*/ 1347475 h 1399009"/>
              <a:gd name="connsiteX205" fmla="*/ 330992 w 1530990"/>
              <a:gd name="connsiteY205" fmla="*/ 1305135 h 1399009"/>
              <a:gd name="connsiteX206" fmla="*/ 317155 w 1530990"/>
              <a:gd name="connsiteY206" fmla="*/ 1287438 h 1399009"/>
              <a:gd name="connsiteX207" fmla="*/ 305304 w 1530990"/>
              <a:gd name="connsiteY207" fmla="*/ 1281676 h 1399009"/>
              <a:gd name="connsiteX208" fmla="*/ 275169 w 1530990"/>
              <a:gd name="connsiteY208" fmla="*/ 1271059 h 1399009"/>
              <a:gd name="connsiteX209" fmla="*/ 260358 w 1530990"/>
              <a:gd name="connsiteY209" fmla="*/ 1260994 h 1399009"/>
              <a:gd name="connsiteX210" fmla="*/ 260192 w 1530990"/>
              <a:gd name="connsiteY210" fmla="*/ 1260845 h 1399009"/>
              <a:gd name="connsiteX211" fmla="*/ 253260 w 1530990"/>
              <a:gd name="connsiteY211" fmla="*/ 1261938 h 1399009"/>
              <a:gd name="connsiteX212" fmla="*/ 253260 w 1530990"/>
              <a:gd name="connsiteY212" fmla="*/ 1261938 h 1399009"/>
              <a:gd name="connsiteX213" fmla="*/ 242163 w 1530990"/>
              <a:gd name="connsiteY213" fmla="*/ 1238727 h 1399009"/>
              <a:gd name="connsiteX214" fmla="*/ 243231 w 1530990"/>
              <a:gd name="connsiteY214" fmla="*/ 1137905 h 1399009"/>
              <a:gd name="connsiteX215" fmla="*/ 245424 w 1530990"/>
              <a:gd name="connsiteY215" fmla="*/ 1132197 h 1399009"/>
              <a:gd name="connsiteX216" fmla="*/ 267641 w 1530990"/>
              <a:gd name="connsiteY216" fmla="*/ 1093302 h 1399009"/>
              <a:gd name="connsiteX217" fmla="*/ 275478 w 1530990"/>
              <a:gd name="connsiteY217" fmla="*/ 1065192 h 1399009"/>
              <a:gd name="connsiteX218" fmla="*/ 295114 w 1530990"/>
              <a:gd name="connsiteY218" fmla="*/ 1018623 h 1399009"/>
              <a:gd name="connsiteX219" fmla="*/ 299888 w 1530990"/>
              <a:gd name="connsiteY219" fmla="*/ 994383 h 1399009"/>
              <a:gd name="connsiteX220" fmla="*/ 289967 w 1530990"/>
              <a:gd name="connsiteY220" fmla="*/ 955894 h 1399009"/>
              <a:gd name="connsiteX221" fmla="*/ 298930 w 1530990"/>
              <a:gd name="connsiteY221" fmla="*/ 939997 h 1399009"/>
              <a:gd name="connsiteX222" fmla="*/ 302435 w 1530990"/>
              <a:gd name="connsiteY222" fmla="*/ 930822 h 1399009"/>
              <a:gd name="connsiteX223" fmla="*/ 303540 w 1530990"/>
              <a:gd name="connsiteY223" fmla="*/ 907321 h 1399009"/>
              <a:gd name="connsiteX224" fmla="*/ 297710 w 1530990"/>
              <a:gd name="connsiteY224" fmla="*/ 884707 h 1399009"/>
              <a:gd name="connsiteX225" fmla="*/ 277309 w 1530990"/>
              <a:gd name="connsiteY225" fmla="*/ 828382 h 1399009"/>
              <a:gd name="connsiteX226" fmla="*/ 272898 w 1530990"/>
              <a:gd name="connsiteY226" fmla="*/ 805902 h 1399009"/>
              <a:gd name="connsiteX227" fmla="*/ 290268 w 1530990"/>
              <a:gd name="connsiteY227" fmla="*/ 765227 h 1399009"/>
              <a:gd name="connsiteX228" fmla="*/ 280630 w 1530990"/>
              <a:gd name="connsiteY228" fmla="*/ 764102 h 1399009"/>
              <a:gd name="connsiteX229" fmla="*/ 280613 w 1530990"/>
              <a:gd name="connsiteY229" fmla="*/ 764102 h 1399009"/>
              <a:gd name="connsiteX230" fmla="*/ 297070 w 1530990"/>
              <a:gd name="connsiteY230" fmla="*/ 746674 h 1399009"/>
              <a:gd name="connsiteX231" fmla="*/ 297088 w 1530990"/>
              <a:gd name="connsiteY231" fmla="*/ 746674 h 1399009"/>
              <a:gd name="connsiteX232" fmla="*/ 422710 w 1530990"/>
              <a:gd name="connsiteY232" fmla="*/ 774835 h 1399009"/>
              <a:gd name="connsiteX233" fmla="*/ 429353 w 1530990"/>
              <a:gd name="connsiteY233" fmla="*/ 585010 h 1399009"/>
              <a:gd name="connsiteX234" fmla="*/ 440849 w 1530990"/>
              <a:gd name="connsiteY234" fmla="*/ 586338 h 1399009"/>
              <a:gd name="connsiteX235" fmla="*/ 440849 w 1530990"/>
              <a:gd name="connsiteY235" fmla="*/ 586338 h 1399009"/>
              <a:gd name="connsiteX236" fmla="*/ 440783 w 1530990"/>
              <a:gd name="connsiteY236" fmla="*/ 587377 h 1399009"/>
              <a:gd name="connsiteX237" fmla="*/ 459074 w 1530990"/>
              <a:gd name="connsiteY237" fmla="*/ 588443 h 1399009"/>
              <a:gd name="connsiteX238" fmla="*/ 470583 w 1530990"/>
              <a:gd name="connsiteY238" fmla="*/ 589773 h 1399009"/>
              <a:gd name="connsiteX239" fmla="*/ 470563 w 1530990"/>
              <a:gd name="connsiteY239" fmla="*/ 589773 h 1399009"/>
              <a:gd name="connsiteX240" fmla="*/ 476284 w 1530990"/>
              <a:gd name="connsiteY240" fmla="*/ 611724 h 1399009"/>
              <a:gd name="connsiteX241" fmla="*/ 482815 w 1530990"/>
              <a:gd name="connsiteY241" fmla="*/ 624155 h 1399009"/>
              <a:gd name="connsiteX242" fmla="*/ 502318 w 1530990"/>
              <a:gd name="connsiteY242" fmla="*/ 653590 h 1399009"/>
              <a:gd name="connsiteX243" fmla="*/ 512221 w 1530990"/>
              <a:gd name="connsiteY243" fmla="*/ 672227 h 1399009"/>
              <a:gd name="connsiteX244" fmla="*/ 520123 w 1530990"/>
              <a:gd name="connsiteY244" fmla="*/ 689485 h 1399009"/>
              <a:gd name="connsiteX245" fmla="*/ 520103 w 1530990"/>
              <a:gd name="connsiteY245" fmla="*/ 689485 h 1399009"/>
              <a:gd name="connsiteX246" fmla="*/ 471596 w 1530990"/>
              <a:gd name="connsiteY246" fmla="*/ 775179 h 1399009"/>
              <a:gd name="connsiteX247" fmla="*/ 653671 w 1530990"/>
              <a:gd name="connsiteY247" fmla="*/ 879709 h 1399009"/>
              <a:gd name="connsiteX248" fmla="*/ 653650 w 1530990"/>
              <a:gd name="connsiteY248" fmla="*/ 879709 h 1399009"/>
              <a:gd name="connsiteX249" fmla="*/ 675432 w 1530990"/>
              <a:gd name="connsiteY249" fmla="*/ 923381 h 1399009"/>
              <a:gd name="connsiteX250" fmla="*/ 675432 w 1530990"/>
              <a:gd name="connsiteY250" fmla="*/ 923381 h 1399009"/>
              <a:gd name="connsiteX251" fmla="*/ 668648 w 1530990"/>
              <a:gd name="connsiteY251" fmla="*/ 923019 h 1399009"/>
              <a:gd name="connsiteX252" fmla="*/ 639136 w 1530990"/>
              <a:gd name="connsiteY252" fmla="*/ 917845 h 1399009"/>
              <a:gd name="connsiteX253" fmla="*/ 611634 w 1530990"/>
              <a:gd name="connsiteY253" fmla="*/ 904107 h 1399009"/>
              <a:gd name="connsiteX254" fmla="*/ 606903 w 1530990"/>
              <a:gd name="connsiteY254" fmla="*/ 902867 h 1399009"/>
              <a:gd name="connsiteX255" fmla="*/ 606797 w 1530990"/>
              <a:gd name="connsiteY255" fmla="*/ 902867 h 1399009"/>
              <a:gd name="connsiteX256" fmla="*/ 602640 w 1530990"/>
              <a:gd name="connsiteY256" fmla="*/ 914488 h 1399009"/>
              <a:gd name="connsiteX257" fmla="*/ 620813 w 1530990"/>
              <a:gd name="connsiteY257" fmla="*/ 941167 h 1399009"/>
              <a:gd name="connsiteX258" fmla="*/ 604353 w 1530990"/>
              <a:gd name="connsiteY258" fmla="*/ 974172 h 1399009"/>
              <a:gd name="connsiteX259" fmla="*/ 613053 w 1530990"/>
              <a:gd name="connsiteY259" fmla="*/ 980058 h 1399009"/>
              <a:gd name="connsiteX260" fmla="*/ 623085 w 1530990"/>
              <a:gd name="connsiteY260" fmla="*/ 977917 h 1399009"/>
              <a:gd name="connsiteX261" fmla="*/ 623106 w 1530990"/>
              <a:gd name="connsiteY261" fmla="*/ 977917 h 1399009"/>
              <a:gd name="connsiteX262" fmla="*/ 605481 w 1530990"/>
              <a:gd name="connsiteY262" fmla="*/ 1000172 h 1399009"/>
              <a:gd name="connsiteX263" fmla="*/ 619324 w 1530990"/>
              <a:gd name="connsiteY263" fmla="*/ 1010735 h 1399009"/>
              <a:gd name="connsiteX264" fmla="*/ 629721 w 1530990"/>
              <a:gd name="connsiteY264" fmla="*/ 1008495 h 1399009"/>
              <a:gd name="connsiteX265" fmla="*/ 629742 w 1530990"/>
              <a:gd name="connsiteY265" fmla="*/ 1008495 h 1399009"/>
              <a:gd name="connsiteX266" fmla="*/ 622323 w 1530990"/>
              <a:gd name="connsiteY266" fmla="*/ 1029046 h 1399009"/>
              <a:gd name="connsiteX267" fmla="*/ 636297 w 1530990"/>
              <a:gd name="connsiteY267" fmla="*/ 1036374 h 1399009"/>
              <a:gd name="connsiteX268" fmla="*/ 646875 w 1530990"/>
              <a:gd name="connsiteY268" fmla="*/ 1034820 h 1399009"/>
              <a:gd name="connsiteX269" fmla="*/ 646896 w 1530990"/>
              <a:gd name="connsiteY269" fmla="*/ 1034820 h 1399009"/>
              <a:gd name="connsiteX270" fmla="*/ 644696 w 1530990"/>
              <a:gd name="connsiteY270" fmla="*/ 1044269 h 1399009"/>
              <a:gd name="connsiteX271" fmla="*/ 656198 w 1530990"/>
              <a:gd name="connsiteY271" fmla="*/ 1051390 h 1399009"/>
              <a:gd name="connsiteX272" fmla="*/ 656209 w 1530990"/>
              <a:gd name="connsiteY272" fmla="*/ 1051390 h 1399009"/>
              <a:gd name="connsiteX273" fmla="*/ 656568 w 1530990"/>
              <a:gd name="connsiteY273" fmla="*/ 1051394 h 1399009"/>
              <a:gd name="connsiteX274" fmla="*/ 672420 w 1530990"/>
              <a:gd name="connsiteY274" fmla="*/ 1047320 h 1399009"/>
              <a:gd name="connsiteX275" fmla="*/ 679329 w 1530990"/>
              <a:gd name="connsiteY275" fmla="*/ 1043954 h 1399009"/>
              <a:gd name="connsiteX276" fmla="*/ 687571 w 1530990"/>
              <a:gd name="connsiteY276" fmla="*/ 1039230 h 1399009"/>
              <a:gd name="connsiteX277" fmla="*/ 687593 w 1530990"/>
              <a:gd name="connsiteY277" fmla="*/ 1039230 h 1399009"/>
              <a:gd name="connsiteX278" fmla="*/ 661147 w 1530990"/>
              <a:gd name="connsiteY278" fmla="*/ 1079911 h 1399009"/>
              <a:gd name="connsiteX279" fmla="*/ 695580 w 1530990"/>
              <a:gd name="connsiteY279" fmla="*/ 1164165 h 1399009"/>
              <a:gd name="connsiteX280" fmla="*/ 761540 w 1530990"/>
              <a:gd name="connsiteY280" fmla="*/ 1212032 h 1399009"/>
              <a:gd name="connsiteX281" fmla="*/ 769995 w 1530990"/>
              <a:gd name="connsiteY281" fmla="*/ 1210986 h 1399009"/>
              <a:gd name="connsiteX282" fmla="*/ 770018 w 1530990"/>
              <a:gd name="connsiteY282" fmla="*/ 1210986 h 1399009"/>
              <a:gd name="connsiteX283" fmla="*/ 767815 w 1530990"/>
              <a:gd name="connsiteY283" fmla="*/ 1225592 h 1399009"/>
              <a:gd name="connsiteX284" fmla="*/ 777721 w 1530990"/>
              <a:gd name="connsiteY284" fmla="*/ 1229464 h 1399009"/>
              <a:gd name="connsiteX285" fmla="*/ 777698 w 1530990"/>
              <a:gd name="connsiteY285" fmla="*/ 1229464 h 1399009"/>
              <a:gd name="connsiteX286" fmla="*/ 745522 w 1530990"/>
              <a:gd name="connsiteY286" fmla="*/ 1287140 h 1399009"/>
              <a:gd name="connsiteX287" fmla="*/ 717522 w 1530990"/>
              <a:gd name="connsiteY287" fmla="*/ 1312253 h 1399009"/>
              <a:gd name="connsiteX288" fmla="*/ 667165 w 1530990"/>
              <a:gd name="connsiteY288" fmla="*/ 1334087 h 1399009"/>
              <a:gd name="connsiteX289" fmla="*/ 663648 w 1530990"/>
              <a:gd name="connsiteY289" fmla="*/ 1338903 h 1399009"/>
              <a:gd name="connsiteX290" fmla="*/ 723148 w 1530990"/>
              <a:gd name="connsiteY290" fmla="*/ 1352314 h 1399009"/>
              <a:gd name="connsiteX291" fmla="*/ 773964 w 1530990"/>
              <a:gd name="connsiteY291" fmla="*/ 1354940 h 1399009"/>
              <a:gd name="connsiteX292" fmla="*/ 811462 w 1530990"/>
              <a:gd name="connsiteY292" fmla="*/ 1353003 h 1399009"/>
              <a:gd name="connsiteX293" fmla="*/ 874727 w 1530990"/>
              <a:gd name="connsiteY293" fmla="*/ 1333416 h 1399009"/>
              <a:gd name="connsiteX294" fmla="*/ 907666 w 1530990"/>
              <a:gd name="connsiteY294" fmla="*/ 1290493 h 1399009"/>
              <a:gd name="connsiteX295" fmla="*/ 907690 w 1530990"/>
              <a:gd name="connsiteY295" fmla="*/ 1290493 h 1399009"/>
              <a:gd name="connsiteX296" fmla="*/ 905778 w 1530990"/>
              <a:gd name="connsiteY296" fmla="*/ 1310190 h 1399009"/>
              <a:gd name="connsiteX297" fmla="*/ 924235 w 1530990"/>
              <a:gd name="connsiteY297" fmla="*/ 1309525 h 1399009"/>
              <a:gd name="connsiteX298" fmla="*/ 941044 w 1530990"/>
              <a:gd name="connsiteY298" fmla="*/ 1232912 h 1399009"/>
              <a:gd name="connsiteX299" fmla="*/ 945846 w 1530990"/>
              <a:gd name="connsiteY299" fmla="*/ 1231296 h 1399009"/>
              <a:gd name="connsiteX300" fmla="*/ 949170 w 1530990"/>
              <a:gd name="connsiteY300" fmla="*/ 1216277 h 1399009"/>
              <a:gd name="connsiteX301" fmla="*/ 950222 w 1530990"/>
              <a:gd name="connsiteY301" fmla="*/ 1216029 h 1399009"/>
              <a:gd name="connsiteX302" fmla="*/ 972090 w 1530990"/>
              <a:gd name="connsiteY302" fmla="*/ 1216185 h 1399009"/>
              <a:gd name="connsiteX303" fmla="*/ 1037219 w 1530990"/>
              <a:gd name="connsiteY303" fmla="*/ 1213386 h 1399009"/>
              <a:gd name="connsiteX304" fmla="*/ 1100581 w 1530990"/>
              <a:gd name="connsiteY304" fmla="*/ 1197435 h 1399009"/>
              <a:gd name="connsiteX305" fmla="*/ 1112525 w 1530990"/>
              <a:gd name="connsiteY305" fmla="*/ 1195972 h 1399009"/>
              <a:gd name="connsiteX306" fmla="*/ 1112976 w 1530990"/>
              <a:gd name="connsiteY306" fmla="*/ 1195974 h 1399009"/>
              <a:gd name="connsiteX307" fmla="*/ 1113835 w 1530990"/>
              <a:gd name="connsiteY307" fmla="*/ 1195963 h 1399009"/>
              <a:gd name="connsiteX308" fmla="*/ 1175032 w 1530990"/>
              <a:gd name="connsiteY308" fmla="*/ 1254314 h 1399009"/>
              <a:gd name="connsiteX309" fmla="*/ 1179914 w 1530990"/>
              <a:gd name="connsiteY309" fmla="*/ 1252446 h 1399009"/>
              <a:gd name="connsiteX310" fmla="*/ 1179940 w 1530990"/>
              <a:gd name="connsiteY310" fmla="*/ 1252446 h 1399009"/>
              <a:gd name="connsiteX311" fmla="*/ 1146910 w 1530990"/>
              <a:gd name="connsiteY311" fmla="*/ 1323016 h 1399009"/>
              <a:gd name="connsiteX312" fmla="*/ 1124727 w 1530990"/>
              <a:gd name="connsiteY312" fmla="*/ 1344260 h 1399009"/>
              <a:gd name="connsiteX313" fmla="*/ 1084209 w 1530990"/>
              <a:gd name="connsiteY313" fmla="*/ 1363423 h 1399009"/>
              <a:gd name="connsiteX314" fmla="*/ 1081466 w 1530990"/>
              <a:gd name="connsiteY314" fmla="*/ 1367447 h 1399009"/>
              <a:gd name="connsiteX315" fmla="*/ 1130387 w 1530990"/>
              <a:gd name="connsiteY315" fmla="*/ 1376806 h 1399009"/>
              <a:gd name="connsiteX316" fmla="*/ 1159872 w 1530990"/>
              <a:gd name="connsiteY316" fmla="*/ 1377787 h 1399009"/>
              <a:gd name="connsiteX317" fmla="*/ 1202486 w 1530990"/>
              <a:gd name="connsiteY317" fmla="*/ 1375014 h 1399009"/>
              <a:gd name="connsiteX318" fmla="*/ 1253597 w 1530990"/>
              <a:gd name="connsiteY318" fmla="*/ 1357340 h 1399009"/>
              <a:gd name="connsiteX319" fmla="*/ 1279327 w 1530990"/>
              <a:gd name="connsiteY319" fmla="*/ 1321458 h 1399009"/>
              <a:gd name="connsiteX320" fmla="*/ 1279354 w 1530990"/>
              <a:gd name="connsiteY320" fmla="*/ 1321458 h 1399009"/>
              <a:gd name="connsiteX321" fmla="*/ 1278321 w 1530990"/>
              <a:gd name="connsiteY321" fmla="*/ 1337556 h 1399009"/>
              <a:gd name="connsiteX322" fmla="*/ 1293368 w 1530990"/>
              <a:gd name="connsiteY322" fmla="*/ 1336521 h 1399009"/>
              <a:gd name="connsiteX323" fmla="*/ 1308121 w 1530990"/>
              <a:gd name="connsiteY323" fmla="*/ 1256946 h 1399009"/>
              <a:gd name="connsiteX324" fmla="*/ 1308093 w 1530990"/>
              <a:gd name="connsiteY324" fmla="*/ 1256946 h 1399009"/>
              <a:gd name="connsiteX325" fmla="*/ 1445255 w 1530990"/>
              <a:gd name="connsiteY325" fmla="*/ 1137676 h 1399009"/>
              <a:gd name="connsiteX326" fmla="*/ 1530991 w 1530990"/>
              <a:gd name="connsiteY326" fmla="*/ 1027424 h 1399009"/>
              <a:gd name="connsiteX327" fmla="*/ 1474487 w 1530990"/>
              <a:gd name="connsiteY327" fmla="*/ 952790 h 1399009"/>
              <a:gd name="connsiteX328" fmla="*/ 1490720 w 1530990"/>
              <a:gd name="connsiteY328" fmla="*/ 930186 h 1399009"/>
              <a:gd name="connsiteX329" fmla="*/ 1451028 w 1530990"/>
              <a:gd name="connsiteY329" fmla="*/ 859345 h 1399009"/>
              <a:gd name="connsiteX330" fmla="*/ 1410084 w 1530990"/>
              <a:gd name="connsiteY330" fmla="*/ 796701 h 1399009"/>
              <a:gd name="connsiteX331" fmla="*/ 1285080 w 1530990"/>
              <a:gd name="connsiteY331" fmla="*/ 627344 h 1399009"/>
              <a:gd name="connsiteX332" fmla="*/ 1189321 w 1530990"/>
              <a:gd name="connsiteY332" fmla="*/ 455564 h 1399009"/>
              <a:gd name="connsiteX333" fmla="*/ 1163498 w 1530990"/>
              <a:gd name="connsiteY333" fmla="*/ 414016 h 1399009"/>
              <a:gd name="connsiteX334" fmla="*/ 1039860 w 1530990"/>
              <a:gd name="connsiteY334" fmla="*/ 314633 h 1399009"/>
              <a:gd name="connsiteX335" fmla="*/ 1038892 w 1530990"/>
              <a:gd name="connsiteY335" fmla="*/ 314279 h 1399009"/>
              <a:gd name="connsiteX336" fmla="*/ 1022389 w 1530990"/>
              <a:gd name="connsiteY336" fmla="*/ 308731 h 1399009"/>
              <a:gd name="connsiteX337" fmla="*/ 1022364 w 1530990"/>
              <a:gd name="connsiteY337" fmla="*/ 308731 h 1399009"/>
              <a:gd name="connsiteX338" fmla="*/ 1022141 w 1530990"/>
              <a:gd name="connsiteY338" fmla="*/ 306499 h 1399009"/>
              <a:gd name="connsiteX339" fmla="*/ 999895 w 1530990"/>
              <a:gd name="connsiteY339" fmla="*/ 190963 h 1399009"/>
              <a:gd name="connsiteX340" fmla="*/ 966391 w 1530990"/>
              <a:gd name="connsiteY340" fmla="*/ 81128 h 1399009"/>
              <a:gd name="connsiteX341" fmla="*/ 834308 w 1530990"/>
              <a:gd name="connsiteY341" fmla="*/ 0 h 1399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</a:cxnLst>
            <a:rect l="l" t="t" r="r" b="b"/>
            <a:pathLst>
              <a:path w="1530990" h="1399009">
                <a:moveTo>
                  <a:pt x="650819" y="547783"/>
                </a:moveTo>
                <a:cubicBezTo>
                  <a:pt x="651475" y="547783"/>
                  <a:pt x="652890" y="548254"/>
                  <a:pt x="655064" y="549194"/>
                </a:cubicBezTo>
                <a:cubicBezTo>
                  <a:pt x="675032" y="558831"/>
                  <a:pt x="686547" y="564086"/>
                  <a:pt x="689611" y="564956"/>
                </a:cubicBezTo>
                <a:cubicBezTo>
                  <a:pt x="695282" y="567060"/>
                  <a:pt x="699987" y="568112"/>
                  <a:pt x="703727" y="568112"/>
                </a:cubicBezTo>
                <a:cubicBezTo>
                  <a:pt x="703996" y="568112"/>
                  <a:pt x="704261" y="568106"/>
                  <a:pt x="704520" y="568095"/>
                </a:cubicBezTo>
                <a:cubicBezTo>
                  <a:pt x="704672" y="568084"/>
                  <a:pt x="704822" y="568071"/>
                  <a:pt x="704968" y="568056"/>
                </a:cubicBezTo>
                <a:lnTo>
                  <a:pt x="704990" y="568056"/>
                </a:lnTo>
                <a:cubicBezTo>
                  <a:pt x="700020" y="575150"/>
                  <a:pt x="695416" y="581775"/>
                  <a:pt x="691179" y="587931"/>
                </a:cubicBezTo>
                <a:lnTo>
                  <a:pt x="691179" y="587931"/>
                </a:lnTo>
                <a:cubicBezTo>
                  <a:pt x="690335" y="586345"/>
                  <a:pt x="688902" y="584433"/>
                  <a:pt x="686880" y="582195"/>
                </a:cubicBezTo>
                <a:cubicBezTo>
                  <a:pt x="685171" y="579773"/>
                  <a:pt x="674353" y="569932"/>
                  <a:pt x="654425" y="552672"/>
                </a:cubicBezTo>
                <a:cubicBezTo>
                  <a:pt x="651707" y="550139"/>
                  <a:pt x="650364" y="548604"/>
                  <a:pt x="650396" y="548064"/>
                </a:cubicBezTo>
                <a:cubicBezTo>
                  <a:pt x="650386" y="547877"/>
                  <a:pt x="650527" y="547783"/>
                  <a:pt x="650819" y="547783"/>
                </a:cubicBezTo>
                <a:close/>
                <a:moveTo>
                  <a:pt x="586007" y="535734"/>
                </a:moveTo>
                <a:cubicBezTo>
                  <a:pt x="608604" y="552728"/>
                  <a:pt x="628096" y="565759"/>
                  <a:pt x="644484" y="574829"/>
                </a:cubicBezTo>
                <a:cubicBezTo>
                  <a:pt x="665886" y="586701"/>
                  <a:pt x="680224" y="592867"/>
                  <a:pt x="687498" y="593326"/>
                </a:cubicBezTo>
                <a:lnTo>
                  <a:pt x="687477" y="593326"/>
                </a:lnTo>
                <a:cubicBezTo>
                  <a:pt x="671501" y="616689"/>
                  <a:pt x="661325" y="632631"/>
                  <a:pt x="656948" y="641152"/>
                </a:cubicBezTo>
                <a:cubicBezTo>
                  <a:pt x="646611" y="657754"/>
                  <a:pt x="641495" y="672967"/>
                  <a:pt x="641600" y="686788"/>
                </a:cubicBezTo>
                <a:lnTo>
                  <a:pt x="641579" y="686788"/>
                </a:lnTo>
                <a:cubicBezTo>
                  <a:pt x="639623" y="689350"/>
                  <a:pt x="637799" y="692076"/>
                  <a:pt x="636107" y="694965"/>
                </a:cubicBezTo>
                <a:lnTo>
                  <a:pt x="636107" y="694965"/>
                </a:lnTo>
                <a:lnTo>
                  <a:pt x="567565" y="619957"/>
                </a:lnTo>
                <a:lnTo>
                  <a:pt x="567544" y="619957"/>
                </a:lnTo>
                <a:cubicBezTo>
                  <a:pt x="567332" y="618878"/>
                  <a:pt x="567194" y="617812"/>
                  <a:pt x="567130" y="616757"/>
                </a:cubicBezTo>
                <a:cubicBezTo>
                  <a:pt x="566839" y="613859"/>
                  <a:pt x="567115" y="609978"/>
                  <a:pt x="567959" y="605114"/>
                </a:cubicBezTo>
                <a:lnTo>
                  <a:pt x="574713" y="575051"/>
                </a:lnTo>
                <a:cubicBezTo>
                  <a:pt x="575797" y="569653"/>
                  <a:pt x="576576" y="564379"/>
                  <a:pt x="577051" y="559229"/>
                </a:cubicBezTo>
                <a:cubicBezTo>
                  <a:pt x="577368" y="555957"/>
                  <a:pt x="577523" y="552658"/>
                  <a:pt x="577515" y="549332"/>
                </a:cubicBezTo>
                <a:lnTo>
                  <a:pt x="577535" y="549332"/>
                </a:lnTo>
                <a:lnTo>
                  <a:pt x="578253" y="549426"/>
                </a:lnTo>
                <a:cubicBezTo>
                  <a:pt x="581193" y="544720"/>
                  <a:pt x="583327" y="541052"/>
                  <a:pt x="584655" y="538420"/>
                </a:cubicBezTo>
                <a:cubicBezTo>
                  <a:pt x="585125" y="537528"/>
                  <a:pt x="585569" y="536632"/>
                  <a:pt x="585987" y="535734"/>
                </a:cubicBezTo>
                <a:close/>
                <a:moveTo>
                  <a:pt x="1037163" y="777405"/>
                </a:moveTo>
                <a:lnTo>
                  <a:pt x="1038440" y="779192"/>
                </a:lnTo>
                <a:lnTo>
                  <a:pt x="1038415" y="779192"/>
                </a:lnTo>
                <a:cubicBezTo>
                  <a:pt x="1038296" y="779428"/>
                  <a:pt x="1038177" y="779664"/>
                  <a:pt x="1038058" y="779901"/>
                </a:cubicBezTo>
                <a:lnTo>
                  <a:pt x="1038058" y="779901"/>
                </a:lnTo>
                <a:lnTo>
                  <a:pt x="1037163" y="777405"/>
                </a:lnTo>
                <a:close/>
                <a:moveTo>
                  <a:pt x="834308" y="0"/>
                </a:moveTo>
                <a:cubicBezTo>
                  <a:pt x="833391" y="0"/>
                  <a:pt x="832470" y="5"/>
                  <a:pt x="831545" y="16"/>
                </a:cubicBezTo>
                <a:lnTo>
                  <a:pt x="831043" y="24"/>
                </a:lnTo>
                <a:cubicBezTo>
                  <a:pt x="799035" y="178"/>
                  <a:pt x="765678" y="7677"/>
                  <a:pt x="730971" y="22520"/>
                </a:cubicBezTo>
                <a:cubicBezTo>
                  <a:pt x="730304" y="25299"/>
                  <a:pt x="729662" y="28071"/>
                  <a:pt x="729046" y="30834"/>
                </a:cubicBezTo>
                <a:lnTo>
                  <a:pt x="729024" y="30834"/>
                </a:lnTo>
                <a:cubicBezTo>
                  <a:pt x="709477" y="44811"/>
                  <a:pt x="696884" y="57173"/>
                  <a:pt x="691248" y="67919"/>
                </a:cubicBezTo>
                <a:cubicBezTo>
                  <a:pt x="688770" y="72179"/>
                  <a:pt x="686768" y="77332"/>
                  <a:pt x="685242" y="83381"/>
                </a:cubicBezTo>
                <a:cubicBezTo>
                  <a:pt x="684606" y="84885"/>
                  <a:pt x="682832" y="94861"/>
                  <a:pt x="679921" y="113309"/>
                </a:cubicBezTo>
                <a:cubicBezTo>
                  <a:pt x="679245" y="116867"/>
                  <a:pt x="678413" y="120314"/>
                  <a:pt x="677427" y="123650"/>
                </a:cubicBezTo>
                <a:cubicBezTo>
                  <a:pt x="675305" y="130581"/>
                  <a:pt x="672619" y="136266"/>
                  <a:pt x="669369" y="140707"/>
                </a:cubicBezTo>
                <a:cubicBezTo>
                  <a:pt x="666234" y="145207"/>
                  <a:pt x="661630" y="150023"/>
                  <a:pt x="655557" y="155154"/>
                </a:cubicBezTo>
                <a:lnTo>
                  <a:pt x="620425" y="181694"/>
                </a:lnTo>
                <a:cubicBezTo>
                  <a:pt x="615731" y="186631"/>
                  <a:pt x="613800" y="191256"/>
                  <a:pt x="614632" y="195568"/>
                </a:cubicBezTo>
                <a:cubicBezTo>
                  <a:pt x="618392" y="206051"/>
                  <a:pt x="625754" y="211718"/>
                  <a:pt x="636719" y="212570"/>
                </a:cubicBezTo>
                <a:cubicBezTo>
                  <a:pt x="633247" y="218762"/>
                  <a:pt x="631730" y="223585"/>
                  <a:pt x="632168" y="227038"/>
                </a:cubicBezTo>
                <a:cubicBezTo>
                  <a:pt x="632339" y="229040"/>
                  <a:pt x="632738" y="230794"/>
                  <a:pt x="633367" y="232300"/>
                </a:cubicBezTo>
                <a:lnTo>
                  <a:pt x="639058" y="244265"/>
                </a:lnTo>
                <a:cubicBezTo>
                  <a:pt x="639954" y="246450"/>
                  <a:pt x="640459" y="248061"/>
                  <a:pt x="640574" y="249097"/>
                </a:cubicBezTo>
                <a:cubicBezTo>
                  <a:pt x="640862" y="250333"/>
                  <a:pt x="640756" y="251949"/>
                  <a:pt x="640256" y="253944"/>
                </a:cubicBezTo>
                <a:lnTo>
                  <a:pt x="636001" y="263264"/>
                </a:lnTo>
                <a:cubicBezTo>
                  <a:pt x="635520" y="264416"/>
                  <a:pt x="635313" y="265743"/>
                  <a:pt x="635380" y="267247"/>
                </a:cubicBezTo>
                <a:lnTo>
                  <a:pt x="636153" y="270549"/>
                </a:lnTo>
                <a:cubicBezTo>
                  <a:pt x="639127" y="277130"/>
                  <a:pt x="640753" y="281571"/>
                  <a:pt x="641033" y="283872"/>
                </a:cubicBezTo>
                <a:cubicBezTo>
                  <a:pt x="641288" y="285020"/>
                  <a:pt x="641424" y="286709"/>
                  <a:pt x="641439" y="288939"/>
                </a:cubicBezTo>
                <a:cubicBezTo>
                  <a:pt x="640724" y="299148"/>
                  <a:pt x="640530" y="304511"/>
                  <a:pt x="640860" y="305025"/>
                </a:cubicBezTo>
                <a:cubicBezTo>
                  <a:pt x="641085" y="307939"/>
                  <a:pt x="641957" y="310394"/>
                  <a:pt x="643478" y="312391"/>
                </a:cubicBezTo>
                <a:cubicBezTo>
                  <a:pt x="645905" y="315512"/>
                  <a:pt x="650716" y="317788"/>
                  <a:pt x="657912" y="319217"/>
                </a:cubicBezTo>
                <a:cubicBezTo>
                  <a:pt x="661282" y="320205"/>
                  <a:pt x="672732" y="321208"/>
                  <a:pt x="692262" y="322226"/>
                </a:cubicBezTo>
                <a:cubicBezTo>
                  <a:pt x="696412" y="322673"/>
                  <a:pt x="700334" y="323382"/>
                  <a:pt x="704028" y="324352"/>
                </a:cubicBezTo>
                <a:cubicBezTo>
                  <a:pt x="711059" y="326180"/>
                  <a:pt x="717790" y="329215"/>
                  <a:pt x="724222" y="333457"/>
                </a:cubicBezTo>
                <a:cubicBezTo>
                  <a:pt x="729891" y="337107"/>
                  <a:pt x="736169" y="342609"/>
                  <a:pt x="743055" y="349961"/>
                </a:cubicBezTo>
                <a:lnTo>
                  <a:pt x="743032" y="349961"/>
                </a:lnTo>
                <a:lnTo>
                  <a:pt x="765586" y="483343"/>
                </a:lnTo>
                <a:lnTo>
                  <a:pt x="765564" y="483343"/>
                </a:lnTo>
                <a:cubicBezTo>
                  <a:pt x="743745" y="513434"/>
                  <a:pt x="725140" y="539414"/>
                  <a:pt x="709748" y="561281"/>
                </a:cubicBezTo>
                <a:lnTo>
                  <a:pt x="709748" y="561281"/>
                </a:lnTo>
                <a:cubicBezTo>
                  <a:pt x="709690" y="561126"/>
                  <a:pt x="709627" y="560969"/>
                  <a:pt x="709560" y="560809"/>
                </a:cubicBezTo>
                <a:cubicBezTo>
                  <a:pt x="707489" y="556688"/>
                  <a:pt x="702069" y="551555"/>
                  <a:pt x="693298" y="545410"/>
                </a:cubicBezTo>
                <a:lnTo>
                  <a:pt x="693320" y="545410"/>
                </a:lnTo>
                <a:cubicBezTo>
                  <a:pt x="698776" y="547469"/>
                  <a:pt x="702987" y="548498"/>
                  <a:pt x="705952" y="548498"/>
                </a:cubicBezTo>
                <a:cubicBezTo>
                  <a:pt x="709378" y="548498"/>
                  <a:pt x="711141" y="547124"/>
                  <a:pt x="711242" y="544377"/>
                </a:cubicBezTo>
                <a:cubicBezTo>
                  <a:pt x="710996" y="540711"/>
                  <a:pt x="707568" y="536092"/>
                  <a:pt x="700958" y="530521"/>
                </a:cubicBezTo>
                <a:lnTo>
                  <a:pt x="692149" y="523602"/>
                </a:lnTo>
                <a:cubicBezTo>
                  <a:pt x="675648" y="511909"/>
                  <a:pt x="665288" y="504373"/>
                  <a:pt x="661069" y="500996"/>
                </a:cubicBezTo>
                <a:lnTo>
                  <a:pt x="651343" y="493239"/>
                </a:lnTo>
                <a:lnTo>
                  <a:pt x="639443" y="483059"/>
                </a:lnTo>
                <a:lnTo>
                  <a:pt x="639367" y="483016"/>
                </a:lnTo>
                <a:cubicBezTo>
                  <a:pt x="637803" y="481996"/>
                  <a:pt x="634990" y="481486"/>
                  <a:pt x="630930" y="481486"/>
                </a:cubicBezTo>
                <a:cubicBezTo>
                  <a:pt x="629739" y="481486"/>
                  <a:pt x="628442" y="481530"/>
                  <a:pt x="627036" y="481618"/>
                </a:cubicBezTo>
                <a:cubicBezTo>
                  <a:pt x="619155" y="481998"/>
                  <a:pt x="605929" y="483262"/>
                  <a:pt x="587357" y="485409"/>
                </a:cubicBezTo>
                <a:lnTo>
                  <a:pt x="587357" y="485409"/>
                </a:lnTo>
                <a:cubicBezTo>
                  <a:pt x="586549" y="481425"/>
                  <a:pt x="585606" y="477119"/>
                  <a:pt x="584526" y="472494"/>
                </a:cubicBezTo>
                <a:lnTo>
                  <a:pt x="584525" y="472489"/>
                </a:lnTo>
                <a:lnTo>
                  <a:pt x="564624" y="471669"/>
                </a:lnTo>
                <a:lnTo>
                  <a:pt x="564604" y="471669"/>
                </a:lnTo>
                <a:cubicBezTo>
                  <a:pt x="564569" y="471439"/>
                  <a:pt x="564533" y="471208"/>
                  <a:pt x="564497" y="470976"/>
                </a:cubicBezTo>
                <a:lnTo>
                  <a:pt x="564287" y="470920"/>
                </a:lnTo>
                <a:lnTo>
                  <a:pt x="564266" y="470920"/>
                </a:lnTo>
                <a:cubicBezTo>
                  <a:pt x="564205" y="470752"/>
                  <a:pt x="564142" y="470585"/>
                  <a:pt x="564080" y="470418"/>
                </a:cubicBezTo>
                <a:lnTo>
                  <a:pt x="555471" y="467944"/>
                </a:lnTo>
                <a:lnTo>
                  <a:pt x="555451" y="467944"/>
                </a:lnTo>
                <a:cubicBezTo>
                  <a:pt x="555161" y="467206"/>
                  <a:pt x="554867" y="466457"/>
                  <a:pt x="554568" y="465697"/>
                </a:cubicBezTo>
                <a:cubicBezTo>
                  <a:pt x="553354" y="462388"/>
                  <a:pt x="552396" y="459443"/>
                  <a:pt x="551695" y="456863"/>
                </a:cubicBezTo>
                <a:cubicBezTo>
                  <a:pt x="550974" y="454297"/>
                  <a:pt x="550515" y="451856"/>
                  <a:pt x="550319" y="449538"/>
                </a:cubicBezTo>
                <a:cubicBezTo>
                  <a:pt x="550080" y="448390"/>
                  <a:pt x="550372" y="445421"/>
                  <a:pt x="551193" y="440632"/>
                </a:cubicBezTo>
                <a:cubicBezTo>
                  <a:pt x="551122" y="438622"/>
                  <a:pt x="550705" y="436588"/>
                  <a:pt x="549944" y="434530"/>
                </a:cubicBezTo>
                <a:cubicBezTo>
                  <a:pt x="547692" y="428386"/>
                  <a:pt x="543885" y="425314"/>
                  <a:pt x="538521" y="425314"/>
                </a:cubicBezTo>
                <a:cubicBezTo>
                  <a:pt x="538397" y="425314"/>
                  <a:pt x="538272" y="425316"/>
                  <a:pt x="538146" y="425319"/>
                </a:cubicBezTo>
                <a:lnTo>
                  <a:pt x="538117" y="425319"/>
                </a:lnTo>
                <a:cubicBezTo>
                  <a:pt x="538044" y="425318"/>
                  <a:pt x="537971" y="425317"/>
                  <a:pt x="537897" y="425317"/>
                </a:cubicBezTo>
                <a:cubicBezTo>
                  <a:pt x="533522" y="425317"/>
                  <a:pt x="527864" y="427747"/>
                  <a:pt x="520923" y="432608"/>
                </a:cubicBezTo>
                <a:cubicBezTo>
                  <a:pt x="516013" y="430208"/>
                  <a:pt x="511839" y="429008"/>
                  <a:pt x="508402" y="429008"/>
                </a:cubicBezTo>
                <a:cubicBezTo>
                  <a:pt x="506647" y="429008"/>
                  <a:pt x="505083" y="429321"/>
                  <a:pt x="503712" y="429947"/>
                </a:cubicBezTo>
                <a:cubicBezTo>
                  <a:pt x="499088" y="431878"/>
                  <a:pt x="494955" y="436841"/>
                  <a:pt x="491312" y="444836"/>
                </a:cubicBezTo>
                <a:cubicBezTo>
                  <a:pt x="490719" y="446144"/>
                  <a:pt x="490131" y="447532"/>
                  <a:pt x="489549" y="449001"/>
                </a:cubicBezTo>
                <a:lnTo>
                  <a:pt x="489549" y="449001"/>
                </a:lnTo>
                <a:lnTo>
                  <a:pt x="364340" y="413021"/>
                </a:lnTo>
                <a:cubicBezTo>
                  <a:pt x="350391" y="373528"/>
                  <a:pt x="339247" y="352203"/>
                  <a:pt x="330909" y="349044"/>
                </a:cubicBezTo>
                <a:cubicBezTo>
                  <a:pt x="327506" y="346905"/>
                  <a:pt x="323324" y="345835"/>
                  <a:pt x="318362" y="345835"/>
                </a:cubicBezTo>
                <a:cubicBezTo>
                  <a:pt x="314201" y="345835"/>
                  <a:pt x="309493" y="346587"/>
                  <a:pt x="304236" y="348092"/>
                </a:cubicBezTo>
                <a:cubicBezTo>
                  <a:pt x="302938" y="347319"/>
                  <a:pt x="301650" y="346559"/>
                  <a:pt x="300372" y="345811"/>
                </a:cubicBezTo>
                <a:lnTo>
                  <a:pt x="300354" y="345811"/>
                </a:lnTo>
                <a:lnTo>
                  <a:pt x="300708" y="334840"/>
                </a:lnTo>
                <a:cubicBezTo>
                  <a:pt x="308053" y="333259"/>
                  <a:pt x="311851" y="331529"/>
                  <a:pt x="312103" y="329648"/>
                </a:cubicBezTo>
                <a:cubicBezTo>
                  <a:pt x="312311" y="328866"/>
                  <a:pt x="312274" y="328082"/>
                  <a:pt x="311992" y="327299"/>
                </a:cubicBezTo>
                <a:cubicBezTo>
                  <a:pt x="309327" y="322101"/>
                  <a:pt x="308263" y="319328"/>
                  <a:pt x="308802" y="318979"/>
                </a:cubicBezTo>
                <a:cubicBezTo>
                  <a:pt x="308849" y="318542"/>
                  <a:pt x="309180" y="318041"/>
                  <a:pt x="309795" y="317477"/>
                </a:cubicBezTo>
                <a:cubicBezTo>
                  <a:pt x="312492" y="315754"/>
                  <a:pt x="313965" y="314673"/>
                  <a:pt x="314215" y="314233"/>
                </a:cubicBezTo>
                <a:cubicBezTo>
                  <a:pt x="314905" y="313490"/>
                  <a:pt x="315246" y="312544"/>
                  <a:pt x="315238" y="311396"/>
                </a:cubicBezTo>
                <a:lnTo>
                  <a:pt x="311957" y="300794"/>
                </a:lnTo>
                <a:cubicBezTo>
                  <a:pt x="311534" y="299048"/>
                  <a:pt x="311501" y="297589"/>
                  <a:pt x="311858" y="296418"/>
                </a:cubicBezTo>
                <a:cubicBezTo>
                  <a:pt x="312029" y="295540"/>
                  <a:pt x="312762" y="294599"/>
                  <a:pt x="314056" y="293594"/>
                </a:cubicBezTo>
                <a:cubicBezTo>
                  <a:pt x="320847" y="290065"/>
                  <a:pt x="324220" y="288091"/>
                  <a:pt x="324173" y="287672"/>
                </a:cubicBezTo>
                <a:cubicBezTo>
                  <a:pt x="325721" y="286273"/>
                  <a:pt x="326527" y="284624"/>
                  <a:pt x="326592" y="282724"/>
                </a:cubicBezTo>
                <a:cubicBezTo>
                  <a:pt x="326687" y="281436"/>
                  <a:pt x="326269" y="279519"/>
                  <a:pt x="325337" y="276974"/>
                </a:cubicBezTo>
                <a:cubicBezTo>
                  <a:pt x="319500" y="264382"/>
                  <a:pt x="316439" y="257043"/>
                  <a:pt x="316152" y="254956"/>
                </a:cubicBezTo>
                <a:cubicBezTo>
                  <a:pt x="314823" y="250276"/>
                  <a:pt x="314480" y="246022"/>
                  <a:pt x="315123" y="242195"/>
                </a:cubicBezTo>
                <a:cubicBezTo>
                  <a:pt x="315556" y="239105"/>
                  <a:pt x="316711" y="235492"/>
                  <a:pt x="318588" y="231356"/>
                </a:cubicBezTo>
                <a:cubicBezTo>
                  <a:pt x="318818" y="230407"/>
                  <a:pt x="322265" y="224084"/>
                  <a:pt x="328928" y="212387"/>
                </a:cubicBezTo>
                <a:cubicBezTo>
                  <a:pt x="330173" y="209992"/>
                  <a:pt x="331165" y="207755"/>
                  <a:pt x="331905" y="205674"/>
                </a:cubicBezTo>
                <a:cubicBezTo>
                  <a:pt x="333816" y="200404"/>
                  <a:pt x="334457" y="194867"/>
                  <a:pt x="333828" y="189063"/>
                </a:cubicBezTo>
                <a:cubicBezTo>
                  <a:pt x="333614" y="187140"/>
                  <a:pt x="333243" y="185165"/>
                  <a:pt x="332713" y="183140"/>
                </a:cubicBezTo>
                <a:lnTo>
                  <a:pt x="332731" y="183140"/>
                </a:lnTo>
                <a:cubicBezTo>
                  <a:pt x="332839" y="183297"/>
                  <a:pt x="332913" y="183386"/>
                  <a:pt x="332953" y="183406"/>
                </a:cubicBezTo>
                <a:lnTo>
                  <a:pt x="329737" y="165434"/>
                </a:lnTo>
                <a:cubicBezTo>
                  <a:pt x="329321" y="163490"/>
                  <a:pt x="328633" y="161438"/>
                  <a:pt x="327671" y="159277"/>
                </a:cubicBezTo>
                <a:cubicBezTo>
                  <a:pt x="323738" y="151148"/>
                  <a:pt x="318965" y="144021"/>
                  <a:pt x="313352" y="137898"/>
                </a:cubicBezTo>
                <a:lnTo>
                  <a:pt x="313334" y="137898"/>
                </a:lnTo>
                <a:cubicBezTo>
                  <a:pt x="306077" y="126452"/>
                  <a:pt x="296667" y="117342"/>
                  <a:pt x="285105" y="110568"/>
                </a:cubicBezTo>
                <a:cubicBezTo>
                  <a:pt x="247476" y="89422"/>
                  <a:pt x="208268" y="78790"/>
                  <a:pt x="167483" y="78670"/>
                </a:cubicBezTo>
                <a:lnTo>
                  <a:pt x="167185" y="78687"/>
                </a:lnTo>
                <a:cubicBezTo>
                  <a:pt x="151567" y="79452"/>
                  <a:pt x="137921" y="84268"/>
                  <a:pt x="126248" y="93134"/>
                </a:cubicBezTo>
                <a:cubicBezTo>
                  <a:pt x="122187" y="95518"/>
                  <a:pt x="111630" y="106057"/>
                  <a:pt x="94577" y="124754"/>
                </a:cubicBezTo>
                <a:cubicBezTo>
                  <a:pt x="87557" y="132491"/>
                  <a:pt x="82125" y="139604"/>
                  <a:pt x="78282" y="146093"/>
                </a:cubicBezTo>
                <a:cubicBezTo>
                  <a:pt x="61847" y="175142"/>
                  <a:pt x="56561" y="210324"/>
                  <a:pt x="62425" y="251639"/>
                </a:cubicBezTo>
                <a:cubicBezTo>
                  <a:pt x="65968" y="272477"/>
                  <a:pt x="75471" y="294206"/>
                  <a:pt x="90935" y="316826"/>
                </a:cubicBezTo>
                <a:lnTo>
                  <a:pt x="90919" y="316826"/>
                </a:lnTo>
                <a:cubicBezTo>
                  <a:pt x="64399" y="321630"/>
                  <a:pt x="34093" y="328255"/>
                  <a:pt x="0" y="336700"/>
                </a:cubicBezTo>
                <a:cubicBezTo>
                  <a:pt x="2403" y="427629"/>
                  <a:pt x="8486" y="485681"/>
                  <a:pt x="18250" y="510856"/>
                </a:cubicBezTo>
                <a:cubicBezTo>
                  <a:pt x="23137" y="526170"/>
                  <a:pt x="29290" y="539098"/>
                  <a:pt x="36712" y="549641"/>
                </a:cubicBezTo>
                <a:cubicBezTo>
                  <a:pt x="44088" y="560602"/>
                  <a:pt x="55659" y="571758"/>
                  <a:pt x="71425" y="583108"/>
                </a:cubicBezTo>
                <a:lnTo>
                  <a:pt x="86963" y="609663"/>
                </a:lnTo>
                <a:cubicBezTo>
                  <a:pt x="54963" y="612572"/>
                  <a:pt x="36526" y="626683"/>
                  <a:pt x="31650" y="651996"/>
                </a:cubicBezTo>
                <a:cubicBezTo>
                  <a:pt x="24683" y="677373"/>
                  <a:pt x="28457" y="719408"/>
                  <a:pt x="42971" y="778102"/>
                </a:cubicBezTo>
                <a:lnTo>
                  <a:pt x="42956" y="778102"/>
                </a:lnTo>
                <a:cubicBezTo>
                  <a:pt x="38445" y="801366"/>
                  <a:pt x="35630" y="821361"/>
                  <a:pt x="34511" y="838087"/>
                </a:cubicBezTo>
                <a:cubicBezTo>
                  <a:pt x="31871" y="886082"/>
                  <a:pt x="36523" y="930561"/>
                  <a:pt x="48468" y="971524"/>
                </a:cubicBezTo>
                <a:cubicBezTo>
                  <a:pt x="52141" y="982737"/>
                  <a:pt x="56782" y="990828"/>
                  <a:pt x="62391" y="995797"/>
                </a:cubicBezTo>
                <a:cubicBezTo>
                  <a:pt x="64519" y="997743"/>
                  <a:pt x="67067" y="999391"/>
                  <a:pt x="70034" y="1000742"/>
                </a:cubicBezTo>
                <a:lnTo>
                  <a:pt x="84407" y="1004909"/>
                </a:lnTo>
                <a:cubicBezTo>
                  <a:pt x="86032" y="1005526"/>
                  <a:pt x="87177" y="1006357"/>
                  <a:pt x="87844" y="1007403"/>
                </a:cubicBezTo>
                <a:cubicBezTo>
                  <a:pt x="88728" y="1008530"/>
                  <a:pt x="89169" y="1010753"/>
                  <a:pt x="89166" y="1014072"/>
                </a:cubicBezTo>
                <a:lnTo>
                  <a:pt x="87088" y="1036789"/>
                </a:lnTo>
                <a:cubicBezTo>
                  <a:pt x="87121" y="1039698"/>
                  <a:pt x="87606" y="1042269"/>
                  <a:pt x="88545" y="1044501"/>
                </a:cubicBezTo>
                <a:cubicBezTo>
                  <a:pt x="88960" y="1048063"/>
                  <a:pt x="95719" y="1053556"/>
                  <a:pt x="108822" y="1060980"/>
                </a:cubicBezTo>
                <a:cubicBezTo>
                  <a:pt x="110415" y="1062306"/>
                  <a:pt x="111270" y="1063952"/>
                  <a:pt x="111388" y="1065919"/>
                </a:cubicBezTo>
                <a:cubicBezTo>
                  <a:pt x="111344" y="1068035"/>
                  <a:pt x="110953" y="1069927"/>
                  <a:pt x="110215" y="1071594"/>
                </a:cubicBezTo>
                <a:cubicBezTo>
                  <a:pt x="105460" y="1081657"/>
                  <a:pt x="103079" y="1087281"/>
                  <a:pt x="103070" y="1088465"/>
                </a:cubicBezTo>
                <a:cubicBezTo>
                  <a:pt x="102415" y="1089895"/>
                  <a:pt x="101476" y="1096258"/>
                  <a:pt x="100255" y="1107552"/>
                </a:cubicBezTo>
                <a:cubicBezTo>
                  <a:pt x="99709" y="1110488"/>
                  <a:pt x="99115" y="1112598"/>
                  <a:pt x="98474" y="1113881"/>
                </a:cubicBezTo>
                <a:cubicBezTo>
                  <a:pt x="98793" y="1115324"/>
                  <a:pt x="94573" y="1119576"/>
                  <a:pt x="85813" y="1126637"/>
                </a:cubicBezTo>
                <a:cubicBezTo>
                  <a:pt x="84273" y="1128282"/>
                  <a:pt x="82824" y="1130237"/>
                  <a:pt x="81465" y="1132501"/>
                </a:cubicBezTo>
                <a:cubicBezTo>
                  <a:pt x="77958" y="1138601"/>
                  <a:pt x="75495" y="1146114"/>
                  <a:pt x="74075" y="1155041"/>
                </a:cubicBezTo>
                <a:cubicBezTo>
                  <a:pt x="70292" y="1173872"/>
                  <a:pt x="69872" y="1221381"/>
                  <a:pt x="72816" y="1297568"/>
                </a:cubicBezTo>
                <a:lnTo>
                  <a:pt x="80838" y="1297524"/>
                </a:lnTo>
                <a:lnTo>
                  <a:pt x="80854" y="1297524"/>
                </a:lnTo>
                <a:cubicBezTo>
                  <a:pt x="71523" y="1323502"/>
                  <a:pt x="64600" y="1354126"/>
                  <a:pt x="60083" y="1389398"/>
                </a:cubicBezTo>
                <a:cubicBezTo>
                  <a:pt x="65032" y="1394325"/>
                  <a:pt x="78695" y="1396788"/>
                  <a:pt x="101074" y="1396788"/>
                </a:cubicBezTo>
                <a:cubicBezTo>
                  <a:pt x="104868" y="1396788"/>
                  <a:pt x="108912" y="1396717"/>
                  <a:pt x="113208" y="1396576"/>
                </a:cubicBezTo>
                <a:cubicBezTo>
                  <a:pt x="123437" y="1396129"/>
                  <a:pt x="131908" y="1395197"/>
                  <a:pt x="138621" y="1393778"/>
                </a:cubicBezTo>
                <a:cubicBezTo>
                  <a:pt x="141501" y="1393177"/>
                  <a:pt x="144513" y="1392335"/>
                  <a:pt x="147658" y="1391252"/>
                </a:cubicBezTo>
                <a:lnTo>
                  <a:pt x="162315" y="1385592"/>
                </a:lnTo>
                <a:cubicBezTo>
                  <a:pt x="164238" y="1384967"/>
                  <a:pt x="166289" y="1384655"/>
                  <a:pt x="168468" y="1384655"/>
                </a:cubicBezTo>
                <a:cubicBezTo>
                  <a:pt x="168819" y="1384655"/>
                  <a:pt x="169174" y="1384663"/>
                  <a:pt x="169532" y="1384679"/>
                </a:cubicBezTo>
                <a:cubicBezTo>
                  <a:pt x="171313" y="1384769"/>
                  <a:pt x="173572" y="1385261"/>
                  <a:pt x="176309" y="1386156"/>
                </a:cubicBezTo>
                <a:lnTo>
                  <a:pt x="195430" y="1393533"/>
                </a:lnTo>
                <a:cubicBezTo>
                  <a:pt x="199553" y="1394961"/>
                  <a:pt x="203262" y="1396039"/>
                  <a:pt x="206558" y="1396765"/>
                </a:cubicBezTo>
                <a:cubicBezTo>
                  <a:pt x="213209" y="1398261"/>
                  <a:pt x="220432" y="1399009"/>
                  <a:pt x="228228" y="1399009"/>
                </a:cubicBezTo>
                <a:cubicBezTo>
                  <a:pt x="229596" y="1399009"/>
                  <a:pt x="230983" y="1398986"/>
                  <a:pt x="232386" y="1398940"/>
                </a:cubicBezTo>
                <a:cubicBezTo>
                  <a:pt x="257344" y="1397795"/>
                  <a:pt x="277332" y="1392383"/>
                  <a:pt x="292350" y="1382706"/>
                </a:cubicBezTo>
                <a:cubicBezTo>
                  <a:pt x="297828" y="1379160"/>
                  <a:pt x="302592" y="1375199"/>
                  <a:pt x="306643" y="1370822"/>
                </a:cubicBezTo>
                <a:cubicBezTo>
                  <a:pt x="312730" y="1364339"/>
                  <a:pt x="315313" y="1359344"/>
                  <a:pt x="314392" y="1355835"/>
                </a:cubicBezTo>
                <a:lnTo>
                  <a:pt x="314410" y="1355835"/>
                </a:lnTo>
                <a:cubicBezTo>
                  <a:pt x="314493" y="1355837"/>
                  <a:pt x="314576" y="1355838"/>
                  <a:pt x="314658" y="1355838"/>
                </a:cubicBezTo>
                <a:cubicBezTo>
                  <a:pt x="318964" y="1355838"/>
                  <a:pt x="322399" y="1353050"/>
                  <a:pt x="324964" y="1347475"/>
                </a:cubicBezTo>
                <a:cubicBezTo>
                  <a:pt x="331730" y="1331732"/>
                  <a:pt x="333739" y="1317620"/>
                  <a:pt x="330992" y="1305135"/>
                </a:cubicBezTo>
                <a:cubicBezTo>
                  <a:pt x="329248" y="1297845"/>
                  <a:pt x="324636" y="1291946"/>
                  <a:pt x="317155" y="1287438"/>
                </a:cubicBezTo>
                <a:cubicBezTo>
                  <a:pt x="313913" y="1285419"/>
                  <a:pt x="309963" y="1283498"/>
                  <a:pt x="305304" y="1281676"/>
                </a:cubicBezTo>
                <a:cubicBezTo>
                  <a:pt x="285707" y="1275287"/>
                  <a:pt x="275662" y="1271748"/>
                  <a:pt x="275169" y="1271059"/>
                </a:cubicBezTo>
                <a:cubicBezTo>
                  <a:pt x="269647" y="1268530"/>
                  <a:pt x="264710" y="1265175"/>
                  <a:pt x="260358" y="1260994"/>
                </a:cubicBezTo>
                <a:lnTo>
                  <a:pt x="260192" y="1260845"/>
                </a:lnTo>
                <a:lnTo>
                  <a:pt x="253260" y="1261938"/>
                </a:lnTo>
                <a:lnTo>
                  <a:pt x="253260" y="1261938"/>
                </a:lnTo>
                <a:lnTo>
                  <a:pt x="242163" y="1238727"/>
                </a:lnTo>
                <a:cubicBezTo>
                  <a:pt x="243726" y="1186725"/>
                  <a:pt x="244082" y="1153118"/>
                  <a:pt x="243231" y="1137905"/>
                </a:cubicBezTo>
                <a:cubicBezTo>
                  <a:pt x="243522" y="1136162"/>
                  <a:pt x="244253" y="1134259"/>
                  <a:pt x="245424" y="1132197"/>
                </a:cubicBezTo>
                <a:cubicBezTo>
                  <a:pt x="258722" y="1111134"/>
                  <a:pt x="266127" y="1098169"/>
                  <a:pt x="267641" y="1093302"/>
                </a:cubicBezTo>
                <a:lnTo>
                  <a:pt x="275478" y="1065192"/>
                </a:lnTo>
                <a:cubicBezTo>
                  <a:pt x="287951" y="1037513"/>
                  <a:pt x="294496" y="1021990"/>
                  <a:pt x="295114" y="1018623"/>
                </a:cubicBezTo>
                <a:cubicBezTo>
                  <a:pt x="297767" y="1010586"/>
                  <a:pt x="299359" y="1002506"/>
                  <a:pt x="299888" y="994383"/>
                </a:cubicBezTo>
                <a:cubicBezTo>
                  <a:pt x="300772" y="975674"/>
                  <a:pt x="297465" y="962845"/>
                  <a:pt x="289967" y="955894"/>
                </a:cubicBezTo>
                <a:lnTo>
                  <a:pt x="298930" y="939997"/>
                </a:lnTo>
                <a:cubicBezTo>
                  <a:pt x="300529" y="936705"/>
                  <a:pt x="301697" y="933646"/>
                  <a:pt x="302435" y="930822"/>
                </a:cubicBezTo>
                <a:cubicBezTo>
                  <a:pt x="304385" y="924171"/>
                  <a:pt x="304753" y="916337"/>
                  <a:pt x="303540" y="907321"/>
                </a:cubicBezTo>
                <a:cubicBezTo>
                  <a:pt x="302802" y="901830"/>
                  <a:pt x="300859" y="894292"/>
                  <a:pt x="297710" y="884707"/>
                </a:cubicBezTo>
                <a:lnTo>
                  <a:pt x="277309" y="828382"/>
                </a:lnTo>
                <a:cubicBezTo>
                  <a:pt x="274594" y="819603"/>
                  <a:pt x="273124" y="812109"/>
                  <a:pt x="272898" y="805902"/>
                </a:cubicBezTo>
                <a:cubicBezTo>
                  <a:pt x="271688" y="792375"/>
                  <a:pt x="277478" y="778817"/>
                  <a:pt x="290268" y="765227"/>
                </a:cubicBezTo>
                <a:cubicBezTo>
                  <a:pt x="287004" y="764837"/>
                  <a:pt x="283792" y="764462"/>
                  <a:pt x="280630" y="764102"/>
                </a:cubicBezTo>
                <a:lnTo>
                  <a:pt x="280613" y="764102"/>
                </a:lnTo>
                <a:lnTo>
                  <a:pt x="297070" y="746674"/>
                </a:lnTo>
                <a:lnTo>
                  <a:pt x="297088" y="746674"/>
                </a:lnTo>
                <a:cubicBezTo>
                  <a:pt x="327575" y="753183"/>
                  <a:pt x="369449" y="762570"/>
                  <a:pt x="422710" y="774835"/>
                </a:cubicBezTo>
                <a:lnTo>
                  <a:pt x="429353" y="585010"/>
                </a:lnTo>
                <a:lnTo>
                  <a:pt x="440849" y="586338"/>
                </a:lnTo>
                <a:lnTo>
                  <a:pt x="440849" y="586338"/>
                </a:lnTo>
                <a:lnTo>
                  <a:pt x="440783" y="587377"/>
                </a:lnTo>
                <a:lnTo>
                  <a:pt x="459074" y="588443"/>
                </a:lnTo>
                <a:lnTo>
                  <a:pt x="470583" y="589773"/>
                </a:lnTo>
                <a:lnTo>
                  <a:pt x="470563" y="589773"/>
                </a:lnTo>
                <a:cubicBezTo>
                  <a:pt x="471654" y="598196"/>
                  <a:pt x="473561" y="605513"/>
                  <a:pt x="476284" y="611724"/>
                </a:cubicBezTo>
                <a:cubicBezTo>
                  <a:pt x="477834" y="615475"/>
                  <a:pt x="480011" y="619618"/>
                  <a:pt x="482815" y="624155"/>
                </a:cubicBezTo>
                <a:cubicBezTo>
                  <a:pt x="495025" y="641997"/>
                  <a:pt x="501526" y="651809"/>
                  <a:pt x="502318" y="653590"/>
                </a:cubicBezTo>
                <a:cubicBezTo>
                  <a:pt x="505321" y="658603"/>
                  <a:pt x="508623" y="664816"/>
                  <a:pt x="512221" y="672227"/>
                </a:cubicBezTo>
                <a:cubicBezTo>
                  <a:pt x="514750" y="677441"/>
                  <a:pt x="517384" y="683194"/>
                  <a:pt x="520123" y="689485"/>
                </a:cubicBezTo>
                <a:lnTo>
                  <a:pt x="520103" y="689485"/>
                </a:lnTo>
                <a:lnTo>
                  <a:pt x="471596" y="775179"/>
                </a:lnTo>
                <a:lnTo>
                  <a:pt x="653671" y="879709"/>
                </a:lnTo>
                <a:lnTo>
                  <a:pt x="653650" y="879709"/>
                </a:lnTo>
                <a:cubicBezTo>
                  <a:pt x="659570" y="891850"/>
                  <a:pt x="666830" y="906407"/>
                  <a:pt x="675432" y="923381"/>
                </a:cubicBezTo>
                <a:lnTo>
                  <a:pt x="675432" y="923381"/>
                </a:lnTo>
                <a:cubicBezTo>
                  <a:pt x="672961" y="923306"/>
                  <a:pt x="670700" y="923186"/>
                  <a:pt x="668648" y="923019"/>
                </a:cubicBezTo>
                <a:cubicBezTo>
                  <a:pt x="657436" y="922358"/>
                  <a:pt x="647599" y="920633"/>
                  <a:pt x="639136" y="917845"/>
                </a:cubicBezTo>
                <a:cubicBezTo>
                  <a:pt x="632287" y="915874"/>
                  <a:pt x="623119" y="911295"/>
                  <a:pt x="611634" y="904107"/>
                </a:cubicBezTo>
                <a:cubicBezTo>
                  <a:pt x="609950" y="903314"/>
                  <a:pt x="608373" y="902901"/>
                  <a:pt x="606903" y="902867"/>
                </a:cubicBezTo>
                <a:lnTo>
                  <a:pt x="606797" y="902867"/>
                </a:lnTo>
                <a:cubicBezTo>
                  <a:pt x="601767" y="903383"/>
                  <a:pt x="600381" y="907257"/>
                  <a:pt x="602640" y="914488"/>
                </a:cubicBezTo>
                <a:cubicBezTo>
                  <a:pt x="604320" y="919577"/>
                  <a:pt x="610377" y="928469"/>
                  <a:pt x="620813" y="941167"/>
                </a:cubicBezTo>
                <a:cubicBezTo>
                  <a:pt x="607736" y="958561"/>
                  <a:pt x="602250" y="969563"/>
                  <a:pt x="604353" y="974172"/>
                </a:cubicBezTo>
                <a:cubicBezTo>
                  <a:pt x="605603" y="978096"/>
                  <a:pt x="608503" y="980058"/>
                  <a:pt x="613053" y="980058"/>
                </a:cubicBezTo>
                <a:cubicBezTo>
                  <a:pt x="615797" y="980058"/>
                  <a:pt x="619141" y="979344"/>
                  <a:pt x="623085" y="977917"/>
                </a:cubicBezTo>
                <a:lnTo>
                  <a:pt x="623106" y="977917"/>
                </a:lnTo>
                <a:cubicBezTo>
                  <a:pt x="608124" y="983730"/>
                  <a:pt x="602249" y="991149"/>
                  <a:pt x="605481" y="1000172"/>
                </a:cubicBezTo>
                <a:cubicBezTo>
                  <a:pt x="608101" y="1007214"/>
                  <a:pt x="612715" y="1010735"/>
                  <a:pt x="619324" y="1010735"/>
                </a:cubicBezTo>
                <a:cubicBezTo>
                  <a:pt x="622367" y="1010735"/>
                  <a:pt x="625833" y="1009988"/>
                  <a:pt x="629721" y="1008495"/>
                </a:cubicBezTo>
                <a:lnTo>
                  <a:pt x="629742" y="1008495"/>
                </a:lnTo>
                <a:cubicBezTo>
                  <a:pt x="619681" y="1013177"/>
                  <a:pt x="617208" y="1020027"/>
                  <a:pt x="622323" y="1029046"/>
                </a:cubicBezTo>
                <a:cubicBezTo>
                  <a:pt x="624928" y="1033932"/>
                  <a:pt x="629586" y="1036374"/>
                  <a:pt x="636297" y="1036374"/>
                </a:cubicBezTo>
                <a:cubicBezTo>
                  <a:pt x="639387" y="1036374"/>
                  <a:pt x="642914" y="1035856"/>
                  <a:pt x="646875" y="1034820"/>
                </a:cubicBezTo>
                <a:lnTo>
                  <a:pt x="646896" y="1034820"/>
                </a:lnTo>
                <a:cubicBezTo>
                  <a:pt x="643260" y="1036151"/>
                  <a:pt x="642526" y="1039301"/>
                  <a:pt x="644696" y="1044269"/>
                </a:cubicBezTo>
                <a:cubicBezTo>
                  <a:pt x="647025" y="1049017"/>
                  <a:pt x="650859" y="1051390"/>
                  <a:pt x="656198" y="1051390"/>
                </a:cubicBezTo>
                <a:cubicBezTo>
                  <a:pt x="656202" y="1051390"/>
                  <a:pt x="656205" y="1051390"/>
                  <a:pt x="656209" y="1051390"/>
                </a:cubicBezTo>
                <a:cubicBezTo>
                  <a:pt x="656328" y="1051393"/>
                  <a:pt x="656447" y="1051394"/>
                  <a:pt x="656568" y="1051394"/>
                </a:cubicBezTo>
                <a:cubicBezTo>
                  <a:pt x="660759" y="1051394"/>
                  <a:pt x="666043" y="1050036"/>
                  <a:pt x="672420" y="1047320"/>
                </a:cubicBezTo>
                <a:cubicBezTo>
                  <a:pt x="674511" y="1046422"/>
                  <a:pt x="676813" y="1045300"/>
                  <a:pt x="679329" y="1043954"/>
                </a:cubicBezTo>
                <a:cubicBezTo>
                  <a:pt x="682305" y="1042233"/>
                  <a:pt x="685053" y="1040658"/>
                  <a:pt x="687571" y="1039230"/>
                </a:cubicBezTo>
                <a:lnTo>
                  <a:pt x="687593" y="1039230"/>
                </a:lnTo>
                <a:cubicBezTo>
                  <a:pt x="671188" y="1053727"/>
                  <a:pt x="662373" y="1067287"/>
                  <a:pt x="661147" y="1079911"/>
                </a:cubicBezTo>
                <a:cubicBezTo>
                  <a:pt x="657848" y="1101112"/>
                  <a:pt x="669326" y="1129197"/>
                  <a:pt x="695580" y="1164165"/>
                </a:cubicBezTo>
                <a:cubicBezTo>
                  <a:pt x="720112" y="1196076"/>
                  <a:pt x="742099" y="1212032"/>
                  <a:pt x="761540" y="1212032"/>
                </a:cubicBezTo>
                <a:cubicBezTo>
                  <a:pt x="764414" y="1212032"/>
                  <a:pt x="767232" y="1211683"/>
                  <a:pt x="769995" y="1210986"/>
                </a:cubicBezTo>
                <a:lnTo>
                  <a:pt x="770018" y="1210986"/>
                </a:lnTo>
                <a:lnTo>
                  <a:pt x="767815" y="1225592"/>
                </a:lnTo>
                <a:cubicBezTo>
                  <a:pt x="771211" y="1226941"/>
                  <a:pt x="774512" y="1228231"/>
                  <a:pt x="777721" y="1229464"/>
                </a:cubicBezTo>
                <a:lnTo>
                  <a:pt x="777698" y="1229464"/>
                </a:lnTo>
                <a:cubicBezTo>
                  <a:pt x="766129" y="1256337"/>
                  <a:pt x="755404" y="1275562"/>
                  <a:pt x="745522" y="1287140"/>
                </a:cubicBezTo>
                <a:cubicBezTo>
                  <a:pt x="737537" y="1297242"/>
                  <a:pt x="728204" y="1305613"/>
                  <a:pt x="717522" y="1312253"/>
                </a:cubicBezTo>
                <a:cubicBezTo>
                  <a:pt x="708052" y="1318667"/>
                  <a:pt x="691267" y="1325945"/>
                  <a:pt x="667165" y="1334087"/>
                </a:cubicBezTo>
                <a:cubicBezTo>
                  <a:pt x="663898" y="1335549"/>
                  <a:pt x="662725" y="1337154"/>
                  <a:pt x="663648" y="1338903"/>
                </a:cubicBezTo>
                <a:cubicBezTo>
                  <a:pt x="668041" y="1344311"/>
                  <a:pt x="687875" y="1348781"/>
                  <a:pt x="723148" y="1352314"/>
                </a:cubicBezTo>
                <a:cubicBezTo>
                  <a:pt x="741371" y="1354065"/>
                  <a:pt x="758310" y="1354940"/>
                  <a:pt x="773964" y="1354940"/>
                </a:cubicBezTo>
                <a:cubicBezTo>
                  <a:pt x="787411" y="1354940"/>
                  <a:pt x="799910" y="1354295"/>
                  <a:pt x="811462" y="1353003"/>
                </a:cubicBezTo>
                <a:cubicBezTo>
                  <a:pt x="838009" y="1350030"/>
                  <a:pt x="859097" y="1343501"/>
                  <a:pt x="874727" y="1333416"/>
                </a:cubicBezTo>
                <a:cubicBezTo>
                  <a:pt x="889231" y="1324068"/>
                  <a:pt x="900211" y="1309760"/>
                  <a:pt x="907666" y="1290493"/>
                </a:cubicBezTo>
                <a:lnTo>
                  <a:pt x="907690" y="1290493"/>
                </a:lnTo>
                <a:lnTo>
                  <a:pt x="905778" y="1310190"/>
                </a:lnTo>
                <a:lnTo>
                  <a:pt x="924235" y="1309525"/>
                </a:lnTo>
                <a:lnTo>
                  <a:pt x="941044" y="1232912"/>
                </a:lnTo>
                <a:lnTo>
                  <a:pt x="945846" y="1231296"/>
                </a:lnTo>
                <a:lnTo>
                  <a:pt x="949170" y="1216277"/>
                </a:lnTo>
                <a:lnTo>
                  <a:pt x="950222" y="1216029"/>
                </a:lnTo>
                <a:cubicBezTo>
                  <a:pt x="957925" y="1216133"/>
                  <a:pt x="965215" y="1216185"/>
                  <a:pt x="972090" y="1216185"/>
                </a:cubicBezTo>
                <a:cubicBezTo>
                  <a:pt x="1001247" y="1216185"/>
                  <a:pt x="1022956" y="1215252"/>
                  <a:pt x="1037219" y="1213386"/>
                </a:cubicBezTo>
                <a:cubicBezTo>
                  <a:pt x="1049388" y="1212538"/>
                  <a:pt x="1070509" y="1207221"/>
                  <a:pt x="1100581" y="1197435"/>
                </a:cubicBezTo>
                <a:cubicBezTo>
                  <a:pt x="1104620" y="1196460"/>
                  <a:pt x="1108602" y="1195972"/>
                  <a:pt x="1112525" y="1195972"/>
                </a:cubicBezTo>
                <a:cubicBezTo>
                  <a:pt x="1112675" y="1195972"/>
                  <a:pt x="1112826" y="1195973"/>
                  <a:pt x="1112976" y="1195974"/>
                </a:cubicBezTo>
                <a:cubicBezTo>
                  <a:pt x="1113263" y="1195967"/>
                  <a:pt x="1113549" y="1195963"/>
                  <a:pt x="1113835" y="1195963"/>
                </a:cubicBezTo>
                <a:cubicBezTo>
                  <a:pt x="1134108" y="1195963"/>
                  <a:pt x="1154507" y="1215413"/>
                  <a:pt x="1175032" y="1254314"/>
                </a:cubicBezTo>
                <a:lnTo>
                  <a:pt x="1179914" y="1252446"/>
                </a:lnTo>
                <a:lnTo>
                  <a:pt x="1179940" y="1252446"/>
                </a:lnTo>
                <a:cubicBezTo>
                  <a:pt x="1168096" y="1286751"/>
                  <a:pt x="1157086" y="1310274"/>
                  <a:pt x="1146910" y="1323016"/>
                </a:cubicBezTo>
                <a:cubicBezTo>
                  <a:pt x="1140663" y="1331474"/>
                  <a:pt x="1133268" y="1338555"/>
                  <a:pt x="1124727" y="1344260"/>
                </a:cubicBezTo>
                <a:cubicBezTo>
                  <a:pt x="1117169" y="1349747"/>
                  <a:pt x="1103663" y="1356135"/>
                  <a:pt x="1084209" y="1363423"/>
                </a:cubicBezTo>
                <a:cubicBezTo>
                  <a:pt x="1081581" y="1364703"/>
                  <a:pt x="1080667" y="1366044"/>
                  <a:pt x="1081466" y="1367447"/>
                </a:cubicBezTo>
                <a:cubicBezTo>
                  <a:pt x="1085197" y="1371744"/>
                  <a:pt x="1101504" y="1374864"/>
                  <a:pt x="1130387" y="1376806"/>
                </a:cubicBezTo>
                <a:cubicBezTo>
                  <a:pt x="1140730" y="1377460"/>
                  <a:pt x="1150559" y="1377787"/>
                  <a:pt x="1159872" y="1377787"/>
                </a:cubicBezTo>
                <a:cubicBezTo>
                  <a:pt x="1175532" y="1377787"/>
                  <a:pt x="1189736" y="1376863"/>
                  <a:pt x="1202486" y="1375014"/>
                </a:cubicBezTo>
                <a:cubicBezTo>
                  <a:pt x="1224073" y="1371880"/>
                  <a:pt x="1241110" y="1365989"/>
                  <a:pt x="1253597" y="1357340"/>
                </a:cubicBezTo>
                <a:cubicBezTo>
                  <a:pt x="1265180" y="1349329"/>
                  <a:pt x="1273756" y="1337368"/>
                  <a:pt x="1279327" y="1321458"/>
                </a:cubicBezTo>
                <a:lnTo>
                  <a:pt x="1279354" y="1321458"/>
                </a:lnTo>
                <a:lnTo>
                  <a:pt x="1278321" y="1337556"/>
                </a:lnTo>
                <a:lnTo>
                  <a:pt x="1293368" y="1336521"/>
                </a:lnTo>
                <a:lnTo>
                  <a:pt x="1308121" y="1256946"/>
                </a:lnTo>
                <a:lnTo>
                  <a:pt x="1308093" y="1256946"/>
                </a:lnTo>
                <a:cubicBezTo>
                  <a:pt x="1375410" y="1202305"/>
                  <a:pt x="1421131" y="1162549"/>
                  <a:pt x="1445255" y="1137676"/>
                </a:cubicBezTo>
                <a:cubicBezTo>
                  <a:pt x="1475298" y="1108089"/>
                  <a:pt x="1503876" y="1071339"/>
                  <a:pt x="1530991" y="1027424"/>
                </a:cubicBezTo>
                <a:lnTo>
                  <a:pt x="1474487" y="952790"/>
                </a:lnTo>
                <a:lnTo>
                  <a:pt x="1490720" y="930186"/>
                </a:lnTo>
                <a:cubicBezTo>
                  <a:pt x="1474537" y="900027"/>
                  <a:pt x="1461306" y="876413"/>
                  <a:pt x="1451028" y="859345"/>
                </a:cubicBezTo>
                <a:cubicBezTo>
                  <a:pt x="1437402" y="836625"/>
                  <a:pt x="1423753" y="815744"/>
                  <a:pt x="1410084" y="796701"/>
                </a:cubicBezTo>
                <a:cubicBezTo>
                  <a:pt x="1336410" y="701057"/>
                  <a:pt x="1294743" y="644605"/>
                  <a:pt x="1285080" y="627344"/>
                </a:cubicBezTo>
                <a:cubicBezTo>
                  <a:pt x="1272514" y="610080"/>
                  <a:pt x="1240594" y="552820"/>
                  <a:pt x="1189321" y="455564"/>
                </a:cubicBezTo>
                <a:cubicBezTo>
                  <a:pt x="1181200" y="441138"/>
                  <a:pt x="1172592" y="427288"/>
                  <a:pt x="1163498" y="414016"/>
                </a:cubicBezTo>
                <a:cubicBezTo>
                  <a:pt x="1129138" y="363079"/>
                  <a:pt x="1087926" y="329951"/>
                  <a:pt x="1039860" y="314633"/>
                </a:cubicBezTo>
                <a:lnTo>
                  <a:pt x="1038892" y="314279"/>
                </a:lnTo>
                <a:lnTo>
                  <a:pt x="1022389" y="308731"/>
                </a:lnTo>
                <a:lnTo>
                  <a:pt x="1022364" y="308731"/>
                </a:lnTo>
                <a:cubicBezTo>
                  <a:pt x="1022290" y="307990"/>
                  <a:pt x="1022216" y="307246"/>
                  <a:pt x="1022141" y="306499"/>
                </a:cubicBezTo>
                <a:cubicBezTo>
                  <a:pt x="1022549" y="305162"/>
                  <a:pt x="1015133" y="266650"/>
                  <a:pt x="999895" y="190963"/>
                </a:cubicBezTo>
                <a:cubicBezTo>
                  <a:pt x="989713" y="143194"/>
                  <a:pt x="978545" y="106582"/>
                  <a:pt x="966391" y="81128"/>
                </a:cubicBezTo>
                <a:cubicBezTo>
                  <a:pt x="943234" y="27043"/>
                  <a:pt x="899206" y="0"/>
                  <a:pt x="834308" y="0"/>
                </a:cubicBezTo>
                <a:close/>
              </a:path>
            </a:pathLst>
          </a:custGeom>
          <a:gradFill>
            <a:gsLst>
              <a:gs pos="10000">
                <a:srgbClr val="FC7967"/>
              </a:gs>
              <a:gs pos="76000">
                <a:srgbClr val="F4F3F3">
                  <a:alpha val="0"/>
                </a:srgbClr>
              </a:gs>
            </a:gsLst>
            <a:lin ang="5400000" scaled="1"/>
          </a:gra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96A359-66A1-449B-AD10-4DF125EF1D9C}"/>
              </a:ext>
            </a:extLst>
          </p:cNvPr>
          <p:cNvSpPr txBox="1"/>
          <p:nvPr/>
        </p:nvSpPr>
        <p:spPr>
          <a:xfrm>
            <a:off x="8547963" y="5224951"/>
            <a:ext cx="17091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gradFill flip="none" rotWithShape="1">
                  <a:gsLst>
                    <a:gs pos="10000">
                      <a:srgbClr val="FC7967"/>
                    </a:gs>
                    <a:gs pos="100000">
                      <a:srgbClr val="F1E7B6"/>
                    </a:gs>
                  </a:gsLst>
                  <a:lin ang="16200000" scaled="1"/>
                  <a:tileRect/>
                </a:gradFill>
              </a:rPr>
              <a:t>汇报人：</a:t>
            </a:r>
            <a:r>
              <a:rPr lang="en-US" altLang="zh-CN" sz="1200" b="1" dirty="0">
                <a:gradFill flip="none" rotWithShape="1">
                  <a:gsLst>
                    <a:gs pos="10000">
                      <a:srgbClr val="FC7967"/>
                    </a:gs>
                    <a:gs pos="100000">
                      <a:srgbClr val="F1E7B6"/>
                    </a:gs>
                  </a:gsLst>
                  <a:lin ang="16200000" scaled="1"/>
                  <a:tileRect/>
                </a:gradFill>
              </a:rPr>
              <a:t>51PPT</a:t>
            </a:r>
            <a:r>
              <a:rPr lang="zh-CN" altLang="en-US" sz="1200" b="1" dirty="0">
                <a:gradFill flip="none" rotWithShape="1">
                  <a:gsLst>
                    <a:gs pos="10000">
                      <a:srgbClr val="FC7967"/>
                    </a:gs>
                    <a:gs pos="100000">
                      <a:srgbClr val="F1E7B6"/>
                    </a:gs>
                  </a:gsLst>
                  <a:lin ang="16200000" scaled="1"/>
                  <a:tileRect/>
                </a:gra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138526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8DB820B-3C8A-44A9-B478-D5895F4B621C}"/>
              </a:ext>
            </a:extLst>
          </p:cNvPr>
          <p:cNvSpPr txBox="1"/>
          <p:nvPr/>
        </p:nvSpPr>
        <p:spPr>
          <a:xfrm>
            <a:off x="1390651" y="3813043"/>
            <a:ext cx="44539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仅供学习参考之用！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BE6C9DD-9074-4680-90C0-6996AE713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116" y="283153"/>
            <a:ext cx="7035394" cy="352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76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1FE74427-5E1F-4AC7-91FA-17A2B6B64E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" t="1969" r="5789" b="950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3" name="motherhood_157733">
            <a:extLst>
              <a:ext uri="{FF2B5EF4-FFF2-40B4-BE49-F238E27FC236}">
                <a16:creationId xmlns:a16="http://schemas.microsoft.com/office/drawing/2014/main" id="{C9F272FC-7A68-4FCB-A9E7-66B2395CC950}"/>
              </a:ext>
            </a:extLst>
          </p:cNvPr>
          <p:cNvSpPr/>
          <p:nvPr/>
        </p:nvSpPr>
        <p:spPr>
          <a:xfrm>
            <a:off x="8688889" y="3288858"/>
            <a:ext cx="1577640" cy="1977576"/>
          </a:xfrm>
          <a:custGeom>
            <a:avLst/>
            <a:gdLst>
              <a:gd name="T0" fmla="*/ 2564 w 5098"/>
              <a:gd name="T1" fmla="*/ 1733 h 6400"/>
              <a:gd name="T2" fmla="*/ 2537 w 5098"/>
              <a:gd name="T3" fmla="*/ 2000 h 6400"/>
              <a:gd name="T4" fmla="*/ 2258 w 5098"/>
              <a:gd name="T5" fmla="*/ 2533 h 6400"/>
              <a:gd name="T6" fmla="*/ 1727 w 5098"/>
              <a:gd name="T7" fmla="*/ 2646 h 6400"/>
              <a:gd name="T8" fmla="*/ 2831 w 5098"/>
              <a:gd name="T9" fmla="*/ 2462 h 6400"/>
              <a:gd name="T10" fmla="*/ 1979 w 5098"/>
              <a:gd name="T11" fmla="*/ 2000 h 6400"/>
              <a:gd name="T12" fmla="*/ 1953 w 5098"/>
              <a:gd name="T13" fmla="*/ 1733 h 6400"/>
              <a:gd name="T14" fmla="*/ 4023 w 5098"/>
              <a:gd name="T15" fmla="*/ 3845 h 6400"/>
              <a:gd name="T16" fmla="*/ 3847 w 5098"/>
              <a:gd name="T17" fmla="*/ 4047 h 6400"/>
              <a:gd name="T18" fmla="*/ 4054 w 5098"/>
              <a:gd name="T19" fmla="*/ 4031 h 6400"/>
              <a:gd name="T20" fmla="*/ 4824 w 5098"/>
              <a:gd name="T21" fmla="*/ 4974 h 6400"/>
              <a:gd name="T22" fmla="*/ 3321 w 5098"/>
              <a:gd name="T23" fmla="*/ 6400 h 6400"/>
              <a:gd name="T24" fmla="*/ 265 w 5098"/>
              <a:gd name="T25" fmla="*/ 5067 h 6400"/>
              <a:gd name="T26" fmla="*/ 0 w 5098"/>
              <a:gd name="T27" fmla="*/ 4400 h 6400"/>
              <a:gd name="T28" fmla="*/ 4517 w 5098"/>
              <a:gd name="T29" fmla="*/ 2267 h 6400"/>
              <a:gd name="T30" fmla="*/ 5052 w 5098"/>
              <a:gd name="T31" fmla="*/ 4131 h 6400"/>
              <a:gd name="T32" fmla="*/ 1604 w 5098"/>
              <a:gd name="T33" fmla="*/ 3177 h 6400"/>
              <a:gd name="T34" fmla="*/ 797 w 5098"/>
              <a:gd name="T35" fmla="*/ 1868 h 6400"/>
              <a:gd name="T36" fmla="*/ 3385 w 5098"/>
              <a:gd name="T37" fmla="*/ 1322 h 6400"/>
              <a:gd name="T38" fmla="*/ 3288 w 5098"/>
              <a:gd name="T39" fmla="*/ 2907 h 6400"/>
              <a:gd name="T40" fmla="*/ 3866 w 5098"/>
              <a:gd name="T41" fmla="*/ 3287 h 6400"/>
              <a:gd name="T42" fmla="*/ 2258 w 5098"/>
              <a:gd name="T43" fmla="*/ 267 h 6400"/>
              <a:gd name="T44" fmla="*/ 432 w 5098"/>
              <a:gd name="T45" fmla="*/ 4267 h 6400"/>
              <a:gd name="T46" fmla="*/ 3454 w 5098"/>
              <a:gd name="T47" fmla="*/ 1864 h 6400"/>
              <a:gd name="T48" fmla="*/ 1251 w 5098"/>
              <a:gd name="T49" fmla="*/ 1560 h 6400"/>
              <a:gd name="T50" fmla="*/ 1063 w 5098"/>
              <a:gd name="T51" fmla="*/ 1910 h 6400"/>
              <a:gd name="T52" fmla="*/ 3101 w 5098"/>
              <a:gd name="T53" fmla="*/ 2718 h 6400"/>
              <a:gd name="T54" fmla="*/ 1926 w 5098"/>
              <a:gd name="T55" fmla="*/ 3400 h 6400"/>
              <a:gd name="T56" fmla="*/ 2590 w 5098"/>
              <a:gd name="T57" fmla="*/ 3366 h 6400"/>
              <a:gd name="T58" fmla="*/ 1328 w 5098"/>
              <a:gd name="T59" fmla="*/ 5200 h 6400"/>
              <a:gd name="T60" fmla="*/ 2448 w 5098"/>
              <a:gd name="T61" fmla="*/ 4772 h 6400"/>
              <a:gd name="T62" fmla="*/ 2855 w 5098"/>
              <a:gd name="T63" fmla="*/ 3440 h 6400"/>
              <a:gd name="T64" fmla="*/ 531 w 5098"/>
              <a:gd name="T65" fmla="*/ 5067 h 6400"/>
              <a:gd name="T66" fmla="*/ 2391 w 5098"/>
              <a:gd name="T67" fmla="*/ 6133 h 6400"/>
              <a:gd name="T68" fmla="*/ 1063 w 5098"/>
              <a:gd name="T69" fmla="*/ 5200 h 6400"/>
              <a:gd name="T70" fmla="*/ 1328 w 5098"/>
              <a:gd name="T71" fmla="*/ 5067 h 6400"/>
              <a:gd name="T72" fmla="*/ 2657 w 5098"/>
              <a:gd name="T73" fmla="*/ 5600 h 6400"/>
              <a:gd name="T74" fmla="*/ 3188 w 5098"/>
              <a:gd name="T75" fmla="*/ 5867 h 6400"/>
              <a:gd name="T76" fmla="*/ 3403 w 5098"/>
              <a:gd name="T77" fmla="*/ 5202 h 6400"/>
              <a:gd name="T78" fmla="*/ 2665 w 5098"/>
              <a:gd name="T79" fmla="*/ 4927 h 6400"/>
              <a:gd name="T80" fmla="*/ 3454 w 5098"/>
              <a:gd name="T81" fmla="*/ 5867 h 6400"/>
              <a:gd name="T82" fmla="*/ 4318 w 5098"/>
              <a:gd name="T83" fmla="*/ 5230 h 6400"/>
              <a:gd name="T84" fmla="*/ 3914 w 5098"/>
              <a:gd name="T85" fmla="*/ 4939 h 6400"/>
              <a:gd name="T86" fmla="*/ 3865 w 5098"/>
              <a:gd name="T87" fmla="*/ 4551 h 6400"/>
              <a:gd name="T88" fmla="*/ 3483 w 5098"/>
              <a:gd name="T89" fmla="*/ 4631 h 6400"/>
              <a:gd name="T90" fmla="*/ 4790 w 5098"/>
              <a:gd name="T91" fmla="*/ 4176 h 6400"/>
              <a:gd name="T92" fmla="*/ 4298 w 5098"/>
              <a:gd name="T93" fmla="*/ 3585 h 6400"/>
              <a:gd name="T94" fmla="*/ 3371 w 5098"/>
              <a:gd name="T95" fmla="*/ 4358 h 6400"/>
              <a:gd name="T96" fmla="*/ 4614 w 5098"/>
              <a:gd name="T97" fmla="*/ 4812 h 6400"/>
              <a:gd name="T98" fmla="*/ 4499 w 5098"/>
              <a:gd name="T99" fmla="*/ 4185 h 6400"/>
              <a:gd name="T100" fmla="*/ 4323 w 5098"/>
              <a:gd name="T101" fmla="*/ 4387 h 6400"/>
              <a:gd name="T102" fmla="*/ 4530 w 5098"/>
              <a:gd name="T103" fmla="*/ 4371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098" h="6400">
                <a:moveTo>
                  <a:pt x="2404" y="1867"/>
                </a:moveTo>
                <a:cubicBezTo>
                  <a:pt x="2404" y="1793"/>
                  <a:pt x="2464" y="1733"/>
                  <a:pt x="2537" y="1733"/>
                </a:cubicBezTo>
                <a:lnTo>
                  <a:pt x="2564" y="1733"/>
                </a:lnTo>
                <a:cubicBezTo>
                  <a:pt x="2637" y="1733"/>
                  <a:pt x="2697" y="1793"/>
                  <a:pt x="2697" y="1867"/>
                </a:cubicBezTo>
                <a:cubicBezTo>
                  <a:pt x="2697" y="1940"/>
                  <a:pt x="2637" y="2000"/>
                  <a:pt x="2564" y="2000"/>
                </a:cubicBezTo>
                <a:lnTo>
                  <a:pt x="2537" y="2000"/>
                </a:lnTo>
                <a:cubicBezTo>
                  <a:pt x="2464" y="2000"/>
                  <a:pt x="2404" y="1940"/>
                  <a:pt x="2404" y="1867"/>
                </a:cubicBezTo>
                <a:close/>
                <a:moveTo>
                  <a:pt x="2648" y="2421"/>
                </a:moveTo>
                <a:cubicBezTo>
                  <a:pt x="2531" y="2494"/>
                  <a:pt x="2397" y="2533"/>
                  <a:pt x="2258" y="2533"/>
                </a:cubicBezTo>
                <a:cubicBezTo>
                  <a:pt x="2120" y="2533"/>
                  <a:pt x="1985" y="2494"/>
                  <a:pt x="1869" y="2421"/>
                </a:cubicBezTo>
                <a:cubicBezTo>
                  <a:pt x="1807" y="2381"/>
                  <a:pt x="1725" y="2400"/>
                  <a:pt x="1686" y="2462"/>
                </a:cubicBezTo>
                <a:cubicBezTo>
                  <a:pt x="1647" y="2524"/>
                  <a:pt x="1665" y="2607"/>
                  <a:pt x="1727" y="2646"/>
                </a:cubicBezTo>
                <a:cubicBezTo>
                  <a:pt x="1886" y="2747"/>
                  <a:pt x="2070" y="2800"/>
                  <a:pt x="2258" y="2800"/>
                </a:cubicBezTo>
                <a:cubicBezTo>
                  <a:pt x="2447" y="2800"/>
                  <a:pt x="2630" y="2747"/>
                  <a:pt x="2789" y="2646"/>
                </a:cubicBezTo>
                <a:cubicBezTo>
                  <a:pt x="2851" y="2607"/>
                  <a:pt x="2870" y="2524"/>
                  <a:pt x="2831" y="2462"/>
                </a:cubicBezTo>
                <a:cubicBezTo>
                  <a:pt x="2792" y="2400"/>
                  <a:pt x="2710" y="2381"/>
                  <a:pt x="2648" y="2421"/>
                </a:cubicBezTo>
                <a:close/>
                <a:moveTo>
                  <a:pt x="1953" y="2000"/>
                </a:moveTo>
                <a:lnTo>
                  <a:pt x="1979" y="2000"/>
                </a:lnTo>
                <a:cubicBezTo>
                  <a:pt x="2053" y="2000"/>
                  <a:pt x="2112" y="1940"/>
                  <a:pt x="2112" y="1867"/>
                </a:cubicBezTo>
                <a:cubicBezTo>
                  <a:pt x="2112" y="1793"/>
                  <a:pt x="2053" y="1733"/>
                  <a:pt x="1979" y="1733"/>
                </a:cubicBezTo>
                <a:lnTo>
                  <a:pt x="1953" y="1733"/>
                </a:lnTo>
                <a:cubicBezTo>
                  <a:pt x="1879" y="1733"/>
                  <a:pt x="1820" y="1793"/>
                  <a:pt x="1820" y="1867"/>
                </a:cubicBezTo>
                <a:cubicBezTo>
                  <a:pt x="1820" y="1940"/>
                  <a:pt x="1879" y="2000"/>
                  <a:pt x="1953" y="2000"/>
                </a:cubicBezTo>
                <a:close/>
                <a:moveTo>
                  <a:pt x="4023" y="3845"/>
                </a:moveTo>
                <a:lnTo>
                  <a:pt x="4001" y="3830"/>
                </a:lnTo>
                <a:cubicBezTo>
                  <a:pt x="3941" y="3787"/>
                  <a:pt x="3858" y="3801"/>
                  <a:pt x="3816" y="3861"/>
                </a:cubicBezTo>
                <a:cubicBezTo>
                  <a:pt x="3773" y="3921"/>
                  <a:pt x="3787" y="4004"/>
                  <a:pt x="3847" y="4047"/>
                </a:cubicBezTo>
                <a:lnTo>
                  <a:pt x="3869" y="4062"/>
                </a:lnTo>
                <a:cubicBezTo>
                  <a:pt x="3892" y="4079"/>
                  <a:pt x="3919" y="4087"/>
                  <a:pt x="3946" y="4087"/>
                </a:cubicBezTo>
                <a:cubicBezTo>
                  <a:pt x="3987" y="4087"/>
                  <a:pt x="4028" y="4068"/>
                  <a:pt x="4054" y="4031"/>
                </a:cubicBezTo>
                <a:cubicBezTo>
                  <a:pt x="4097" y="3971"/>
                  <a:pt x="4083" y="3888"/>
                  <a:pt x="4023" y="3845"/>
                </a:cubicBezTo>
                <a:close/>
                <a:moveTo>
                  <a:pt x="4877" y="4900"/>
                </a:moveTo>
                <a:cubicBezTo>
                  <a:pt x="4877" y="4900"/>
                  <a:pt x="4834" y="4962"/>
                  <a:pt x="4824" y="4974"/>
                </a:cubicBezTo>
                <a:lnTo>
                  <a:pt x="4124" y="5965"/>
                </a:lnTo>
                <a:cubicBezTo>
                  <a:pt x="3941" y="6224"/>
                  <a:pt x="3657" y="6381"/>
                  <a:pt x="3341" y="6398"/>
                </a:cubicBezTo>
                <a:cubicBezTo>
                  <a:pt x="3335" y="6399"/>
                  <a:pt x="3328" y="6400"/>
                  <a:pt x="3321" y="6400"/>
                </a:cubicBezTo>
                <a:lnTo>
                  <a:pt x="1195" y="6400"/>
                </a:lnTo>
                <a:cubicBezTo>
                  <a:pt x="683" y="6400"/>
                  <a:pt x="265" y="5981"/>
                  <a:pt x="265" y="5467"/>
                </a:cubicBezTo>
                <a:lnTo>
                  <a:pt x="265" y="5067"/>
                </a:lnTo>
                <a:cubicBezTo>
                  <a:pt x="265" y="4882"/>
                  <a:pt x="290" y="4703"/>
                  <a:pt x="337" y="4533"/>
                </a:cubicBezTo>
                <a:lnTo>
                  <a:pt x="133" y="4533"/>
                </a:lnTo>
                <a:cubicBezTo>
                  <a:pt x="59" y="4533"/>
                  <a:pt x="0" y="4474"/>
                  <a:pt x="0" y="4400"/>
                </a:cubicBezTo>
                <a:lnTo>
                  <a:pt x="0" y="2267"/>
                </a:lnTo>
                <a:cubicBezTo>
                  <a:pt x="0" y="1017"/>
                  <a:pt x="1013" y="0"/>
                  <a:pt x="2258" y="0"/>
                </a:cubicBezTo>
                <a:cubicBezTo>
                  <a:pt x="3504" y="0"/>
                  <a:pt x="4517" y="1017"/>
                  <a:pt x="4517" y="2267"/>
                </a:cubicBezTo>
                <a:lnTo>
                  <a:pt x="4517" y="3391"/>
                </a:lnTo>
                <a:cubicBezTo>
                  <a:pt x="4557" y="3412"/>
                  <a:pt x="4596" y="3436"/>
                  <a:pt x="4633" y="3463"/>
                </a:cubicBezTo>
                <a:cubicBezTo>
                  <a:pt x="4857" y="3622"/>
                  <a:pt x="5006" y="3859"/>
                  <a:pt x="5052" y="4131"/>
                </a:cubicBezTo>
                <a:cubicBezTo>
                  <a:pt x="5098" y="4402"/>
                  <a:pt x="5035" y="4676"/>
                  <a:pt x="4877" y="4900"/>
                </a:cubicBezTo>
                <a:close/>
                <a:moveTo>
                  <a:pt x="432" y="4267"/>
                </a:moveTo>
                <a:cubicBezTo>
                  <a:pt x="653" y="3759"/>
                  <a:pt x="1079" y="3361"/>
                  <a:pt x="1604" y="3177"/>
                </a:cubicBezTo>
                <a:cubicBezTo>
                  <a:pt x="1472" y="3111"/>
                  <a:pt x="1350" y="3024"/>
                  <a:pt x="1241" y="2918"/>
                </a:cubicBezTo>
                <a:cubicBezTo>
                  <a:pt x="969" y="2652"/>
                  <a:pt x="811" y="2298"/>
                  <a:pt x="798" y="1919"/>
                </a:cubicBezTo>
                <a:cubicBezTo>
                  <a:pt x="797" y="1903"/>
                  <a:pt x="797" y="1885"/>
                  <a:pt x="797" y="1868"/>
                </a:cubicBezTo>
                <a:cubicBezTo>
                  <a:pt x="797" y="1639"/>
                  <a:pt x="928" y="1424"/>
                  <a:pt x="1132" y="1322"/>
                </a:cubicBezTo>
                <a:cubicBezTo>
                  <a:pt x="1464" y="1155"/>
                  <a:pt x="1853" y="1067"/>
                  <a:pt x="2258" y="1067"/>
                </a:cubicBezTo>
                <a:cubicBezTo>
                  <a:pt x="2663" y="1067"/>
                  <a:pt x="3053" y="1155"/>
                  <a:pt x="3385" y="1322"/>
                </a:cubicBezTo>
                <a:cubicBezTo>
                  <a:pt x="3588" y="1424"/>
                  <a:pt x="3719" y="1637"/>
                  <a:pt x="3720" y="1863"/>
                </a:cubicBezTo>
                <a:lnTo>
                  <a:pt x="3720" y="1867"/>
                </a:lnTo>
                <a:cubicBezTo>
                  <a:pt x="3720" y="2260"/>
                  <a:pt x="3567" y="2630"/>
                  <a:pt x="3288" y="2907"/>
                </a:cubicBezTo>
                <a:cubicBezTo>
                  <a:pt x="3177" y="3018"/>
                  <a:pt x="3050" y="3109"/>
                  <a:pt x="2914" y="3178"/>
                </a:cubicBezTo>
                <a:cubicBezTo>
                  <a:pt x="3104" y="3245"/>
                  <a:pt x="3284" y="3340"/>
                  <a:pt x="3446" y="3461"/>
                </a:cubicBezTo>
                <a:cubicBezTo>
                  <a:pt x="3570" y="3373"/>
                  <a:pt x="3713" y="3313"/>
                  <a:pt x="3866" y="3287"/>
                </a:cubicBezTo>
                <a:cubicBezTo>
                  <a:pt x="3996" y="3265"/>
                  <a:pt x="4126" y="3268"/>
                  <a:pt x="4251" y="3294"/>
                </a:cubicBezTo>
                <a:lnTo>
                  <a:pt x="4251" y="2267"/>
                </a:lnTo>
                <a:cubicBezTo>
                  <a:pt x="4251" y="1164"/>
                  <a:pt x="3357" y="267"/>
                  <a:pt x="2258" y="267"/>
                </a:cubicBezTo>
                <a:cubicBezTo>
                  <a:pt x="1159" y="267"/>
                  <a:pt x="265" y="1164"/>
                  <a:pt x="265" y="2267"/>
                </a:cubicBezTo>
                <a:lnTo>
                  <a:pt x="265" y="4267"/>
                </a:lnTo>
                <a:lnTo>
                  <a:pt x="432" y="4267"/>
                </a:lnTo>
                <a:close/>
                <a:moveTo>
                  <a:pt x="3101" y="2718"/>
                </a:moveTo>
                <a:cubicBezTo>
                  <a:pt x="3329" y="2491"/>
                  <a:pt x="3454" y="2189"/>
                  <a:pt x="3454" y="1867"/>
                </a:cubicBezTo>
                <a:lnTo>
                  <a:pt x="3454" y="1864"/>
                </a:lnTo>
                <a:cubicBezTo>
                  <a:pt x="3454" y="1737"/>
                  <a:pt x="3380" y="1618"/>
                  <a:pt x="3266" y="1560"/>
                </a:cubicBezTo>
                <a:cubicBezTo>
                  <a:pt x="2971" y="1412"/>
                  <a:pt x="2622" y="1333"/>
                  <a:pt x="2258" y="1333"/>
                </a:cubicBezTo>
                <a:cubicBezTo>
                  <a:pt x="1894" y="1333"/>
                  <a:pt x="1546" y="1412"/>
                  <a:pt x="1251" y="1560"/>
                </a:cubicBezTo>
                <a:cubicBezTo>
                  <a:pt x="1136" y="1618"/>
                  <a:pt x="1062" y="1739"/>
                  <a:pt x="1063" y="1868"/>
                </a:cubicBezTo>
                <a:lnTo>
                  <a:pt x="1063" y="1868"/>
                </a:lnTo>
                <a:cubicBezTo>
                  <a:pt x="1063" y="1882"/>
                  <a:pt x="1063" y="1896"/>
                  <a:pt x="1063" y="1910"/>
                </a:cubicBezTo>
                <a:cubicBezTo>
                  <a:pt x="1086" y="2544"/>
                  <a:pt x="1618" y="3062"/>
                  <a:pt x="2250" y="3067"/>
                </a:cubicBezTo>
                <a:cubicBezTo>
                  <a:pt x="2253" y="3067"/>
                  <a:pt x="2256" y="3067"/>
                  <a:pt x="2258" y="3067"/>
                </a:cubicBezTo>
                <a:cubicBezTo>
                  <a:pt x="2576" y="3067"/>
                  <a:pt x="2875" y="2943"/>
                  <a:pt x="3101" y="2718"/>
                </a:cubicBezTo>
                <a:close/>
                <a:moveTo>
                  <a:pt x="2258" y="3333"/>
                </a:moveTo>
                <a:cubicBezTo>
                  <a:pt x="2145" y="3333"/>
                  <a:pt x="2034" y="3344"/>
                  <a:pt x="1926" y="3365"/>
                </a:cubicBezTo>
                <a:lnTo>
                  <a:pt x="1926" y="3400"/>
                </a:lnTo>
                <a:cubicBezTo>
                  <a:pt x="1926" y="3584"/>
                  <a:pt x="2075" y="3733"/>
                  <a:pt x="2258" y="3733"/>
                </a:cubicBezTo>
                <a:cubicBezTo>
                  <a:pt x="2441" y="3733"/>
                  <a:pt x="2590" y="3584"/>
                  <a:pt x="2590" y="3400"/>
                </a:cubicBezTo>
                <a:lnTo>
                  <a:pt x="2590" y="3366"/>
                </a:lnTo>
                <a:cubicBezTo>
                  <a:pt x="2482" y="3344"/>
                  <a:pt x="2370" y="3333"/>
                  <a:pt x="2258" y="3333"/>
                </a:cubicBezTo>
                <a:close/>
                <a:moveTo>
                  <a:pt x="1328" y="5067"/>
                </a:moveTo>
                <a:lnTo>
                  <a:pt x="1328" y="5200"/>
                </a:lnTo>
                <a:cubicBezTo>
                  <a:pt x="1328" y="5274"/>
                  <a:pt x="1388" y="5333"/>
                  <a:pt x="1461" y="5333"/>
                </a:cubicBezTo>
                <a:lnTo>
                  <a:pt x="2259" y="5333"/>
                </a:lnTo>
                <a:cubicBezTo>
                  <a:pt x="2266" y="5133"/>
                  <a:pt x="2331" y="4938"/>
                  <a:pt x="2448" y="4772"/>
                </a:cubicBezTo>
                <a:lnTo>
                  <a:pt x="3201" y="3707"/>
                </a:lnTo>
                <a:cubicBezTo>
                  <a:pt x="3216" y="3686"/>
                  <a:pt x="3231" y="3666"/>
                  <a:pt x="3247" y="3646"/>
                </a:cubicBezTo>
                <a:cubicBezTo>
                  <a:pt x="3126" y="3560"/>
                  <a:pt x="2994" y="3491"/>
                  <a:pt x="2855" y="3440"/>
                </a:cubicBezTo>
                <a:cubicBezTo>
                  <a:pt x="2834" y="3752"/>
                  <a:pt x="2575" y="4000"/>
                  <a:pt x="2258" y="4000"/>
                </a:cubicBezTo>
                <a:cubicBezTo>
                  <a:pt x="1942" y="4000"/>
                  <a:pt x="1682" y="3752"/>
                  <a:pt x="1662" y="3440"/>
                </a:cubicBezTo>
                <a:cubicBezTo>
                  <a:pt x="1002" y="3684"/>
                  <a:pt x="531" y="4321"/>
                  <a:pt x="531" y="5067"/>
                </a:cubicBezTo>
                <a:lnTo>
                  <a:pt x="531" y="5467"/>
                </a:lnTo>
                <a:cubicBezTo>
                  <a:pt x="531" y="5834"/>
                  <a:pt x="829" y="6133"/>
                  <a:pt x="1195" y="6133"/>
                </a:cubicBezTo>
                <a:lnTo>
                  <a:pt x="2391" y="6133"/>
                </a:lnTo>
                <a:lnTo>
                  <a:pt x="2391" y="5600"/>
                </a:lnTo>
                <a:lnTo>
                  <a:pt x="1461" y="5600"/>
                </a:lnTo>
                <a:cubicBezTo>
                  <a:pt x="1241" y="5600"/>
                  <a:pt x="1063" y="5421"/>
                  <a:pt x="1063" y="5200"/>
                </a:cubicBezTo>
                <a:lnTo>
                  <a:pt x="1063" y="5067"/>
                </a:lnTo>
                <a:cubicBezTo>
                  <a:pt x="1063" y="4993"/>
                  <a:pt x="1122" y="4933"/>
                  <a:pt x="1195" y="4933"/>
                </a:cubicBezTo>
                <a:cubicBezTo>
                  <a:pt x="1269" y="4933"/>
                  <a:pt x="1328" y="4993"/>
                  <a:pt x="1328" y="5067"/>
                </a:cubicBezTo>
                <a:close/>
                <a:moveTo>
                  <a:pt x="3188" y="5867"/>
                </a:moveTo>
                <a:cubicBezTo>
                  <a:pt x="3188" y="5720"/>
                  <a:pt x="3069" y="5600"/>
                  <a:pt x="2923" y="5600"/>
                </a:cubicBezTo>
                <a:lnTo>
                  <a:pt x="2657" y="5600"/>
                </a:lnTo>
                <a:lnTo>
                  <a:pt x="2657" y="6133"/>
                </a:lnTo>
                <a:lnTo>
                  <a:pt x="2923" y="6133"/>
                </a:lnTo>
                <a:cubicBezTo>
                  <a:pt x="3069" y="6133"/>
                  <a:pt x="3188" y="6014"/>
                  <a:pt x="3188" y="5867"/>
                </a:cubicBezTo>
                <a:close/>
                <a:moveTo>
                  <a:pt x="4318" y="5230"/>
                </a:moveTo>
                <a:cubicBezTo>
                  <a:pt x="4226" y="5234"/>
                  <a:pt x="4132" y="5219"/>
                  <a:pt x="4043" y="5184"/>
                </a:cubicBezTo>
                <a:cubicBezTo>
                  <a:pt x="3862" y="5329"/>
                  <a:pt x="3600" y="5343"/>
                  <a:pt x="3403" y="5202"/>
                </a:cubicBezTo>
                <a:cubicBezTo>
                  <a:pt x="3205" y="5061"/>
                  <a:pt x="3133" y="4809"/>
                  <a:pt x="3209" y="4591"/>
                </a:cubicBezTo>
                <a:cubicBezTo>
                  <a:pt x="3147" y="4517"/>
                  <a:pt x="3103" y="4433"/>
                  <a:pt x="3076" y="4344"/>
                </a:cubicBezTo>
                <a:lnTo>
                  <a:pt x="2665" y="4927"/>
                </a:lnTo>
                <a:cubicBezTo>
                  <a:pt x="2580" y="5047"/>
                  <a:pt x="2532" y="5188"/>
                  <a:pt x="2525" y="5333"/>
                </a:cubicBezTo>
                <a:lnTo>
                  <a:pt x="2923" y="5333"/>
                </a:lnTo>
                <a:cubicBezTo>
                  <a:pt x="3216" y="5333"/>
                  <a:pt x="3454" y="5573"/>
                  <a:pt x="3454" y="5867"/>
                </a:cubicBezTo>
                <a:cubicBezTo>
                  <a:pt x="3454" y="5961"/>
                  <a:pt x="3430" y="6050"/>
                  <a:pt x="3387" y="6127"/>
                </a:cubicBezTo>
                <a:cubicBezTo>
                  <a:pt x="3596" y="6099"/>
                  <a:pt x="3783" y="5986"/>
                  <a:pt x="3907" y="5811"/>
                </a:cubicBezTo>
                <a:lnTo>
                  <a:pt x="4318" y="5230"/>
                </a:lnTo>
                <a:close/>
                <a:moveTo>
                  <a:pt x="3557" y="4985"/>
                </a:moveTo>
                <a:cubicBezTo>
                  <a:pt x="3669" y="5065"/>
                  <a:pt x="3823" y="5045"/>
                  <a:pt x="3911" y="4943"/>
                </a:cubicBezTo>
                <a:cubicBezTo>
                  <a:pt x="3912" y="4941"/>
                  <a:pt x="3913" y="4940"/>
                  <a:pt x="3914" y="4939"/>
                </a:cubicBezTo>
                <a:cubicBezTo>
                  <a:pt x="3920" y="4933"/>
                  <a:pt x="3924" y="4927"/>
                  <a:pt x="3927" y="4922"/>
                </a:cubicBezTo>
                <a:cubicBezTo>
                  <a:pt x="3927" y="4922"/>
                  <a:pt x="3927" y="4922"/>
                  <a:pt x="3927" y="4922"/>
                </a:cubicBezTo>
                <a:cubicBezTo>
                  <a:pt x="4012" y="4803"/>
                  <a:pt x="3984" y="4636"/>
                  <a:pt x="3865" y="4551"/>
                </a:cubicBezTo>
                <a:cubicBezTo>
                  <a:pt x="3746" y="4465"/>
                  <a:pt x="3579" y="4493"/>
                  <a:pt x="3494" y="4613"/>
                </a:cubicBezTo>
                <a:cubicBezTo>
                  <a:pt x="3494" y="4613"/>
                  <a:pt x="3494" y="4613"/>
                  <a:pt x="3494" y="4613"/>
                </a:cubicBezTo>
                <a:cubicBezTo>
                  <a:pt x="3491" y="4618"/>
                  <a:pt x="3487" y="4624"/>
                  <a:pt x="3483" y="4631"/>
                </a:cubicBezTo>
                <a:cubicBezTo>
                  <a:pt x="3482" y="4633"/>
                  <a:pt x="3481" y="4634"/>
                  <a:pt x="3480" y="4635"/>
                </a:cubicBezTo>
                <a:cubicBezTo>
                  <a:pt x="3413" y="4753"/>
                  <a:pt x="3444" y="4905"/>
                  <a:pt x="3557" y="4985"/>
                </a:cubicBezTo>
                <a:close/>
                <a:moveTo>
                  <a:pt x="4790" y="4176"/>
                </a:moveTo>
                <a:cubicBezTo>
                  <a:pt x="4755" y="3974"/>
                  <a:pt x="4645" y="3798"/>
                  <a:pt x="4479" y="3680"/>
                </a:cubicBezTo>
                <a:cubicBezTo>
                  <a:pt x="4445" y="3655"/>
                  <a:pt x="4408" y="3634"/>
                  <a:pt x="4371" y="3616"/>
                </a:cubicBezTo>
                <a:cubicBezTo>
                  <a:pt x="4343" y="3613"/>
                  <a:pt x="4318" y="3602"/>
                  <a:pt x="4298" y="3585"/>
                </a:cubicBezTo>
                <a:cubicBezTo>
                  <a:pt x="3984" y="3471"/>
                  <a:pt x="3620" y="3575"/>
                  <a:pt x="3417" y="3861"/>
                </a:cubicBezTo>
                <a:cubicBezTo>
                  <a:pt x="3417" y="3861"/>
                  <a:pt x="3398" y="3892"/>
                  <a:pt x="3393" y="3898"/>
                </a:cubicBezTo>
                <a:cubicBezTo>
                  <a:pt x="3296" y="4036"/>
                  <a:pt x="3291" y="4218"/>
                  <a:pt x="3371" y="4358"/>
                </a:cubicBezTo>
                <a:cubicBezTo>
                  <a:pt x="3552" y="4207"/>
                  <a:pt x="3818" y="4190"/>
                  <a:pt x="4019" y="4333"/>
                </a:cubicBezTo>
                <a:cubicBezTo>
                  <a:pt x="4219" y="4477"/>
                  <a:pt x="4291" y="4735"/>
                  <a:pt x="4208" y="4956"/>
                </a:cubicBezTo>
                <a:cubicBezTo>
                  <a:pt x="4356" y="4985"/>
                  <a:pt x="4512" y="4932"/>
                  <a:pt x="4614" y="4812"/>
                </a:cubicBezTo>
                <a:lnTo>
                  <a:pt x="4660" y="4746"/>
                </a:lnTo>
                <a:cubicBezTo>
                  <a:pt x="4778" y="4579"/>
                  <a:pt x="4824" y="4377"/>
                  <a:pt x="4790" y="4176"/>
                </a:cubicBezTo>
                <a:close/>
                <a:moveTo>
                  <a:pt x="4499" y="4185"/>
                </a:moveTo>
                <a:lnTo>
                  <a:pt x="4477" y="4170"/>
                </a:lnTo>
                <a:cubicBezTo>
                  <a:pt x="4418" y="4127"/>
                  <a:pt x="4335" y="4141"/>
                  <a:pt x="4292" y="4201"/>
                </a:cubicBezTo>
                <a:cubicBezTo>
                  <a:pt x="4250" y="4261"/>
                  <a:pt x="4264" y="4344"/>
                  <a:pt x="4323" y="4387"/>
                </a:cubicBezTo>
                <a:lnTo>
                  <a:pt x="4345" y="4403"/>
                </a:lnTo>
                <a:cubicBezTo>
                  <a:pt x="4368" y="4419"/>
                  <a:pt x="4395" y="4427"/>
                  <a:pt x="4422" y="4427"/>
                </a:cubicBezTo>
                <a:cubicBezTo>
                  <a:pt x="4463" y="4427"/>
                  <a:pt x="4504" y="4408"/>
                  <a:pt x="4530" y="4371"/>
                </a:cubicBezTo>
                <a:cubicBezTo>
                  <a:pt x="4573" y="4311"/>
                  <a:pt x="4559" y="4228"/>
                  <a:pt x="4499" y="4185"/>
                </a:cubicBezTo>
                <a:close/>
              </a:path>
            </a:pathLst>
          </a:custGeom>
          <a:gradFill>
            <a:gsLst>
              <a:gs pos="0">
                <a:srgbClr val="F1E7B6"/>
              </a:gs>
              <a:gs pos="100000">
                <a:srgbClr val="FC79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66601CD-478E-4C85-99B1-713800F50CD8}"/>
              </a:ext>
            </a:extLst>
          </p:cNvPr>
          <p:cNvSpPr txBox="1"/>
          <p:nvPr/>
        </p:nvSpPr>
        <p:spPr>
          <a:xfrm>
            <a:off x="4166750" y="2556090"/>
            <a:ext cx="45720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4F5CE04-A4FD-44C1-AFD2-07CD1D83A611}"/>
              </a:ext>
            </a:extLst>
          </p:cNvPr>
          <p:cNvSpPr txBox="1"/>
          <p:nvPr/>
        </p:nvSpPr>
        <p:spPr>
          <a:xfrm>
            <a:off x="4344551" y="3181348"/>
            <a:ext cx="42164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0D43B86-BE4D-47EB-BF30-D5F78A15B208}"/>
              </a:ext>
            </a:extLst>
          </p:cNvPr>
          <p:cNvSpPr txBox="1"/>
          <p:nvPr/>
        </p:nvSpPr>
        <p:spPr>
          <a:xfrm>
            <a:off x="3539521" y="102619"/>
            <a:ext cx="143981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dirty="0">
                <a:gradFill>
                  <a:gsLst>
                    <a:gs pos="100000">
                      <a:srgbClr val="FC7967"/>
                    </a:gs>
                    <a:gs pos="0">
                      <a:srgbClr val="F1E7B6"/>
                    </a:gs>
                  </a:gsLst>
                  <a:lin ang="5400000" scaled="1"/>
                </a:gradFill>
                <a:latin typeface="胡晓波骚包体" panose="02010600030101010101" pitchFamily="2" charset="-122"/>
                <a:ea typeface="胡晓波骚包体" panose="02010600030101010101" pitchFamily="2" charset="-122"/>
                <a:cs typeface="胡晓波男神体" panose="02010600030101010101" pitchFamily="2" charset="-122"/>
                <a:sym typeface="+mn-lt"/>
              </a:rPr>
              <a:t>01</a:t>
            </a:r>
            <a:endParaRPr lang="zh-CN" altLang="en-US" sz="19900" dirty="0">
              <a:gradFill>
                <a:gsLst>
                  <a:gs pos="100000">
                    <a:srgbClr val="FC7967"/>
                  </a:gs>
                  <a:gs pos="0">
                    <a:srgbClr val="F1E7B6"/>
                  </a:gs>
                </a:gsLst>
                <a:lin ang="5400000" scaled="1"/>
              </a:gradFill>
              <a:latin typeface="胡晓波骚包体" panose="02010600030101010101" pitchFamily="2" charset="-122"/>
              <a:ea typeface="胡晓波骚包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45229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B7656EE-D09B-4E85-B2F9-9B5C29B3CB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77950"/>
            <a:ext cx="6148348" cy="410210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F3F8A948-ECED-4288-9D15-D7382782004C}"/>
              </a:ext>
            </a:extLst>
          </p:cNvPr>
          <p:cNvGrpSpPr/>
          <p:nvPr/>
        </p:nvGrpSpPr>
        <p:grpSpPr>
          <a:xfrm>
            <a:off x="4990318" y="1377950"/>
            <a:ext cx="7201681" cy="4102100"/>
            <a:chOff x="1100184" y="693290"/>
            <a:chExt cx="7201681" cy="4102100"/>
          </a:xfrm>
        </p:grpSpPr>
        <p:sp>
          <p:nvSpPr>
            <p:cNvPr id="24" name="矩形 23"/>
            <p:cNvSpPr/>
            <p:nvPr/>
          </p:nvSpPr>
          <p:spPr>
            <a:xfrm>
              <a:off x="1100184" y="693290"/>
              <a:ext cx="7201681" cy="4102100"/>
            </a:xfrm>
            <a:prstGeom prst="rect">
              <a:avLst/>
            </a:prstGeom>
            <a:solidFill>
              <a:srgbClr val="7AA6A1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D769C76-E20B-41F9-BDE9-A6D004DC9D35}"/>
                </a:ext>
              </a:extLst>
            </p:cNvPr>
            <p:cNvSpPr txBox="1"/>
            <p:nvPr/>
          </p:nvSpPr>
          <p:spPr>
            <a:xfrm>
              <a:off x="1716524" y="2644162"/>
              <a:ext cx="6148348" cy="15341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母亲节（Mother's Day），是一个感谢母亲的节日。现代的母亲节起源于美国，是每年5月的第二个星期日。母亲们在这一天通常会收到礼物，康乃馨被视为献给母亲的花，而中国的母亲花是萱草花，又叫忘忧草。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8464BE6-E78D-48CD-8DC9-B9526ED24AA9}"/>
                </a:ext>
              </a:extLst>
            </p:cNvPr>
            <p:cNvSpPr txBox="1"/>
            <p:nvPr/>
          </p:nvSpPr>
          <p:spPr>
            <a:xfrm>
              <a:off x="1468118" y="1135956"/>
              <a:ext cx="357020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chemeClr val="bg1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  <a:sym typeface="+mn-lt"/>
                </a:rPr>
                <a:t>母亲节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4696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B84026BF-7530-4376-B4C1-EE31AC773242}"/>
              </a:ext>
            </a:extLst>
          </p:cNvPr>
          <p:cNvGrpSpPr/>
          <p:nvPr/>
        </p:nvGrpSpPr>
        <p:grpSpPr>
          <a:xfrm>
            <a:off x="864790" y="2108926"/>
            <a:ext cx="4532313" cy="3392488"/>
            <a:chOff x="864790" y="2108926"/>
            <a:chExt cx="4532313" cy="3392488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23BAAD3D-F2B4-4511-B90B-CF2F38F98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5314" y="2215288"/>
              <a:ext cx="3376023" cy="2250682"/>
            </a:xfrm>
            <a:prstGeom prst="rect">
              <a:avLst/>
            </a:prstGeom>
          </p:spPr>
        </p:pic>
        <p:sp>
          <p:nvSpPr>
            <p:cNvPr id="3" name="KSO_Shape">
              <a:extLst>
                <a:ext uri="{FF2B5EF4-FFF2-40B4-BE49-F238E27FC236}">
                  <a16:creationId xmlns:a16="http://schemas.microsoft.com/office/drawing/2014/main" id="{51C74995-5DEA-42E7-A743-BBC8813B45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790" y="2108926"/>
              <a:ext cx="4532313" cy="3392488"/>
            </a:xfrm>
            <a:custGeom>
              <a:avLst/>
              <a:gdLst>
                <a:gd name="T0" fmla="*/ 411 w 5185"/>
                <a:gd name="T1" fmla="*/ 2900 h 3880"/>
                <a:gd name="T2" fmla="*/ 5099 w 5185"/>
                <a:gd name="T3" fmla="*/ 3532 h 3880"/>
                <a:gd name="T4" fmla="*/ 2046 w 5185"/>
                <a:gd name="T5" fmla="*/ 3380 h 3880"/>
                <a:gd name="T6" fmla="*/ 3017 w 5185"/>
                <a:gd name="T7" fmla="*/ 3125 h 3880"/>
                <a:gd name="T8" fmla="*/ 2046 w 5185"/>
                <a:gd name="T9" fmla="*/ 3380 h 3880"/>
                <a:gd name="T10" fmla="*/ 4700 w 5185"/>
                <a:gd name="T11" fmla="*/ 2755 h 3880"/>
                <a:gd name="T12" fmla="*/ 4700 w 5185"/>
                <a:gd name="T13" fmla="*/ 2731 h 3880"/>
                <a:gd name="T14" fmla="*/ 4699 w 5185"/>
                <a:gd name="T15" fmla="*/ 108 h 3880"/>
                <a:gd name="T16" fmla="*/ 4694 w 5185"/>
                <a:gd name="T17" fmla="*/ 84 h 3880"/>
                <a:gd name="T18" fmla="*/ 4685 w 5185"/>
                <a:gd name="T19" fmla="*/ 63 h 3880"/>
                <a:gd name="T20" fmla="*/ 4673 w 5185"/>
                <a:gd name="T21" fmla="*/ 43 h 3880"/>
                <a:gd name="T22" fmla="*/ 4657 w 5185"/>
                <a:gd name="T23" fmla="*/ 27 h 3880"/>
                <a:gd name="T24" fmla="*/ 4637 w 5185"/>
                <a:gd name="T25" fmla="*/ 14 h 3880"/>
                <a:gd name="T26" fmla="*/ 4616 w 5185"/>
                <a:gd name="T27" fmla="*/ 5 h 3880"/>
                <a:gd name="T28" fmla="*/ 4592 w 5185"/>
                <a:gd name="T29" fmla="*/ 1 h 3880"/>
                <a:gd name="T30" fmla="*/ 605 w 5185"/>
                <a:gd name="T31" fmla="*/ 0 h 3880"/>
                <a:gd name="T32" fmla="*/ 581 w 5185"/>
                <a:gd name="T33" fmla="*/ 2 h 3880"/>
                <a:gd name="T34" fmla="*/ 558 w 5185"/>
                <a:gd name="T35" fmla="*/ 9 h 3880"/>
                <a:gd name="T36" fmla="*/ 538 w 5185"/>
                <a:gd name="T37" fmla="*/ 20 h 3880"/>
                <a:gd name="T38" fmla="*/ 521 w 5185"/>
                <a:gd name="T39" fmla="*/ 34 h 3880"/>
                <a:gd name="T40" fmla="*/ 505 w 5185"/>
                <a:gd name="T41" fmla="*/ 53 h 3880"/>
                <a:gd name="T42" fmla="*/ 494 w 5185"/>
                <a:gd name="T43" fmla="*/ 73 h 3880"/>
                <a:gd name="T44" fmla="*/ 488 w 5185"/>
                <a:gd name="T45" fmla="*/ 95 h 3880"/>
                <a:gd name="T46" fmla="*/ 485 w 5185"/>
                <a:gd name="T47" fmla="*/ 120 h 3880"/>
                <a:gd name="T48" fmla="*/ 486 w 5185"/>
                <a:gd name="T49" fmla="*/ 2743 h 3880"/>
                <a:gd name="T50" fmla="*/ 484 w 5185"/>
                <a:gd name="T51" fmla="*/ 2756 h 3880"/>
                <a:gd name="T52" fmla="*/ 4700 w 5185"/>
                <a:gd name="T53" fmla="*/ 2755 h 3880"/>
                <a:gd name="T54" fmla="*/ 784 w 5185"/>
                <a:gd name="T55" fmla="*/ 2552 h 3880"/>
                <a:gd name="T56" fmla="*/ 4401 w 5185"/>
                <a:gd name="T57" fmla="*/ 299 h 3880"/>
                <a:gd name="T58" fmla="*/ 5172 w 5185"/>
                <a:gd name="T59" fmla="*/ 3676 h 3880"/>
                <a:gd name="T60" fmla="*/ 0 w 5185"/>
                <a:gd name="T61" fmla="*/ 3700 h 3880"/>
                <a:gd name="T62" fmla="*/ 2 w 5185"/>
                <a:gd name="T63" fmla="*/ 3727 h 3880"/>
                <a:gd name="T64" fmla="*/ 9 w 5185"/>
                <a:gd name="T65" fmla="*/ 3756 h 3880"/>
                <a:gd name="T66" fmla="*/ 20 w 5185"/>
                <a:gd name="T67" fmla="*/ 3786 h 3880"/>
                <a:gd name="T68" fmla="*/ 36 w 5185"/>
                <a:gd name="T69" fmla="*/ 3815 h 3880"/>
                <a:gd name="T70" fmla="*/ 53 w 5185"/>
                <a:gd name="T71" fmla="*/ 3841 h 3880"/>
                <a:gd name="T72" fmla="*/ 73 w 5185"/>
                <a:gd name="T73" fmla="*/ 3861 h 3880"/>
                <a:gd name="T74" fmla="*/ 96 w 5185"/>
                <a:gd name="T75" fmla="*/ 3875 h 3880"/>
                <a:gd name="T76" fmla="*/ 114 w 5185"/>
                <a:gd name="T77" fmla="*/ 3879 h 3880"/>
                <a:gd name="T78" fmla="*/ 5065 w 5185"/>
                <a:gd name="T79" fmla="*/ 3880 h 3880"/>
                <a:gd name="T80" fmla="*/ 5077 w 5185"/>
                <a:gd name="T81" fmla="*/ 3878 h 3880"/>
                <a:gd name="T82" fmla="*/ 5101 w 5185"/>
                <a:gd name="T83" fmla="*/ 3869 h 3880"/>
                <a:gd name="T84" fmla="*/ 5122 w 5185"/>
                <a:gd name="T85" fmla="*/ 3852 h 3880"/>
                <a:gd name="T86" fmla="*/ 5141 w 5185"/>
                <a:gd name="T87" fmla="*/ 3828 h 3880"/>
                <a:gd name="T88" fmla="*/ 5158 w 5185"/>
                <a:gd name="T89" fmla="*/ 3801 h 3880"/>
                <a:gd name="T90" fmla="*/ 5171 w 5185"/>
                <a:gd name="T91" fmla="*/ 3771 h 3880"/>
                <a:gd name="T92" fmla="*/ 5180 w 5185"/>
                <a:gd name="T93" fmla="*/ 3741 h 3880"/>
                <a:gd name="T94" fmla="*/ 5184 w 5185"/>
                <a:gd name="T95" fmla="*/ 3713 h 3880"/>
                <a:gd name="T96" fmla="*/ 5172 w 5185"/>
                <a:gd name="T97" fmla="*/ 3676 h 3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椭圆 2">
            <a:extLst>
              <a:ext uri="{FF2B5EF4-FFF2-40B4-BE49-F238E27FC236}">
                <a16:creationId xmlns:a16="http://schemas.microsoft.com/office/drawing/2014/main" id="{A24347B0-1C80-438F-8575-44729B4816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6022" y="2108926"/>
            <a:ext cx="738187" cy="738187"/>
          </a:xfrm>
          <a:prstGeom prst="ellipse">
            <a:avLst/>
          </a:prstGeom>
          <a:solidFill>
            <a:srgbClr val="F1E7B6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25">
            <a:extLst>
              <a:ext uri="{FF2B5EF4-FFF2-40B4-BE49-F238E27FC236}">
                <a16:creationId xmlns:a16="http://schemas.microsoft.com/office/drawing/2014/main" id="{F9E2428F-70CD-461D-94A5-E1B2D89991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6022" y="4964838"/>
            <a:ext cx="738187" cy="738188"/>
          </a:xfrm>
          <a:prstGeom prst="ellipse">
            <a:avLst/>
          </a:prstGeom>
          <a:solidFill>
            <a:srgbClr val="F1E7B6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椭圆 26">
            <a:extLst>
              <a:ext uri="{FF2B5EF4-FFF2-40B4-BE49-F238E27FC236}">
                <a16:creationId xmlns:a16="http://schemas.microsoft.com/office/drawing/2014/main" id="{34EA6003-BCC0-44D0-BA51-9D55F0DAB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6022" y="3536088"/>
            <a:ext cx="738187" cy="738188"/>
          </a:xfrm>
          <a:prstGeom prst="ellipse">
            <a:avLst/>
          </a:prstGeom>
          <a:gradFill>
            <a:gsLst>
              <a:gs pos="0">
                <a:srgbClr val="F1E7B6"/>
              </a:gs>
              <a:gs pos="100000">
                <a:srgbClr val="FC7967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27">
            <a:extLst>
              <a:ext uri="{FF2B5EF4-FFF2-40B4-BE49-F238E27FC236}">
                <a16:creationId xmlns:a16="http://schemas.microsoft.com/office/drawing/2014/main" id="{BA92FCED-B5A9-4298-BAE7-0EDDD3EE4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0297" y="2456588"/>
            <a:ext cx="42368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299F3543-27C7-4CC7-948B-98BD8EB7A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6797" y="1947001"/>
            <a:ext cx="1716087" cy="46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29">
            <a:extLst>
              <a:ext uri="{FF2B5EF4-FFF2-40B4-BE49-F238E27FC236}">
                <a16:creationId xmlns:a16="http://schemas.microsoft.com/office/drawing/2014/main" id="{22A5D483-9616-4E78-A48B-D388B1BAB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2047" y="3872638"/>
            <a:ext cx="423686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04177D8A-4F89-43EA-B5B9-04AA3BFFE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8547" y="3363051"/>
            <a:ext cx="1716087" cy="46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31">
            <a:extLst>
              <a:ext uri="{FF2B5EF4-FFF2-40B4-BE49-F238E27FC236}">
                <a16:creationId xmlns:a16="http://schemas.microsoft.com/office/drawing/2014/main" id="{393D13F5-3CBB-49BA-AA4E-B0F96777E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8547" y="5287101"/>
            <a:ext cx="423686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EC9FF38C-F9AF-4EEF-A5D3-87D8873CF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6634" y="4777513"/>
            <a:ext cx="1716088" cy="46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F2BFABEE-FFCD-4BCB-8436-875AE1B19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4772" y="2215288"/>
            <a:ext cx="420687" cy="481013"/>
          </a:xfrm>
          <a:custGeom>
            <a:avLst/>
            <a:gdLst>
              <a:gd name="T0" fmla="*/ 3651 w 4250"/>
              <a:gd name="T1" fmla="*/ 3701 h 4850"/>
              <a:gd name="T2" fmla="*/ 3651 w 4250"/>
              <a:gd name="T3" fmla="*/ 4850 h 4850"/>
              <a:gd name="T4" fmla="*/ 3101 w 4250"/>
              <a:gd name="T5" fmla="*/ 4850 h 4850"/>
              <a:gd name="T6" fmla="*/ 2202 w 4250"/>
              <a:gd name="T7" fmla="*/ 3953 h 4850"/>
              <a:gd name="T8" fmla="*/ 2047 w 4250"/>
              <a:gd name="T9" fmla="*/ 3953 h 4850"/>
              <a:gd name="T10" fmla="*/ 1149 w 4250"/>
              <a:gd name="T11" fmla="*/ 4850 h 4850"/>
              <a:gd name="T12" fmla="*/ 598 w 4250"/>
              <a:gd name="T13" fmla="*/ 4850 h 4850"/>
              <a:gd name="T14" fmla="*/ 598 w 4250"/>
              <a:gd name="T15" fmla="*/ 3701 h 4850"/>
              <a:gd name="T16" fmla="*/ 1903 w 4250"/>
              <a:gd name="T17" fmla="*/ 2396 h 4850"/>
              <a:gd name="T18" fmla="*/ 2346 w 4250"/>
              <a:gd name="T19" fmla="*/ 2396 h 4850"/>
              <a:gd name="T20" fmla="*/ 3651 w 4250"/>
              <a:gd name="T21" fmla="*/ 3701 h 4850"/>
              <a:gd name="T22" fmla="*/ 2047 w 4250"/>
              <a:gd name="T23" fmla="*/ 2755 h 4850"/>
              <a:gd name="T24" fmla="*/ 957 w 4250"/>
              <a:gd name="T25" fmla="*/ 3845 h 4850"/>
              <a:gd name="T26" fmla="*/ 957 w 4250"/>
              <a:gd name="T27" fmla="*/ 4491 h 4850"/>
              <a:gd name="T28" fmla="*/ 1005 w 4250"/>
              <a:gd name="T29" fmla="*/ 4491 h 4850"/>
              <a:gd name="T30" fmla="*/ 1903 w 4250"/>
              <a:gd name="T31" fmla="*/ 3593 h 4850"/>
              <a:gd name="T32" fmla="*/ 2346 w 4250"/>
              <a:gd name="T33" fmla="*/ 3593 h 4850"/>
              <a:gd name="T34" fmla="*/ 3244 w 4250"/>
              <a:gd name="T35" fmla="*/ 4491 h 4850"/>
              <a:gd name="T36" fmla="*/ 3292 w 4250"/>
              <a:gd name="T37" fmla="*/ 4491 h 4850"/>
              <a:gd name="T38" fmla="*/ 3292 w 4250"/>
              <a:gd name="T39" fmla="*/ 3845 h 4850"/>
              <a:gd name="T40" fmla="*/ 2202 w 4250"/>
              <a:gd name="T41" fmla="*/ 2755 h 4850"/>
              <a:gd name="T42" fmla="*/ 2047 w 4250"/>
              <a:gd name="T43" fmla="*/ 2755 h 4850"/>
              <a:gd name="T44" fmla="*/ 4250 w 4250"/>
              <a:gd name="T45" fmla="*/ 1905 h 4850"/>
              <a:gd name="T46" fmla="*/ 4250 w 4250"/>
              <a:gd name="T47" fmla="*/ 3055 h 4850"/>
              <a:gd name="T48" fmla="*/ 3699 w 4250"/>
              <a:gd name="T49" fmla="*/ 3055 h 4850"/>
              <a:gd name="T50" fmla="*/ 2202 w 4250"/>
              <a:gd name="T51" fmla="*/ 1558 h 4850"/>
              <a:gd name="T52" fmla="*/ 2047 w 4250"/>
              <a:gd name="T53" fmla="*/ 1558 h 4850"/>
              <a:gd name="T54" fmla="*/ 550 w 4250"/>
              <a:gd name="T55" fmla="*/ 3055 h 4850"/>
              <a:gd name="T56" fmla="*/ 0 w 4250"/>
              <a:gd name="T57" fmla="*/ 3055 h 4850"/>
              <a:gd name="T58" fmla="*/ 0 w 4250"/>
              <a:gd name="T59" fmla="*/ 1905 h 4850"/>
              <a:gd name="T60" fmla="*/ 1903 w 4250"/>
              <a:gd name="T61" fmla="*/ 0 h 4850"/>
              <a:gd name="T62" fmla="*/ 2346 w 4250"/>
              <a:gd name="T63" fmla="*/ 0 h 4850"/>
              <a:gd name="T64" fmla="*/ 4250 w 4250"/>
              <a:gd name="T65" fmla="*/ 1905 h 4850"/>
              <a:gd name="T66" fmla="*/ 2047 w 4250"/>
              <a:gd name="T67" fmla="*/ 360 h 4850"/>
              <a:gd name="T68" fmla="*/ 359 w 4250"/>
              <a:gd name="T69" fmla="*/ 2048 h 4850"/>
              <a:gd name="T70" fmla="*/ 359 w 4250"/>
              <a:gd name="T71" fmla="*/ 2696 h 4850"/>
              <a:gd name="T72" fmla="*/ 406 w 4250"/>
              <a:gd name="T73" fmla="*/ 2696 h 4850"/>
              <a:gd name="T74" fmla="*/ 1903 w 4250"/>
              <a:gd name="T75" fmla="*/ 1198 h 4850"/>
              <a:gd name="T76" fmla="*/ 2346 w 4250"/>
              <a:gd name="T77" fmla="*/ 1198 h 4850"/>
              <a:gd name="T78" fmla="*/ 3843 w 4250"/>
              <a:gd name="T79" fmla="*/ 2696 h 4850"/>
              <a:gd name="T80" fmla="*/ 3891 w 4250"/>
              <a:gd name="T81" fmla="*/ 2696 h 4850"/>
              <a:gd name="T82" fmla="*/ 3891 w 4250"/>
              <a:gd name="T83" fmla="*/ 2048 h 4850"/>
              <a:gd name="T84" fmla="*/ 2202 w 4250"/>
              <a:gd name="T85" fmla="*/ 360 h 4850"/>
              <a:gd name="T86" fmla="*/ 2047 w 4250"/>
              <a:gd name="T87" fmla="*/ 360 h 4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50" h="4850">
                <a:moveTo>
                  <a:pt x="3651" y="3701"/>
                </a:moveTo>
                <a:lnTo>
                  <a:pt x="3651" y="4850"/>
                </a:lnTo>
                <a:lnTo>
                  <a:pt x="3101" y="4850"/>
                </a:lnTo>
                <a:lnTo>
                  <a:pt x="2202" y="3953"/>
                </a:lnTo>
                <a:lnTo>
                  <a:pt x="2047" y="3953"/>
                </a:lnTo>
                <a:lnTo>
                  <a:pt x="1149" y="4850"/>
                </a:lnTo>
                <a:lnTo>
                  <a:pt x="598" y="4850"/>
                </a:lnTo>
                <a:lnTo>
                  <a:pt x="598" y="3701"/>
                </a:lnTo>
                <a:lnTo>
                  <a:pt x="1903" y="2396"/>
                </a:lnTo>
                <a:lnTo>
                  <a:pt x="2346" y="2396"/>
                </a:lnTo>
                <a:lnTo>
                  <a:pt x="3651" y="3701"/>
                </a:lnTo>
                <a:close/>
                <a:moveTo>
                  <a:pt x="2047" y="2755"/>
                </a:moveTo>
                <a:lnTo>
                  <a:pt x="957" y="3845"/>
                </a:lnTo>
                <a:lnTo>
                  <a:pt x="957" y="4491"/>
                </a:lnTo>
                <a:lnTo>
                  <a:pt x="1005" y="4491"/>
                </a:lnTo>
                <a:lnTo>
                  <a:pt x="1903" y="3593"/>
                </a:lnTo>
                <a:lnTo>
                  <a:pt x="2346" y="3593"/>
                </a:lnTo>
                <a:lnTo>
                  <a:pt x="3244" y="4491"/>
                </a:lnTo>
                <a:lnTo>
                  <a:pt x="3292" y="4491"/>
                </a:lnTo>
                <a:lnTo>
                  <a:pt x="3292" y="3845"/>
                </a:lnTo>
                <a:lnTo>
                  <a:pt x="2202" y="2755"/>
                </a:lnTo>
                <a:lnTo>
                  <a:pt x="2047" y="2755"/>
                </a:lnTo>
                <a:close/>
                <a:moveTo>
                  <a:pt x="4250" y="1905"/>
                </a:moveTo>
                <a:lnTo>
                  <a:pt x="4250" y="3055"/>
                </a:lnTo>
                <a:lnTo>
                  <a:pt x="3699" y="3055"/>
                </a:lnTo>
                <a:lnTo>
                  <a:pt x="2202" y="1558"/>
                </a:lnTo>
                <a:lnTo>
                  <a:pt x="2047" y="1558"/>
                </a:lnTo>
                <a:lnTo>
                  <a:pt x="550" y="3055"/>
                </a:lnTo>
                <a:lnTo>
                  <a:pt x="0" y="3055"/>
                </a:lnTo>
                <a:lnTo>
                  <a:pt x="0" y="1905"/>
                </a:lnTo>
                <a:lnTo>
                  <a:pt x="1903" y="0"/>
                </a:lnTo>
                <a:lnTo>
                  <a:pt x="2346" y="0"/>
                </a:lnTo>
                <a:lnTo>
                  <a:pt x="4250" y="1905"/>
                </a:lnTo>
                <a:close/>
                <a:moveTo>
                  <a:pt x="2047" y="360"/>
                </a:moveTo>
                <a:lnTo>
                  <a:pt x="359" y="2048"/>
                </a:lnTo>
                <a:lnTo>
                  <a:pt x="359" y="2696"/>
                </a:lnTo>
                <a:lnTo>
                  <a:pt x="406" y="2696"/>
                </a:lnTo>
                <a:lnTo>
                  <a:pt x="1903" y="1198"/>
                </a:lnTo>
                <a:lnTo>
                  <a:pt x="2346" y="1198"/>
                </a:lnTo>
                <a:lnTo>
                  <a:pt x="3843" y="2696"/>
                </a:lnTo>
                <a:lnTo>
                  <a:pt x="3891" y="2696"/>
                </a:lnTo>
                <a:lnTo>
                  <a:pt x="3891" y="2048"/>
                </a:lnTo>
                <a:lnTo>
                  <a:pt x="2202" y="360"/>
                </a:lnTo>
                <a:lnTo>
                  <a:pt x="2047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KSO_Shape">
            <a:extLst>
              <a:ext uri="{FF2B5EF4-FFF2-40B4-BE49-F238E27FC236}">
                <a16:creationId xmlns:a16="http://schemas.microsoft.com/office/drawing/2014/main" id="{F2EB14D4-E90A-45E1-A661-5DF577801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7411" y="3648801"/>
            <a:ext cx="306520" cy="481012"/>
          </a:xfrm>
          <a:custGeom>
            <a:avLst/>
            <a:gdLst>
              <a:gd name="connsiteX0" fmla="*/ 386628 w 386628"/>
              <a:gd name="connsiteY0" fmla="*/ 330952 h 606722"/>
              <a:gd name="connsiteX1" fmla="*/ 386628 w 386628"/>
              <a:gd name="connsiteY1" fmla="*/ 413714 h 606722"/>
              <a:gd name="connsiteX2" fmla="*/ 364208 w 386628"/>
              <a:gd name="connsiteY2" fmla="*/ 504120 h 606722"/>
              <a:gd name="connsiteX3" fmla="*/ 244721 w 386628"/>
              <a:gd name="connsiteY3" fmla="*/ 425537 h 606722"/>
              <a:gd name="connsiteX4" fmla="*/ 0 w 386628"/>
              <a:gd name="connsiteY4" fmla="*/ 330952 h 606722"/>
              <a:gd name="connsiteX5" fmla="*/ 331587 w 386628"/>
              <a:gd name="connsiteY5" fmla="*/ 548600 h 606722"/>
              <a:gd name="connsiteX6" fmla="*/ 193344 w 386628"/>
              <a:gd name="connsiteY6" fmla="*/ 606722 h 606722"/>
              <a:gd name="connsiteX7" fmla="*/ 0 w 386628"/>
              <a:gd name="connsiteY7" fmla="*/ 413692 h 606722"/>
              <a:gd name="connsiteX8" fmla="*/ 170455 w 386628"/>
              <a:gd name="connsiteY8" fmla="*/ 245281 h 606722"/>
              <a:gd name="connsiteX9" fmla="*/ 157453 w 386628"/>
              <a:gd name="connsiteY9" fmla="*/ 258349 h 606722"/>
              <a:gd name="connsiteX10" fmla="*/ 170455 w 386628"/>
              <a:gd name="connsiteY10" fmla="*/ 271416 h 606722"/>
              <a:gd name="connsiteX11" fmla="*/ 216225 w 386628"/>
              <a:gd name="connsiteY11" fmla="*/ 271416 h 606722"/>
              <a:gd name="connsiteX12" fmla="*/ 229316 w 386628"/>
              <a:gd name="connsiteY12" fmla="*/ 258349 h 606722"/>
              <a:gd name="connsiteX13" fmla="*/ 216225 w 386628"/>
              <a:gd name="connsiteY13" fmla="*/ 245281 h 606722"/>
              <a:gd name="connsiteX14" fmla="*/ 169831 w 386628"/>
              <a:gd name="connsiteY14" fmla="*/ 223057 h 606722"/>
              <a:gd name="connsiteX15" fmla="*/ 189689 w 386628"/>
              <a:gd name="connsiteY15" fmla="*/ 229191 h 606722"/>
              <a:gd name="connsiteX16" fmla="*/ 193340 w 386628"/>
              <a:gd name="connsiteY16" fmla="*/ 229013 h 606722"/>
              <a:gd name="connsiteX17" fmla="*/ 196991 w 386628"/>
              <a:gd name="connsiteY17" fmla="*/ 229191 h 606722"/>
              <a:gd name="connsiteX18" fmla="*/ 216938 w 386628"/>
              <a:gd name="connsiteY18" fmla="*/ 223057 h 606722"/>
              <a:gd name="connsiteX19" fmla="*/ 252201 w 386628"/>
              <a:gd name="connsiteY19" fmla="*/ 258349 h 606722"/>
              <a:gd name="connsiteX20" fmla="*/ 216938 w 386628"/>
              <a:gd name="connsiteY20" fmla="*/ 293552 h 606722"/>
              <a:gd name="connsiteX21" fmla="*/ 196991 w 386628"/>
              <a:gd name="connsiteY21" fmla="*/ 287418 h 606722"/>
              <a:gd name="connsiteX22" fmla="*/ 193340 w 386628"/>
              <a:gd name="connsiteY22" fmla="*/ 287685 h 606722"/>
              <a:gd name="connsiteX23" fmla="*/ 189689 w 386628"/>
              <a:gd name="connsiteY23" fmla="*/ 287418 h 606722"/>
              <a:gd name="connsiteX24" fmla="*/ 169831 w 386628"/>
              <a:gd name="connsiteY24" fmla="*/ 293552 h 606722"/>
              <a:gd name="connsiteX25" fmla="*/ 134568 w 386628"/>
              <a:gd name="connsiteY25" fmla="*/ 258349 h 606722"/>
              <a:gd name="connsiteX26" fmla="*/ 169831 w 386628"/>
              <a:gd name="connsiteY26" fmla="*/ 223057 h 606722"/>
              <a:gd name="connsiteX27" fmla="*/ 242393 w 386628"/>
              <a:gd name="connsiteY27" fmla="*/ 176131 h 606722"/>
              <a:gd name="connsiteX28" fmla="*/ 252202 w 386628"/>
              <a:gd name="connsiteY28" fmla="*/ 185905 h 606722"/>
              <a:gd name="connsiteX29" fmla="*/ 242393 w 386628"/>
              <a:gd name="connsiteY29" fmla="*/ 195679 h 606722"/>
              <a:gd name="connsiteX30" fmla="*/ 232584 w 386628"/>
              <a:gd name="connsiteY30" fmla="*/ 185905 h 606722"/>
              <a:gd name="connsiteX31" fmla="*/ 242393 w 386628"/>
              <a:gd name="connsiteY31" fmla="*/ 176131 h 606722"/>
              <a:gd name="connsiteX32" fmla="*/ 144377 w 386628"/>
              <a:gd name="connsiteY32" fmla="*/ 176131 h 606722"/>
              <a:gd name="connsiteX33" fmla="*/ 154186 w 386628"/>
              <a:gd name="connsiteY33" fmla="*/ 185905 h 606722"/>
              <a:gd name="connsiteX34" fmla="*/ 144377 w 386628"/>
              <a:gd name="connsiteY34" fmla="*/ 195679 h 606722"/>
              <a:gd name="connsiteX35" fmla="*/ 134568 w 386628"/>
              <a:gd name="connsiteY35" fmla="*/ 185905 h 606722"/>
              <a:gd name="connsiteX36" fmla="*/ 144377 w 386628"/>
              <a:gd name="connsiteY36" fmla="*/ 176131 h 606722"/>
              <a:gd name="connsiteX37" fmla="*/ 232564 w 386628"/>
              <a:gd name="connsiteY37" fmla="*/ 34481 h 606722"/>
              <a:gd name="connsiteX38" fmla="*/ 195005 w 386628"/>
              <a:gd name="connsiteY38" fmla="*/ 34926 h 606722"/>
              <a:gd name="connsiteX39" fmla="*/ 161807 w 386628"/>
              <a:gd name="connsiteY39" fmla="*/ 82560 h 606722"/>
              <a:gd name="connsiteX40" fmla="*/ 79301 w 386628"/>
              <a:gd name="connsiteY40" fmla="*/ 166986 h 606722"/>
              <a:gd name="connsiteX41" fmla="*/ 79301 w 386628"/>
              <a:gd name="connsiteY41" fmla="*/ 167075 h 606722"/>
              <a:gd name="connsiteX42" fmla="*/ 56161 w 386628"/>
              <a:gd name="connsiteY42" fmla="*/ 195691 h 606722"/>
              <a:gd name="connsiteX43" fmla="*/ 79301 w 386628"/>
              <a:gd name="connsiteY43" fmla="*/ 224396 h 606722"/>
              <a:gd name="connsiteX44" fmla="*/ 193314 w 386628"/>
              <a:gd name="connsiteY44" fmla="*/ 313087 h 606722"/>
              <a:gd name="connsiteX45" fmla="*/ 307416 w 386628"/>
              <a:gd name="connsiteY45" fmla="*/ 224396 h 606722"/>
              <a:gd name="connsiteX46" fmla="*/ 330556 w 386628"/>
              <a:gd name="connsiteY46" fmla="*/ 195691 h 606722"/>
              <a:gd name="connsiteX47" fmla="*/ 307416 w 386628"/>
              <a:gd name="connsiteY47" fmla="*/ 167075 h 606722"/>
              <a:gd name="connsiteX48" fmla="*/ 307416 w 386628"/>
              <a:gd name="connsiteY48" fmla="*/ 166986 h 606722"/>
              <a:gd name="connsiteX49" fmla="*/ 213162 w 386628"/>
              <a:gd name="connsiteY49" fmla="*/ 79982 h 606722"/>
              <a:gd name="connsiteX50" fmla="*/ 232564 w 386628"/>
              <a:gd name="connsiteY50" fmla="*/ 34481 h 606722"/>
              <a:gd name="connsiteX51" fmla="*/ 193314 w 386628"/>
              <a:gd name="connsiteY51" fmla="*/ 0 h 606722"/>
              <a:gd name="connsiteX52" fmla="*/ 386628 w 386628"/>
              <a:gd name="connsiteY52" fmla="*/ 193025 h 606722"/>
              <a:gd name="connsiteX53" fmla="*/ 386628 w 386628"/>
              <a:gd name="connsiteY53" fmla="*/ 264654 h 606722"/>
              <a:gd name="connsiteX54" fmla="*/ 194560 w 386628"/>
              <a:gd name="connsiteY54" fmla="*/ 392626 h 606722"/>
              <a:gd name="connsiteX55" fmla="*/ 0 w 386628"/>
              <a:gd name="connsiteY55" fmla="*/ 264920 h 606722"/>
              <a:gd name="connsiteX56" fmla="*/ 0 w 386628"/>
              <a:gd name="connsiteY56" fmla="*/ 193025 h 606722"/>
              <a:gd name="connsiteX57" fmla="*/ 193314 w 38662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86628" h="606722">
                <a:moveTo>
                  <a:pt x="386628" y="330952"/>
                </a:moveTo>
                <a:lnTo>
                  <a:pt x="386628" y="413714"/>
                </a:lnTo>
                <a:cubicBezTo>
                  <a:pt x="386628" y="446338"/>
                  <a:pt x="378532" y="477185"/>
                  <a:pt x="364208" y="504120"/>
                </a:cubicBezTo>
                <a:cubicBezTo>
                  <a:pt x="361450" y="502253"/>
                  <a:pt x="244721" y="425537"/>
                  <a:pt x="244721" y="425537"/>
                </a:cubicBezTo>
                <a:close/>
                <a:moveTo>
                  <a:pt x="0" y="330952"/>
                </a:moveTo>
                <a:cubicBezTo>
                  <a:pt x="0" y="330952"/>
                  <a:pt x="331498" y="548511"/>
                  <a:pt x="331587" y="548600"/>
                </a:cubicBezTo>
                <a:cubicBezTo>
                  <a:pt x="296514" y="584415"/>
                  <a:pt x="247555" y="606722"/>
                  <a:pt x="193344" y="606722"/>
                </a:cubicBezTo>
                <a:cubicBezTo>
                  <a:pt x="86613" y="606722"/>
                  <a:pt x="0" y="520250"/>
                  <a:pt x="0" y="413692"/>
                </a:cubicBezTo>
                <a:close/>
                <a:moveTo>
                  <a:pt x="170455" y="245281"/>
                </a:moveTo>
                <a:cubicBezTo>
                  <a:pt x="163242" y="245281"/>
                  <a:pt x="157453" y="251148"/>
                  <a:pt x="157453" y="258349"/>
                </a:cubicBezTo>
                <a:cubicBezTo>
                  <a:pt x="157453" y="265549"/>
                  <a:pt x="163242" y="271416"/>
                  <a:pt x="170455" y="271416"/>
                </a:cubicBezTo>
                <a:lnTo>
                  <a:pt x="216225" y="271416"/>
                </a:lnTo>
                <a:cubicBezTo>
                  <a:pt x="223438" y="271416"/>
                  <a:pt x="229316" y="265549"/>
                  <a:pt x="229316" y="258349"/>
                </a:cubicBezTo>
                <a:cubicBezTo>
                  <a:pt x="229316" y="251148"/>
                  <a:pt x="223438" y="245281"/>
                  <a:pt x="216225" y="245281"/>
                </a:cubicBezTo>
                <a:close/>
                <a:moveTo>
                  <a:pt x="169831" y="223057"/>
                </a:moveTo>
                <a:cubicBezTo>
                  <a:pt x="177222" y="223057"/>
                  <a:pt x="184079" y="225368"/>
                  <a:pt x="189689" y="229191"/>
                </a:cubicBezTo>
                <a:cubicBezTo>
                  <a:pt x="190936" y="229102"/>
                  <a:pt x="192093" y="229013"/>
                  <a:pt x="193340" y="229013"/>
                </a:cubicBezTo>
                <a:cubicBezTo>
                  <a:pt x="194587" y="229013"/>
                  <a:pt x="195833" y="229102"/>
                  <a:pt x="196991" y="229191"/>
                </a:cubicBezTo>
                <a:cubicBezTo>
                  <a:pt x="202690" y="225368"/>
                  <a:pt x="209547" y="223057"/>
                  <a:pt x="216938" y="223057"/>
                </a:cubicBezTo>
                <a:cubicBezTo>
                  <a:pt x="236439" y="223057"/>
                  <a:pt x="252201" y="238880"/>
                  <a:pt x="252201" y="258349"/>
                </a:cubicBezTo>
                <a:cubicBezTo>
                  <a:pt x="252201" y="277817"/>
                  <a:pt x="236439" y="293552"/>
                  <a:pt x="216938" y="293552"/>
                </a:cubicBezTo>
                <a:cubicBezTo>
                  <a:pt x="209547" y="293552"/>
                  <a:pt x="202690" y="291329"/>
                  <a:pt x="196991" y="287418"/>
                </a:cubicBezTo>
                <a:cubicBezTo>
                  <a:pt x="195833" y="287596"/>
                  <a:pt x="194587" y="287685"/>
                  <a:pt x="193340" y="287685"/>
                </a:cubicBezTo>
                <a:cubicBezTo>
                  <a:pt x="192093" y="287685"/>
                  <a:pt x="190936" y="287596"/>
                  <a:pt x="189689" y="287418"/>
                </a:cubicBezTo>
                <a:cubicBezTo>
                  <a:pt x="184079" y="291329"/>
                  <a:pt x="177222" y="293552"/>
                  <a:pt x="169831" y="293552"/>
                </a:cubicBezTo>
                <a:cubicBezTo>
                  <a:pt x="150330" y="293552"/>
                  <a:pt x="134568" y="277817"/>
                  <a:pt x="134568" y="258349"/>
                </a:cubicBezTo>
                <a:cubicBezTo>
                  <a:pt x="134568" y="238880"/>
                  <a:pt x="150330" y="223057"/>
                  <a:pt x="169831" y="223057"/>
                </a:cubicBezTo>
                <a:close/>
                <a:moveTo>
                  <a:pt x="242393" y="176131"/>
                </a:moveTo>
                <a:cubicBezTo>
                  <a:pt x="247810" y="176131"/>
                  <a:pt x="252202" y="180507"/>
                  <a:pt x="252202" y="185905"/>
                </a:cubicBezTo>
                <a:cubicBezTo>
                  <a:pt x="252202" y="191303"/>
                  <a:pt x="247810" y="195679"/>
                  <a:pt x="242393" y="195679"/>
                </a:cubicBezTo>
                <a:cubicBezTo>
                  <a:pt x="236976" y="195679"/>
                  <a:pt x="232584" y="191303"/>
                  <a:pt x="232584" y="185905"/>
                </a:cubicBezTo>
                <a:cubicBezTo>
                  <a:pt x="232584" y="180507"/>
                  <a:pt x="236976" y="176131"/>
                  <a:pt x="242393" y="176131"/>
                </a:cubicBezTo>
                <a:close/>
                <a:moveTo>
                  <a:pt x="144377" y="176131"/>
                </a:moveTo>
                <a:cubicBezTo>
                  <a:pt x="149794" y="176131"/>
                  <a:pt x="154186" y="180507"/>
                  <a:pt x="154186" y="185905"/>
                </a:cubicBezTo>
                <a:cubicBezTo>
                  <a:pt x="154186" y="191303"/>
                  <a:pt x="149794" y="195679"/>
                  <a:pt x="144377" y="195679"/>
                </a:cubicBezTo>
                <a:cubicBezTo>
                  <a:pt x="138960" y="195679"/>
                  <a:pt x="134568" y="191303"/>
                  <a:pt x="134568" y="185905"/>
                </a:cubicBezTo>
                <a:cubicBezTo>
                  <a:pt x="134568" y="180507"/>
                  <a:pt x="138960" y="176131"/>
                  <a:pt x="144377" y="176131"/>
                </a:cubicBezTo>
                <a:close/>
                <a:moveTo>
                  <a:pt x="232564" y="34481"/>
                </a:moveTo>
                <a:cubicBezTo>
                  <a:pt x="220816" y="30127"/>
                  <a:pt x="207554" y="29949"/>
                  <a:pt x="195005" y="34926"/>
                </a:cubicBezTo>
                <a:cubicBezTo>
                  <a:pt x="174801" y="42924"/>
                  <a:pt x="162341" y="62120"/>
                  <a:pt x="161807" y="82560"/>
                </a:cubicBezTo>
                <a:cubicBezTo>
                  <a:pt x="121311" y="93846"/>
                  <a:pt x="89537" y="126195"/>
                  <a:pt x="79301" y="166986"/>
                </a:cubicBezTo>
                <a:cubicBezTo>
                  <a:pt x="79301" y="167075"/>
                  <a:pt x="79301" y="167075"/>
                  <a:pt x="79301" y="167075"/>
                </a:cubicBezTo>
                <a:cubicBezTo>
                  <a:pt x="66129" y="169918"/>
                  <a:pt x="56161" y="181649"/>
                  <a:pt x="56161" y="195691"/>
                </a:cubicBezTo>
                <a:cubicBezTo>
                  <a:pt x="56161" y="209732"/>
                  <a:pt x="66040" y="221552"/>
                  <a:pt x="79301" y="224396"/>
                </a:cubicBezTo>
                <a:cubicBezTo>
                  <a:pt x="92118" y="275407"/>
                  <a:pt x="138310" y="313087"/>
                  <a:pt x="193314" y="313087"/>
                </a:cubicBezTo>
                <a:cubicBezTo>
                  <a:pt x="248407" y="313087"/>
                  <a:pt x="294599" y="275407"/>
                  <a:pt x="307416" y="224396"/>
                </a:cubicBezTo>
                <a:cubicBezTo>
                  <a:pt x="320588" y="221552"/>
                  <a:pt x="330556" y="209732"/>
                  <a:pt x="330556" y="195691"/>
                </a:cubicBezTo>
                <a:cubicBezTo>
                  <a:pt x="330556" y="181649"/>
                  <a:pt x="320588" y="169918"/>
                  <a:pt x="307416" y="167075"/>
                </a:cubicBezTo>
                <a:cubicBezTo>
                  <a:pt x="307416" y="167075"/>
                  <a:pt x="307416" y="167075"/>
                  <a:pt x="307416" y="166986"/>
                </a:cubicBezTo>
                <a:cubicBezTo>
                  <a:pt x="296112" y="122284"/>
                  <a:pt x="259176" y="87714"/>
                  <a:pt x="213162" y="79982"/>
                </a:cubicBezTo>
                <a:cubicBezTo>
                  <a:pt x="208088" y="62120"/>
                  <a:pt x="216188" y="43102"/>
                  <a:pt x="232564" y="34481"/>
                </a:cubicBezTo>
                <a:close/>
                <a:moveTo>
                  <a:pt x="193314" y="0"/>
                </a:moveTo>
                <a:cubicBezTo>
                  <a:pt x="300117" y="0"/>
                  <a:pt x="386628" y="86381"/>
                  <a:pt x="386628" y="193025"/>
                </a:cubicBezTo>
                <a:lnTo>
                  <a:pt x="386628" y="264654"/>
                </a:lnTo>
                <a:lnTo>
                  <a:pt x="194560" y="392626"/>
                </a:lnTo>
                <a:lnTo>
                  <a:pt x="0" y="264920"/>
                </a:lnTo>
                <a:lnTo>
                  <a:pt x="0" y="193025"/>
                </a:lnTo>
                <a:cubicBezTo>
                  <a:pt x="0" y="86381"/>
                  <a:pt x="86600" y="0"/>
                  <a:pt x="1933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id="{EA290AEC-7F0A-4BD8-9F26-9D99306581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4772" y="5066438"/>
            <a:ext cx="420687" cy="481013"/>
          </a:xfrm>
          <a:custGeom>
            <a:avLst/>
            <a:gdLst>
              <a:gd name="T0" fmla="*/ 3651 w 4250"/>
              <a:gd name="T1" fmla="*/ 3701 h 4850"/>
              <a:gd name="T2" fmla="*/ 3651 w 4250"/>
              <a:gd name="T3" fmla="*/ 4850 h 4850"/>
              <a:gd name="T4" fmla="*/ 3101 w 4250"/>
              <a:gd name="T5" fmla="*/ 4850 h 4850"/>
              <a:gd name="T6" fmla="*/ 2202 w 4250"/>
              <a:gd name="T7" fmla="*/ 3953 h 4850"/>
              <a:gd name="T8" fmla="*/ 2047 w 4250"/>
              <a:gd name="T9" fmla="*/ 3953 h 4850"/>
              <a:gd name="T10" fmla="*/ 1149 w 4250"/>
              <a:gd name="T11" fmla="*/ 4850 h 4850"/>
              <a:gd name="T12" fmla="*/ 598 w 4250"/>
              <a:gd name="T13" fmla="*/ 4850 h 4850"/>
              <a:gd name="T14" fmla="*/ 598 w 4250"/>
              <a:gd name="T15" fmla="*/ 3701 h 4850"/>
              <a:gd name="T16" fmla="*/ 1903 w 4250"/>
              <a:gd name="T17" fmla="*/ 2396 h 4850"/>
              <a:gd name="T18" fmla="*/ 2346 w 4250"/>
              <a:gd name="T19" fmla="*/ 2396 h 4850"/>
              <a:gd name="T20" fmla="*/ 3651 w 4250"/>
              <a:gd name="T21" fmla="*/ 3701 h 4850"/>
              <a:gd name="T22" fmla="*/ 2047 w 4250"/>
              <a:gd name="T23" fmla="*/ 2755 h 4850"/>
              <a:gd name="T24" fmla="*/ 957 w 4250"/>
              <a:gd name="T25" fmla="*/ 3845 h 4850"/>
              <a:gd name="T26" fmla="*/ 957 w 4250"/>
              <a:gd name="T27" fmla="*/ 4491 h 4850"/>
              <a:gd name="T28" fmla="*/ 1005 w 4250"/>
              <a:gd name="T29" fmla="*/ 4491 h 4850"/>
              <a:gd name="T30" fmla="*/ 1903 w 4250"/>
              <a:gd name="T31" fmla="*/ 3593 h 4850"/>
              <a:gd name="T32" fmla="*/ 2346 w 4250"/>
              <a:gd name="T33" fmla="*/ 3593 h 4850"/>
              <a:gd name="T34" fmla="*/ 3244 w 4250"/>
              <a:gd name="T35" fmla="*/ 4491 h 4850"/>
              <a:gd name="T36" fmla="*/ 3292 w 4250"/>
              <a:gd name="T37" fmla="*/ 4491 h 4850"/>
              <a:gd name="T38" fmla="*/ 3292 w 4250"/>
              <a:gd name="T39" fmla="*/ 3845 h 4850"/>
              <a:gd name="T40" fmla="*/ 2202 w 4250"/>
              <a:gd name="T41" fmla="*/ 2755 h 4850"/>
              <a:gd name="T42" fmla="*/ 2047 w 4250"/>
              <a:gd name="T43" fmla="*/ 2755 h 4850"/>
              <a:gd name="T44" fmla="*/ 4250 w 4250"/>
              <a:gd name="T45" fmla="*/ 1905 h 4850"/>
              <a:gd name="T46" fmla="*/ 4250 w 4250"/>
              <a:gd name="T47" fmla="*/ 3055 h 4850"/>
              <a:gd name="T48" fmla="*/ 3699 w 4250"/>
              <a:gd name="T49" fmla="*/ 3055 h 4850"/>
              <a:gd name="T50" fmla="*/ 2202 w 4250"/>
              <a:gd name="T51" fmla="*/ 1558 h 4850"/>
              <a:gd name="T52" fmla="*/ 2047 w 4250"/>
              <a:gd name="T53" fmla="*/ 1558 h 4850"/>
              <a:gd name="T54" fmla="*/ 550 w 4250"/>
              <a:gd name="T55" fmla="*/ 3055 h 4850"/>
              <a:gd name="T56" fmla="*/ 0 w 4250"/>
              <a:gd name="T57" fmla="*/ 3055 h 4850"/>
              <a:gd name="T58" fmla="*/ 0 w 4250"/>
              <a:gd name="T59" fmla="*/ 1905 h 4850"/>
              <a:gd name="T60" fmla="*/ 1903 w 4250"/>
              <a:gd name="T61" fmla="*/ 0 h 4850"/>
              <a:gd name="T62" fmla="*/ 2346 w 4250"/>
              <a:gd name="T63" fmla="*/ 0 h 4850"/>
              <a:gd name="T64" fmla="*/ 4250 w 4250"/>
              <a:gd name="T65" fmla="*/ 1905 h 4850"/>
              <a:gd name="T66" fmla="*/ 2047 w 4250"/>
              <a:gd name="T67" fmla="*/ 360 h 4850"/>
              <a:gd name="T68" fmla="*/ 359 w 4250"/>
              <a:gd name="T69" fmla="*/ 2048 h 4850"/>
              <a:gd name="T70" fmla="*/ 359 w 4250"/>
              <a:gd name="T71" fmla="*/ 2696 h 4850"/>
              <a:gd name="T72" fmla="*/ 406 w 4250"/>
              <a:gd name="T73" fmla="*/ 2696 h 4850"/>
              <a:gd name="T74" fmla="*/ 1903 w 4250"/>
              <a:gd name="T75" fmla="*/ 1198 h 4850"/>
              <a:gd name="T76" fmla="*/ 2346 w 4250"/>
              <a:gd name="T77" fmla="*/ 1198 h 4850"/>
              <a:gd name="T78" fmla="*/ 3843 w 4250"/>
              <a:gd name="T79" fmla="*/ 2696 h 4850"/>
              <a:gd name="T80" fmla="*/ 3891 w 4250"/>
              <a:gd name="T81" fmla="*/ 2696 h 4850"/>
              <a:gd name="T82" fmla="*/ 3891 w 4250"/>
              <a:gd name="T83" fmla="*/ 2048 h 4850"/>
              <a:gd name="T84" fmla="*/ 2202 w 4250"/>
              <a:gd name="T85" fmla="*/ 360 h 4850"/>
              <a:gd name="T86" fmla="*/ 2047 w 4250"/>
              <a:gd name="T87" fmla="*/ 360 h 4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50" h="4850">
                <a:moveTo>
                  <a:pt x="3651" y="3701"/>
                </a:moveTo>
                <a:lnTo>
                  <a:pt x="3651" y="4850"/>
                </a:lnTo>
                <a:lnTo>
                  <a:pt x="3101" y="4850"/>
                </a:lnTo>
                <a:lnTo>
                  <a:pt x="2202" y="3953"/>
                </a:lnTo>
                <a:lnTo>
                  <a:pt x="2047" y="3953"/>
                </a:lnTo>
                <a:lnTo>
                  <a:pt x="1149" y="4850"/>
                </a:lnTo>
                <a:lnTo>
                  <a:pt x="598" y="4850"/>
                </a:lnTo>
                <a:lnTo>
                  <a:pt x="598" y="3701"/>
                </a:lnTo>
                <a:lnTo>
                  <a:pt x="1903" y="2396"/>
                </a:lnTo>
                <a:lnTo>
                  <a:pt x="2346" y="2396"/>
                </a:lnTo>
                <a:lnTo>
                  <a:pt x="3651" y="3701"/>
                </a:lnTo>
                <a:close/>
                <a:moveTo>
                  <a:pt x="2047" y="2755"/>
                </a:moveTo>
                <a:lnTo>
                  <a:pt x="957" y="3845"/>
                </a:lnTo>
                <a:lnTo>
                  <a:pt x="957" y="4491"/>
                </a:lnTo>
                <a:lnTo>
                  <a:pt x="1005" y="4491"/>
                </a:lnTo>
                <a:lnTo>
                  <a:pt x="1903" y="3593"/>
                </a:lnTo>
                <a:lnTo>
                  <a:pt x="2346" y="3593"/>
                </a:lnTo>
                <a:lnTo>
                  <a:pt x="3244" y="4491"/>
                </a:lnTo>
                <a:lnTo>
                  <a:pt x="3292" y="4491"/>
                </a:lnTo>
                <a:lnTo>
                  <a:pt x="3292" y="3845"/>
                </a:lnTo>
                <a:lnTo>
                  <a:pt x="2202" y="2755"/>
                </a:lnTo>
                <a:lnTo>
                  <a:pt x="2047" y="2755"/>
                </a:lnTo>
                <a:close/>
                <a:moveTo>
                  <a:pt x="4250" y="1905"/>
                </a:moveTo>
                <a:lnTo>
                  <a:pt x="4250" y="3055"/>
                </a:lnTo>
                <a:lnTo>
                  <a:pt x="3699" y="3055"/>
                </a:lnTo>
                <a:lnTo>
                  <a:pt x="2202" y="1558"/>
                </a:lnTo>
                <a:lnTo>
                  <a:pt x="2047" y="1558"/>
                </a:lnTo>
                <a:lnTo>
                  <a:pt x="550" y="3055"/>
                </a:lnTo>
                <a:lnTo>
                  <a:pt x="0" y="3055"/>
                </a:lnTo>
                <a:lnTo>
                  <a:pt x="0" y="1905"/>
                </a:lnTo>
                <a:lnTo>
                  <a:pt x="1903" y="0"/>
                </a:lnTo>
                <a:lnTo>
                  <a:pt x="2346" y="0"/>
                </a:lnTo>
                <a:lnTo>
                  <a:pt x="4250" y="1905"/>
                </a:lnTo>
                <a:close/>
                <a:moveTo>
                  <a:pt x="2047" y="360"/>
                </a:moveTo>
                <a:lnTo>
                  <a:pt x="359" y="2048"/>
                </a:lnTo>
                <a:lnTo>
                  <a:pt x="359" y="2696"/>
                </a:lnTo>
                <a:lnTo>
                  <a:pt x="406" y="2696"/>
                </a:lnTo>
                <a:lnTo>
                  <a:pt x="1903" y="1198"/>
                </a:lnTo>
                <a:lnTo>
                  <a:pt x="2346" y="1198"/>
                </a:lnTo>
                <a:lnTo>
                  <a:pt x="3843" y="2696"/>
                </a:lnTo>
                <a:lnTo>
                  <a:pt x="3891" y="2696"/>
                </a:lnTo>
                <a:lnTo>
                  <a:pt x="3891" y="2048"/>
                </a:lnTo>
                <a:lnTo>
                  <a:pt x="2202" y="360"/>
                </a:lnTo>
                <a:lnTo>
                  <a:pt x="2047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60279E4-3EBD-4609-BCD6-930FCDB6309F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962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7451926-D568-48F9-8C57-D0CC2B2FA204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9" name="hexagonal_73861">
            <a:extLst>
              <a:ext uri="{FF2B5EF4-FFF2-40B4-BE49-F238E27FC236}">
                <a16:creationId xmlns:a16="http://schemas.microsoft.com/office/drawing/2014/main" id="{D45AB087-B511-4BCD-8F20-0542218E754F}"/>
              </a:ext>
            </a:extLst>
          </p:cNvPr>
          <p:cNvSpPr/>
          <p:nvPr/>
        </p:nvSpPr>
        <p:spPr>
          <a:xfrm>
            <a:off x="1470537" y="2338300"/>
            <a:ext cx="2999864" cy="2645858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xagonal_73861">
            <a:extLst>
              <a:ext uri="{FF2B5EF4-FFF2-40B4-BE49-F238E27FC236}">
                <a16:creationId xmlns:a16="http://schemas.microsoft.com/office/drawing/2014/main" id="{9D23BC87-8CD5-4029-9832-63035E355A1F}"/>
              </a:ext>
            </a:extLst>
          </p:cNvPr>
          <p:cNvSpPr/>
          <p:nvPr/>
        </p:nvSpPr>
        <p:spPr>
          <a:xfrm>
            <a:off x="7721601" y="2338300"/>
            <a:ext cx="2999864" cy="2645858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blipFill dpi="0" rotWithShape="1">
            <a:blip r:embed="rId4"/>
            <a:srcRect/>
            <a:tile tx="-965200" ty="0" sx="100000" sy="100000" flip="none" algn="tl"/>
          </a:blipFill>
          <a:ln w="25400"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xagonal_73861">
            <a:extLst>
              <a:ext uri="{FF2B5EF4-FFF2-40B4-BE49-F238E27FC236}">
                <a16:creationId xmlns:a16="http://schemas.microsoft.com/office/drawing/2014/main" id="{9058D461-772F-4CF2-8529-B434B82BAAAD}"/>
              </a:ext>
            </a:extLst>
          </p:cNvPr>
          <p:cNvSpPr/>
          <p:nvPr/>
        </p:nvSpPr>
        <p:spPr>
          <a:xfrm>
            <a:off x="4015496" y="1826240"/>
            <a:ext cx="4161008" cy="3669978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 w="25400"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CBBC82D-B52D-4531-BB36-C78DD6E1A0E2}"/>
              </a:ext>
            </a:extLst>
          </p:cNvPr>
          <p:cNvSpPr txBox="1"/>
          <p:nvPr/>
        </p:nvSpPr>
        <p:spPr>
          <a:xfrm>
            <a:off x="1977573" y="5126886"/>
            <a:ext cx="19857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2CDD50B-33A4-464F-9EA4-E3A83CB9A997}"/>
              </a:ext>
            </a:extLst>
          </p:cNvPr>
          <p:cNvSpPr txBox="1"/>
          <p:nvPr/>
        </p:nvSpPr>
        <p:spPr>
          <a:xfrm>
            <a:off x="8228637" y="5126886"/>
            <a:ext cx="19857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9D0A1D2-F964-4411-A9B7-C4183D9D469E}"/>
              </a:ext>
            </a:extLst>
          </p:cNvPr>
          <p:cNvSpPr txBox="1"/>
          <p:nvPr/>
        </p:nvSpPr>
        <p:spPr>
          <a:xfrm>
            <a:off x="5103104" y="5641361"/>
            <a:ext cx="19857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498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7451926-D568-48F9-8C57-D0CC2B2FA204}"/>
              </a:ext>
            </a:extLst>
          </p:cNvPr>
          <p:cNvSpPr txBox="1"/>
          <p:nvPr/>
        </p:nvSpPr>
        <p:spPr>
          <a:xfrm>
            <a:off x="603930" y="983899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AA6A1"/>
                </a:solidFill>
              </a:rPr>
              <a:t>单击此处添加标题文本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75907C3-6898-40A7-8F2B-6F648E7EE4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13" r="12111"/>
          <a:stretch/>
        </p:blipFill>
        <p:spPr>
          <a:xfrm>
            <a:off x="6197600" y="-11325"/>
            <a:ext cx="5994400" cy="68693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60EA95D-5846-451D-823F-3D1D5257000F}"/>
              </a:ext>
            </a:extLst>
          </p:cNvPr>
          <p:cNvSpPr txBox="1"/>
          <p:nvPr/>
        </p:nvSpPr>
        <p:spPr>
          <a:xfrm>
            <a:off x="1146629" y="1641677"/>
            <a:ext cx="4499428" cy="1677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0F8DE9-B776-4501-A5F2-4E811ECD985B}"/>
              </a:ext>
            </a:extLst>
          </p:cNvPr>
          <p:cNvSpPr txBox="1"/>
          <p:nvPr/>
        </p:nvSpPr>
        <p:spPr>
          <a:xfrm>
            <a:off x="899886" y="3670079"/>
            <a:ext cx="49784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B67DDFE-0F3F-4C6A-B5D7-86A5AAD3A1B3}"/>
              </a:ext>
            </a:extLst>
          </p:cNvPr>
          <p:cNvSpPr txBox="1"/>
          <p:nvPr/>
        </p:nvSpPr>
        <p:spPr>
          <a:xfrm>
            <a:off x="899886" y="4377645"/>
            <a:ext cx="49784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565D23-1B5F-41F4-848F-3FF883BBBA0C}"/>
              </a:ext>
            </a:extLst>
          </p:cNvPr>
          <p:cNvSpPr txBox="1"/>
          <p:nvPr/>
        </p:nvSpPr>
        <p:spPr>
          <a:xfrm>
            <a:off x="899886" y="5085211"/>
            <a:ext cx="49784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30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1FE74427-5E1F-4AC7-91FA-17A2B6B64E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" t="1969" r="5789" b="950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66601CD-478E-4C85-99B1-713800F50CD8}"/>
              </a:ext>
            </a:extLst>
          </p:cNvPr>
          <p:cNvSpPr txBox="1"/>
          <p:nvPr/>
        </p:nvSpPr>
        <p:spPr>
          <a:xfrm>
            <a:off x="4166750" y="2556090"/>
            <a:ext cx="45720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+mn-ea"/>
              </a:rPr>
              <a:t>单击此处添加标题文本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4F5CE04-A4FD-44C1-AFD2-07CD1D83A611}"/>
              </a:ext>
            </a:extLst>
          </p:cNvPr>
          <p:cNvSpPr txBox="1"/>
          <p:nvPr/>
        </p:nvSpPr>
        <p:spPr>
          <a:xfrm>
            <a:off x="4344551" y="3181348"/>
            <a:ext cx="42164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0D43B86-BE4D-47EB-BF30-D5F78A15B208}"/>
              </a:ext>
            </a:extLst>
          </p:cNvPr>
          <p:cNvSpPr txBox="1"/>
          <p:nvPr/>
        </p:nvSpPr>
        <p:spPr>
          <a:xfrm>
            <a:off x="3289453" y="102619"/>
            <a:ext cx="193995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dirty="0">
                <a:gradFill>
                  <a:gsLst>
                    <a:gs pos="100000">
                      <a:srgbClr val="FC7967"/>
                    </a:gs>
                    <a:gs pos="0">
                      <a:srgbClr val="F1E7B6"/>
                    </a:gs>
                  </a:gsLst>
                  <a:lin ang="5400000" scaled="1"/>
                </a:gradFill>
                <a:latin typeface="胡晓波骚包体" panose="02010600030101010101" pitchFamily="2" charset="-122"/>
                <a:ea typeface="胡晓波骚包体" panose="02010600030101010101" pitchFamily="2" charset="-122"/>
                <a:cs typeface="胡晓波男神体" panose="02010600030101010101" pitchFamily="2" charset="-122"/>
                <a:sym typeface="+mn-lt"/>
              </a:rPr>
              <a:t>02</a:t>
            </a:r>
            <a:endParaRPr lang="zh-CN" altLang="en-US" sz="19900" dirty="0">
              <a:gradFill>
                <a:gsLst>
                  <a:gs pos="100000">
                    <a:srgbClr val="FC7967"/>
                  </a:gs>
                  <a:gs pos="0">
                    <a:srgbClr val="F1E7B6"/>
                  </a:gs>
                </a:gsLst>
                <a:lin ang="5400000" scaled="1"/>
              </a:gradFill>
              <a:latin typeface="胡晓波骚包体" panose="02010600030101010101" pitchFamily="2" charset="-122"/>
              <a:ea typeface="胡晓波骚包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7" name="motherhood_315967">
            <a:extLst>
              <a:ext uri="{FF2B5EF4-FFF2-40B4-BE49-F238E27FC236}">
                <a16:creationId xmlns:a16="http://schemas.microsoft.com/office/drawing/2014/main" id="{3ACBB72F-8533-4840-9C52-29D4B6809228}"/>
              </a:ext>
            </a:extLst>
          </p:cNvPr>
          <p:cNvSpPr/>
          <p:nvPr/>
        </p:nvSpPr>
        <p:spPr>
          <a:xfrm>
            <a:off x="8374487" y="3429000"/>
            <a:ext cx="1814541" cy="1796130"/>
          </a:xfrm>
          <a:custGeom>
            <a:avLst/>
            <a:gdLst>
              <a:gd name="connsiteX0" fmla="*/ 139906 w 607575"/>
              <a:gd name="connsiteY0" fmla="*/ 475498 h 601411"/>
              <a:gd name="connsiteX1" fmla="*/ 96297 w 607575"/>
              <a:gd name="connsiteY1" fmla="*/ 505355 h 601411"/>
              <a:gd name="connsiteX2" fmla="*/ 189389 w 607575"/>
              <a:gd name="connsiteY2" fmla="*/ 505355 h 601411"/>
              <a:gd name="connsiteX3" fmla="*/ 139906 w 607575"/>
              <a:gd name="connsiteY3" fmla="*/ 475498 h 601411"/>
              <a:gd name="connsiteX4" fmla="*/ 508635 w 607575"/>
              <a:gd name="connsiteY4" fmla="*/ 415542 h 601411"/>
              <a:gd name="connsiteX5" fmla="*/ 508635 w 607575"/>
              <a:gd name="connsiteY5" fmla="*/ 572447 h 601411"/>
              <a:gd name="connsiteX6" fmla="*/ 479553 w 607575"/>
              <a:gd name="connsiteY6" fmla="*/ 601411 h 601411"/>
              <a:gd name="connsiteX7" fmla="*/ 450560 w 607575"/>
              <a:gd name="connsiteY7" fmla="*/ 572447 h 601411"/>
              <a:gd name="connsiteX8" fmla="*/ 450560 w 607575"/>
              <a:gd name="connsiteY8" fmla="*/ 430113 h 601411"/>
              <a:gd name="connsiteX9" fmla="*/ 508635 w 607575"/>
              <a:gd name="connsiteY9" fmla="*/ 415542 h 601411"/>
              <a:gd name="connsiteX10" fmla="*/ 571227 w 607575"/>
              <a:gd name="connsiteY10" fmla="*/ 399876 h 601411"/>
              <a:gd name="connsiteX11" fmla="*/ 570248 w 607575"/>
              <a:gd name="connsiteY11" fmla="*/ 572621 h 601411"/>
              <a:gd name="connsiteX12" fmla="*/ 541238 w 607575"/>
              <a:gd name="connsiteY12" fmla="*/ 601411 h 601411"/>
              <a:gd name="connsiteX13" fmla="*/ 541060 w 607575"/>
              <a:gd name="connsiteY13" fmla="*/ 601411 h 601411"/>
              <a:gd name="connsiteX14" fmla="*/ 521126 w 607575"/>
              <a:gd name="connsiteY14" fmla="*/ 593325 h 601411"/>
              <a:gd name="connsiteX15" fmla="*/ 526199 w 607575"/>
              <a:gd name="connsiteY15" fmla="*/ 572443 h 601411"/>
              <a:gd name="connsiteX16" fmla="*/ 526199 w 607575"/>
              <a:gd name="connsiteY16" fmla="*/ 411161 h 601411"/>
              <a:gd name="connsiteX17" fmla="*/ 17355 w 607575"/>
              <a:gd name="connsiteY17" fmla="*/ 300802 h 601411"/>
              <a:gd name="connsiteX18" fmla="*/ 34710 w 607575"/>
              <a:gd name="connsiteY18" fmla="*/ 318130 h 601411"/>
              <a:gd name="connsiteX19" fmla="*/ 34710 w 607575"/>
              <a:gd name="connsiteY19" fmla="*/ 505355 h 601411"/>
              <a:gd name="connsiteX20" fmla="*/ 83036 w 607575"/>
              <a:gd name="connsiteY20" fmla="*/ 505355 h 601411"/>
              <a:gd name="connsiteX21" fmla="*/ 62655 w 607575"/>
              <a:gd name="connsiteY21" fmla="*/ 480297 h 601411"/>
              <a:gd name="connsiteX22" fmla="*/ 60163 w 607575"/>
              <a:gd name="connsiteY22" fmla="*/ 405122 h 601411"/>
              <a:gd name="connsiteX23" fmla="*/ 86062 w 607575"/>
              <a:gd name="connsiteY23" fmla="*/ 377576 h 601411"/>
              <a:gd name="connsiteX24" fmla="*/ 102349 w 607575"/>
              <a:gd name="connsiteY24" fmla="*/ 382463 h 601411"/>
              <a:gd name="connsiteX25" fmla="*/ 150853 w 607575"/>
              <a:gd name="connsiteY25" fmla="*/ 373489 h 601411"/>
              <a:gd name="connsiteX26" fmla="*/ 170166 w 607575"/>
              <a:gd name="connsiteY26" fmla="*/ 386729 h 601411"/>
              <a:gd name="connsiteX27" fmla="*/ 156905 w 607575"/>
              <a:gd name="connsiteY27" fmla="*/ 406011 h 601411"/>
              <a:gd name="connsiteX28" fmla="*/ 114008 w 607575"/>
              <a:gd name="connsiteY28" fmla="*/ 414008 h 601411"/>
              <a:gd name="connsiteX29" fmla="*/ 115253 w 607575"/>
              <a:gd name="connsiteY29" fmla="*/ 452395 h 601411"/>
              <a:gd name="connsiteX30" fmla="*/ 129404 w 607575"/>
              <a:gd name="connsiteY30" fmla="*/ 442088 h 601411"/>
              <a:gd name="connsiteX31" fmla="*/ 148005 w 607575"/>
              <a:gd name="connsiteY31" fmla="*/ 441466 h 601411"/>
              <a:gd name="connsiteX32" fmla="*/ 202116 w 607575"/>
              <a:gd name="connsiteY32" fmla="*/ 475232 h 601411"/>
              <a:gd name="connsiteX33" fmla="*/ 207367 w 607575"/>
              <a:gd name="connsiteY33" fmla="*/ 498069 h 601411"/>
              <a:gd name="connsiteX34" fmla="*/ 197310 w 607575"/>
              <a:gd name="connsiteY34" fmla="*/ 505355 h 601411"/>
              <a:gd name="connsiteX35" fmla="*/ 359822 w 607575"/>
              <a:gd name="connsiteY35" fmla="*/ 505355 h 601411"/>
              <a:gd name="connsiteX36" fmla="*/ 359822 w 607575"/>
              <a:gd name="connsiteY36" fmla="*/ 318130 h 601411"/>
              <a:gd name="connsiteX37" fmla="*/ 377176 w 607575"/>
              <a:gd name="connsiteY37" fmla="*/ 300802 h 601411"/>
              <a:gd name="connsiteX38" fmla="*/ 394531 w 607575"/>
              <a:gd name="connsiteY38" fmla="*/ 318130 h 601411"/>
              <a:gd name="connsiteX39" fmla="*/ 394531 w 607575"/>
              <a:gd name="connsiteY39" fmla="*/ 552095 h 601411"/>
              <a:gd name="connsiteX40" fmla="*/ 377176 w 607575"/>
              <a:gd name="connsiteY40" fmla="*/ 569422 h 601411"/>
              <a:gd name="connsiteX41" fmla="*/ 358754 w 607575"/>
              <a:gd name="connsiteY41" fmla="*/ 569422 h 601411"/>
              <a:gd name="connsiteX42" fmla="*/ 358754 w 607575"/>
              <a:gd name="connsiteY42" fmla="*/ 588260 h 601411"/>
              <a:gd name="connsiteX43" fmla="*/ 345582 w 607575"/>
              <a:gd name="connsiteY43" fmla="*/ 601411 h 601411"/>
              <a:gd name="connsiteX44" fmla="*/ 306779 w 607575"/>
              <a:gd name="connsiteY44" fmla="*/ 601411 h 601411"/>
              <a:gd name="connsiteX45" fmla="*/ 293518 w 607575"/>
              <a:gd name="connsiteY45" fmla="*/ 588260 h 601411"/>
              <a:gd name="connsiteX46" fmla="*/ 293518 w 607575"/>
              <a:gd name="connsiteY46" fmla="*/ 569422 h 601411"/>
              <a:gd name="connsiteX47" fmla="*/ 100925 w 607575"/>
              <a:gd name="connsiteY47" fmla="*/ 569422 h 601411"/>
              <a:gd name="connsiteX48" fmla="*/ 100925 w 607575"/>
              <a:gd name="connsiteY48" fmla="*/ 588260 h 601411"/>
              <a:gd name="connsiteX49" fmla="*/ 87753 w 607575"/>
              <a:gd name="connsiteY49" fmla="*/ 601411 h 601411"/>
              <a:gd name="connsiteX50" fmla="*/ 48861 w 607575"/>
              <a:gd name="connsiteY50" fmla="*/ 601411 h 601411"/>
              <a:gd name="connsiteX51" fmla="*/ 35689 w 607575"/>
              <a:gd name="connsiteY51" fmla="*/ 588260 h 601411"/>
              <a:gd name="connsiteX52" fmla="*/ 35689 w 607575"/>
              <a:gd name="connsiteY52" fmla="*/ 569422 h 601411"/>
              <a:gd name="connsiteX53" fmla="*/ 17355 w 607575"/>
              <a:gd name="connsiteY53" fmla="*/ 569422 h 601411"/>
              <a:gd name="connsiteX54" fmla="*/ 0 w 607575"/>
              <a:gd name="connsiteY54" fmla="*/ 552095 h 601411"/>
              <a:gd name="connsiteX55" fmla="*/ 0 w 607575"/>
              <a:gd name="connsiteY55" fmla="*/ 318130 h 601411"/>
              <a:gd name="connsiteX56" fmla="*/ 17355 w 607575"/>
              <a:gd name="connsiteY56" fmla="*/ 300802 h 601411"/>
              <a:gd name="connsiteX57" fmla="*/ 86902 w 607575"/>
              <a:gd name="connsiteY57" fmla="*/ 296992 h 601411"/>
              <a:gd name="connsiteX58" fmla="*/ 122009 w 607575"/>
              <a:gd name="connsiteY58" fmla="*/ 332028 h 601411"/>
              <a:gd name="connsiteX59" fmla="*/ 86902 w 607575"/>
              <a:gd name="connsiteY59" fmla="*/ 367064 h 601411"/>
              <a:gd name="connsiteX60" fmla="*/ 51795 w 607575"/>
              <a:gd name="connsiteY60" fmla="*/ 332028 h 601411"/>
              <a:gd name="connsiteX61" fmla="*/ 86902 w 607575"/>
              <a:gd name="connsiteY61" fmla="*/ 296992 h 601411"/>
              <a:gd name="connsiteX62" fmla="*/ 469388 w 607575"/>
              <a:gd name="connsiteY62" fmla="*/ 107814 h 601411"/>
              <a:gd name="connsiteX63" fmla="*/ 503478 w 607575"/>
              <a:gd name="connsiteY63" fmla="*/ 125590 h 601411"/>
              <a:gd name="connsiteX64" fmla="*/ 606285 w 607575"/>
              <a:gd name="connsiteY64" fmla="*/ 351435 h 601411"/>
              <a:gd name="connsiteX65" fmla="*/ 598363 w 607575"/>
              <a:gd name="connsiteY65" fmla="*/ 370011 h 601411"/>
              <a:gd name="connsiteX66" fmla="*/ 430490 w 607575"/>
              <a:gd name="connsiteY66" fmla="*/ 412052 h 601411"/>
              <a:gd name="connsiteX67" fmla="*/ 414825 w 607575"/>
              <a:gd name="connsiteY67" fmla="*/ 399431 h 601411"/>
              <a:gd name="connsiteX68" fmla="*/ 405390 w 607575"/>
              <a:gd name="connsiteY68" fmla="*/ 254911 h 601411"/>
              <a:gd name="connsiteX69" fmla="*/ 419008 w 607575"/>
              <a:gd name="connsiteY69" fmla="*/ 244245 h 601411"/>
              <a:gd name="connsiteX70" fmla="*/ 462178 w 607575"/>
              <a:gd name="connsiteY70" fmla="*/ 171541 h 601411"/>
              <a:gd name="connsiteX71" fmla="*/ 403342 w 607575"/>
              <a:gd name="connsiteY71" fmla="*/ 227891 h 601411"/>
              <a:gd name="connsiteX72" fmla="*/ 389724 w 607575"/>
              <a:gd name="connsiteY72" fmla="*/ 234113 h 601411"/>
              <a:gd name="connsiteX73" fmla="*/ 301337 w 607575"/>
              <a:gd name="connsiteY73" fmla="*/ 242379 h 601411"/>
              <a:gd name="connsiteX74" fmla="*/ 276592 w 607575"/>
              <a:gd name="connsiteY74" fmla="*/ 221936 h 601411"/>
              <a:gd name="connsiteX75" fmla="*/ 297065 w 607575"/>
              <a:gd name="connsiteY75" fmla="*/ 197139 h 601411"/>
              <a:gd name="connsiteX76" fmla="*/ 377530 w 607575"/>
              <a:gd name="connsiteY76" fmla="*/ 189584 h 601411"/>
              <a:gd name="connsiteX77" fmla="*/ 430757 w 607575"/>
              <a:gd name="connsiteY77" fmla="*/ 138744 h 601411"/>
              <a:gd name="connsiteX78" fmla="*/ 398981 w 607575"/>
              <a:gd name="connsiteY78" fmla="*/ 155721 h 601411"/>
              <a:gd name="connsiteX79" fmla="*/ 398714 w 607575"/>
              <a:gd name="connsiteY79" fmla="*/ 151810 h 601411"/>
              <a:gd name="connsiteX80" fmla="*/ 420343 w 607575"/>
              <a:gd name="connsiteY80" fmla="*/ 120080 h 601411"/>
              <a:gd name="connsiteX81" fmla="*/ 469388 w 607575"/>
              <a:gd name="connsiteY81" fmla="*/ 107814 h 601411"/>
              <a:gd name="connsiteX82" fmla="*/ 414731 w 607575"/>
              <a:gd name="connsiteY82" fmla="*/ 600 h 601411"/>
              <a:gd name="connsiteX83" fmla="*/ 455720 w 607575"/>
              <a:gd name="connsiteY83" fmla="*/ 37907 h 601411"/>
              <a:gd name="connsiteX84" fmla="*/ 419219 w 607575"/>
              <a:gd name="connsiteY84" fmla="*/ 98657 h 601411"/>
              <a:gd name="connsiteX85" fmla="*/ 358323 w 607575"/>
              <a:gd name="connsiteY85" fmla="*/ 62242 h 601411"/>
              <a:gd name="connsiteX86" fmla="*/ 394825 w 607575"/>
              <a:gd name="connsiteY86" fmla="*/ 1492 h 601411"/>
              <a:gd name="connsiteX87" fmla="*/ 414731 w 607575"/>
              <a:gd name="connsiteY87" fmla="*/ 600 h 601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7575" h="601411">
                <a:moveTo>
                  <a:pt x="139906" y="475498"/>
                </a:moveTo>
                <a:cubicBezTo>
                  <a:pt x="100925" y="503844"/>
                  <a:pt x="101637" y="504289"/>
                  <a:pt x="96297" y="505355"/>
                </a:cubicBezTo>
                <a:lnTo>
                  <a:pt x="189389" y="505355"/>
                </a:lnTo>
                <a:cubicBezTo>
                  <a:pt x="185829" y="504466"/>
                  <a:pt x="189033" y="506155"/>
                  <a:pt x="139906" y="475498"/>
                </a:cubicBezTo>
                <a:close/>
                <a:moveTo>
                  <a:pt x="508635" y="415542"/>
                </a:moveTo>
                <a:lnTo>
                  <a:pt x="508635" y="572447"/>
                </a:lnTo>
                <a:cubicBezTo>
                  <a:pt x="508635" y="588440"/>
                  <a:pt x="495562" y="601411"/>
                  <a:pt x="479553" y="601411"/>
                </a:cubicBezTo>
                <a:cubicBezTo>
                  <a:pt x="463545" y="601411"/>
                  <a:pt x="450560" y="588440"/>
                  <a:pt x="450560" y="572447"/>
                </a:cubicBezTo>
                <a:lnTo>
                  <a:pt x="450560" y="430113"/>
                </a:lnTo>
                <a:cubicBezTo>
                  <a:pt x="471638" y="424782"/>
                  <a:pt x="485868" y="421228"/>
                  <a:pt x="508635" y="415542"/>
                </a:cubicBezTo>
                <a:close/>
                <a:moveTo>
                  <a:pt x="571227" y="399876"/>
                </a:moveTo>
                <a:lnTo>
                  <a:pt x="570248" y="572621"/>
                </a:lnTo>
                <a:cubicBezTo>
                  <a:pt x="570159" y="588527"/>
                  <a:pt x="557167" y="601411"/>
                  <a:pt x="541238" y="601411"/>
                </a:cubicBezTo>
                <a:lnTo>
                  <a:pt x="541060" y="601411"/>
                </a:lnTo>
                <a:cubicBezTo>
                  <a:pt x="533318" y="601411"/>
                  <a:pt x="526288" y="598301"/>
                  <a:pt x="521126" y="593325"/>
                </a:cubicBezTo>
                <a:cubicBezTo>
                  <a:pt x="524330" y="587105"/>
                  <a:pt x="526199" y="579996"/>
                  <a:pt x="526199" y="572443"/>
                </a:cubicBezTo>
                <a:lnTo>
                  <a:pt x="526199" y="411161"/>
                </a:lnTo>
                <a:close/>
                <a:moveTo>
                  <a:pt x="17355" y="300802"/>
                </a:moveTo>
                <a:cubicBezTo>
                  <a:pt x="26967" y="300802"/>
                  <a:pt x="34710" y="308533"/>
                  <a:pt x="34710" y="318130"/>
                </a:cubicBezTo>
                <a:lnTo>
                  <a:pt x="34710" y="505355"/>
                </a:lnTo>
                <a:lnTo>
                  <a:pt x="83036" y="505355"/>
                </a:lnTo>
                <a:cubicBezTo>
                  <a:pt x="71644" y="502600"/>
                  <a:pt x="63011" y="492559"/>
                  <a:pt x="62655" y="480297"/>
                </a:cubicBezTo>
                <a:lnTo>
                  <a:pt x="60163" y="405122"/>
                </a:lnTo>
                <a:cubicBezTo>
                  <a:pt x="59629" y="390372"/>
                  <a:pt x="71288" y="378020"/>
                  <a:pt x="86062" y="377576"/>
                </a:cubicBezTo>
                <a:cubicBezTo>
                  <a:pt x="92114" y="377310"/>
                  <a:pt x="97810" y="379176"/>
                  <a:pt x="102349" y="382463"/>
                </a:cubicBezTo>
                <a:lnTo>
                  <a:pt x="150853" y="373489"/>
                </a:lnTo>
                <a:cubicBezTo>
                  <a:pt x="159842" y="371800"/>
                  <a:pt x="168564" y="377754"/>
                  <a:pt x="170166" y="386729"/>
                </a:cubicBezTo>
                <a:cubicBezTo>
                  <a:pt x="171857" y="395703"/>
                  <a:pt x="165894" y="404323"/>
                  <a:pt x="156905" y="406011"/>
                </a:cubicBezTo>
                <a:lnTo>
                  <a:pt x="114008" y="414008"/>
                </a:lnTo>
                <a:lnTo>
                  <a:pt x="115253" y="452395"/>
                </a:lnTo>
                <a:lnTo>
                  <a:pt x="129404" y="442088"/>
                </a:lnTo>
                <a:cubicBezTo>
                  <a:pt x="134922" y="438178"/>
                  <a:pt x="142220" y="437911"/>
                  <a:pt x="148005" y="441466"/>
                </a:cubicBezTo>
                <a:lnTo>
                  <a:pt x="202116" y="475232"/>
                </a:lnTo>
                <a:cubicBezTo>
                  <a:pt x="209859" y="480119"/>
                  <a:pt x="212262" y="490338"/>
                  <a:pt x="207367" y="498069"/>
                </a:cubicBezTo>
                <a:cubicBezTo>
                  <a:pt x="205053" y="501889"/>
                  <a:pt x="201315" y="504378"/>
                  <a:pt x="197310" y="505355"/>
                </a:cubicBezTo>
                <a:lnTo>
                  <a:pt x="359822" y="505355"/>
                </a:lnTo>
                <a:lnTo>
                  <a:pt x="359822" y="318130"/>
                </a:lnTo>
                <a:cubicBezTo>
                  <a:pt x="359822" y="308533"/>
                  <a:pt x="367565" y="300802"/>
                  <a:pt x="377176" y="300802"/>
                </a:cubicBezTo>
                <a:cubicBezTo>
                  <a:pt x="386699" y="300802"/>
                  <a:pt x="394442" y="308533"/>
                  <a:pt x="394531" y="318130"/>
                </a:cubicBezTo>
                <a:lnTo>
                  <a:pt x="394531" y="552095"/>
                </a:lnTo>
                <a:cubicBezTo>
                  <a:pt x="394531" y="561691"/>
                  <a:pt x="386699" y="569422"/>
                  <a:pt x="377176" y="569422"/>
                </a:cubicBezTo>
                <a:lnTo>
                  <a:pt x="358754" y="569422"/>
                </a:lnTo>
                <a:lnTo>
                  <a:pt x="358754" y="588260"/>
                </a:lnTo>
                <a:cubicBezTo>
                  <a:pt x="358754" y="595547"/>
                  <a:pt x="352880" y="601411"/>
                  <a:pt x="345582" y="601411"/>
                </a:cubicBezTo>
                <a:lnTo>
                  <a:pt x="306779" y="601411"/>
                </a:lnTo>
                <a:cubicBezTo>
                  <a:pt x="299481" y="601411"/>
                  <a:pt x="293518" y="595547"/>
                  <a:pt x="293518" y="588260"/>
                </a:cubicBezTo>
                <a:lnTo>
                  <a:pt x="293518" y="569422"/>
                </a:lnTo>
                <a:lnTo>
                  <a:pt x="100925" y="569422"/>
                </a:lnTo>
                <a:lnTo>
                  <a:pt x="100925" y="588260"/>
                </a:lnTo>
                <a:cubicBezTo>
                  <a:pt x="100925" y="595547"/>
                  <a:pt x="95051" y="601411"/>
                  <a:pt x="87753" y="601411"/>
                </a:cubicBezTo>
                <a:lnTo>
                  <a:pt x="48861" y="601411"/>
                </a:lnTo>
                <a:cubicBezTo>
                  <a:pt x="41563" y="601411"/>
                  <a:pt x="35689" y="595547"/>
                  <a:pt x="35689" y="588260"/>
                </a:cubicBezTo>
                <a:lnTo>
                  <a:pt x="35689" y="569422"/>
                </a:lnTo>
                <a:lnTo>
                  <a:pt x="17355" y="569422"/>
                </a:lnTo>
                <a:cubicBezTo>
                  <a:pt x="7743" y="569422"/>
                  <a:pt x="0" y="561691"/>
                  <a:pt x="0" y="552095"/>
                </a:cubicBezTo>
                <a:lnTo>
                  <a:pt x="0" y="318130"/>
                </a:lnTo>
                <a:cubicBezTo>
                  <a:pt x="0" y="308533"/>
                  <a:pt x="7743" y="300802"/>
                  <a:pt x="17355" y="300802"/>
                </a:cubicBezTo>
                <a:close/>
                <a:moveTo>
                  <a:pt x="86902" y="296992"/>
                </a:moveTo>
                <a:cubicBezTo>
                  <a:pt x="106291" y="296992"/>
                  <a:pt x="122009" y="312678"/>
                  <a:pt x="122009" y="332028"/>
                </a:cubicBezTo>
                <a:cubicBezTo>
                  <a:pt x="122009" y="351378"/>
                  <a:pt x="106291" y="367064"/>
                  <a:pt x="86902" y="367064"/>
                </a:cubicBezTo>
                <a:cubicBezTo>
                  <a:pt x="67513" y="367064"/>
                  <a:pt x="51795" y="351378"/>
                  <a:pt x="51795" y="332028"/>
                </a:cubicBezTo>
                <a:cubicBezTo>
                  <a:pt x="51795" y="312678"/>
                  <a:pt x="67513" y="296992"/>
                  <a:pt x="86902" y="296992"/>
                </a:cubicBezTo>
                <a:close/>
                <a:moveTo>
                  <a:pt x="469388" y="107814"/>
                </a:moveTo>
                <a:cubicBezTo>
                  <a:pt x="483273" y="104348"/>
                  <a:pt x="497337" y="112169"/>
                  <a:pt x="503478" y="125590"/>
                </a:cubicBezTo>
                <a:cubicBezTo>
                  <a:pt x="508374" y="136434"/>
                  <a:pt x="601300" y="340503"/>
                  <a:pt x="606285" y="351435"/>
                </a:cubicBezTo>
                <a:cubicBezTo>
                  <a:pt x="609756" y="359168"/>
                  <a:pt x="605929" y="368145"/>
                  <a:pt x="598363" y="370011"/>
                </a:cubicBezTo>
                <a:cubicBezTo>
                  <a:pt x="561691" y="379166"/>
                  <a:pt x="467162" y="402897"/>
                  <a:pt x="430490" y="412052"/>
                </a:cubicBezTo>
                <a:cubicBezTo>
                  <a:pt x="422925" y="413918"/>
                  <a:pt x="415359" y="407874"/>
                  <a:pt x="414825" y="399431"/>
                </a:cubicBezTo>
                <a:lnTo>
                  <a:pt x="405390" y="254911"/>
                </a:lnTo>
                <a:cubicBezTo>
                  <a:pt x="410908" y="253222"/>
                  <a:pt x="415893" y="249578"/>
                  <a:pt x="419008" y="244245"/>
                </a:cubicBezTo>
                <a:lnTo>
                  <a:pt x="462178" y="171541"/>
                </a:lnTo>
                <a:lnTo>
                  <a:pt x="403342" y="227891"/>
                </a:lnTo>
                <a:cubicBezTo>
                  <a:pt x="399604" y="231447"/>
                  <a:pt x="394797" y="233580"/>
                  <a:pt x="389724" y="234113"/>
                </a:cubicBezTo>
                <a:lnTo>
                  <a:pt x="301337" y="242379"/>
                </a:lnTo>
                <a:cubicBezTo>
                  <a:pt x="288876" y="243534"/>
                  <a:pt x="277750" y="234380"/>
                  <a:pt x="276592" y="221936"/>
                </a:cubicBezTo>
                <a:cubicBezTo>
                  <a:pt x="275346" y="209404"/>
                  <a:pt x="284603" y="198383"/>
                  <a:pt x="297065" y="197139"/>
                </a:cubicBezTo>
                <a:lnTo>
                  <a:pt x="377530" y="189584"/>
                </a:lnTo>
                <a:lnTo>
                  <a:pt x="430757" y="138744"/>
                </a:lnTo>
                <a:lnTo>
                  <a:pt x="398981" y="155721"/>
                </a:lnTo>
                <a:lnTo>
                  <a:pt x="398714" y="151810"/>
                </a:lnTo>
                <a:cubicBezTo>
                  <a:pt x="397735" y="136789"/>
                  <a:pt x="406814" y="123546"/>
                  <a:pt x="420343" y="120080"/>
                </a:cubicBezTo>
                <a:cubicBezTo>
                  <a:pt x="437789" y="115724"/>
                  <a:pt x="450073" y="112702"/>
                  <a:pt x="469388" y="107814"/>
                </a:cubicBezTo>
                <a:close/>
                <a:moveTo>
                  <a:pt x="414731" y="600"/>
                </a:moveTo>
                <a:cubicBezTo>
                  <a:pt x="434053" y="3618"/>
                  <a:pt x="450645" y="17790"/>
                  <a:pt x="455720" y="37907"/>
                </a:cubicBezTo>
                <a:cubicBezTo>
                  <a:pt x="462486" y="64818"/>
                  <a:pt x="446016" y="91996"/>
                  <a:pt x="419219" y="98657"/>
                </a:cubicBezTo>
                <a:cubicBezTo>
                  <a:pt x="392510" y="105407"/>
                  <a:pt x="365090" y="89242"/>
                  <a:pt x="358323" y="62242"/>
                </a:cubicBezTo>
                <a:cubicBezTo>
                  <a:pt x="351557" y="35420"/>
                  <a:pt x="367938" y="8242"/>
                  <a:pt x="394825" y="1492"/>
                </a:cubicBezTo>
                <a:cubicBezTo>
                  <a:pt x="401546" y="-173"/>
                  <a:pt x="408290" y="-407"/>
                  <a:pt x="414731" y="600"/>
                </a:cubicBezTo>
                <a:close/>
              </a:path>
            </a:pathLst>
          </a:custGeom>
          <a:gradFill>
            <a:gsLst>
              <a:gs pos="0">
                <a:srgbClr val="F1E7B6"/>
              </a:gs>
              <a:gs pos="100000">
                <a:srgbClr val="FC79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880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7451926-D568-48F9-8C57-D0CC2B2FA204}"/>
              </a:ext>
            </a:extLst>
          </p:cNvPr>
          <p:cNvSpPr txBox="1"/>
          <p:nvPr/>
        </p:nvSpPr>
        <p:spPr>
          <a:xfrm>
            <a:off x="3637358" y="185614"/>
            <a:ext cx="4805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5A538E6-4044-452C-BC7F-833605E82680}"/>
              </a:ext>
            </a:extLst>
          </p:cNvPr>
          <p:cNvGrpSpPr/>
          <p:nvPr/>
        </p:nvGrpSpPr>
        <p:grpSpPr>
          <a:xfrm>
            <a:off x="4755808" y="2105388"/>
            <a:ext cx="2680385" cy="3238239"/>
            <a:chOff x="4755808" y="2308588"/>
            <a:chExt cx="2680385" cy="3238239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630F5E4-8D06-4893-89CD-E335A9EB069F}"/>
                </a:ext>
              </a:extLst>
            </p:cNvPr>
            <p:cNvSpPr/>
            <p:nvPr/>
          </p:nvSpPr>
          <p:spPr>
            <a:xfrm>
              <a:off x="4975588" y="2308588"/>
              <a:ext cx="2240823" cy="2240824"/>
            </a:xfrm>
            <a:prstGeom prst="ellipse">
              <a:avLst/>
            </a:prstGeom>
            <a:gradFill>
              <a:gsLst>
                <a:gs pos="0">
                  <a:srgbClr val="F1E7B6"/>
                </a:gs>
                <a:gs pos="100000">
                  <a:srgbClr val="FC7967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C2561E2-DEEE-4078-9AD2-A87BD3FF5441}"/>
                </a:ext>
              </a:extLst>
            </p:cNvPr>
            <p:cNvSpPr txBox="1"/>
            <p:nvPr/>
          </p:nvSpPr>
          <p:spPr>
            <a:xfrm>
              <a:off x="5130555" y="2954223"/>
              <a:ext cx="1930890" cy="646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latin typeface="HelveticaNeueLT Pro 67 MdCn" panose="020B0606030502030204" pitchFamily="34" charset="0"/>
                </a:defRPr>
              </a:lvl1pPr>
            </a:lstStyle>
            <a:p>
              <a:r>
                <a:rPr lang="en-US" altLang="zh-CN" dirty="0">
                  <a:latin typeface="+mn-lt"/>
                  <a:cs typeface="+mn-ea"/>
                  <a:sym typeface="+mn-lt"/>
                </a:rPr>
                <a:t>8,000</a:t>
              </a:r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30F75F7-F754-41F3-9542-CBB174803F96}"/>
                </a:ext>
              </a:extLst>
            </p:cNvPr>
            <p:cNvSpPr txBox="1"/>
            <p:nvPr/>
          </p:nvSpPr>
          <p:spPr>
            <a:xfrm>
              <a:off x="5535003" y="3681205"/>
              <a:ext cx="1121995" cy="4001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5">
              <a:extLst>
                <a:ext uri="{FF2B5EF4-FFF2-40B4-BE49-F238E27FC236}">
                  <a16:creationId xmlns:a16="http://schemas.microsoft.com/office/drawing/2014/main" id="{8F3A6A22-4353-4A4D-A724-C839AF3EB7EB}"/>
                </a:ext>
              </a:extLst>
            </p:cNvPr>
            <p:cNvSpPr/>
            <p:nvPr/>
          </p:nvSpPr>
          <p:spPr>
            <a:xfrm>
              <a:off x="4755808" y="4693837"/>
              <a:ext cx="2680385" cy="852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9A126E4-F205-4756-9E62-607CCBAA7346}"/>
              </a:ext>
            </a:extLst>
          </p:cNvPr>
          <p:cNvGrpSpPr/>
          <p:nvPr/>
        </p:nvGrpSpPr>
        <p:grpSpPr>
          <a:xfrm>
            <a:off x="2077381" y="2105388"/>
            <a:ext cx="2680385" cy="3238239"/>
            <a:chOff x="4755808" y="2308588"/>
            <a:chExt cx="2680385" cy="3238239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6BFD94C-C641-4573-A95B-B596E795CBF6}"/>
                </a:ext>
              </a:extLst>
            </p:cNvPr>
            <p:cNvSpPr/>
            <p:nvPr/>
          </p:nvSpPr>
          <p:spPr>
            <a:xfrm>
              <a:off x="4975588" y="2308588"/>
              <a:ext cx="2240823" cy="2240824"/>
            </a:xfrm>
            <a:prstGeom prst="ellipse">
              <a:avLst/>
            </a:prstGeom>
            <a:solidFill>
              <a:srgbClr val="F1E7B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45243EA-B113-4DA9-A5A2-58BC55B802C7}"/>
                </a:ext>
              </a:extLst>
            </p:cNvPr>
            <p:cNvSpPr txBox="1"/>
            <p:nvPr/>
          </p:nvSpPr>
          <p:spPr>
            <a:xfrm>
              <a:off x="5130555" y="2954223"/>
              <a:ext cx="1930890" cy="646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latin typeface="HelveticaNeueLT Pro 67 MdCn" panose="020B0606030502030204" pitchFamily="34" charset="0"/>
                </a:defRPr>
              </a:lvl1pPr>
            </a:lstStyle>
            <a:p>
              <a:r>
                <a:rPr lang="en-US" altLang="zh-CN" dirty="0">
                  <a:latin typeface="+mn-lt"/>
                  <a:cs typeface="+mn-ea"/>
                  <a:sym typeface="+mn-lt"/>
                </a:rPr>
                <a:t>8,000</a:t>
              </a:r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E7BF1EB-9902-430C-A00B-C040E40C9D78}"/>
                </a:ext>
              </a:extLst>
            </p:cNvPr>
            <p:cNvSpPr txBox="1"/>
            <p:nvPr/>
          </p:nvSpPr>
          <p:spPr>
            <a:xfrm>
              <a:off x="5535003" y="3681205"/>
              <a:ext cx="1121995" cy="4001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55">
              <a:extLst>
                <a:ext uri="{FF2B5EF4-FFF2-40B4-BE49-F238E27FC236}">
                  <a16:creationId xmlns:a16="http://schemas.microsoft.com/office/drawing/2014/main" id="{A75F8036-0015-448C-88E3-8776F784EBE5}"/>
                </a:ext>
              </a:extLst>
            </p:cNvPr>
            <p:cNvSpPr/>
            <p:nvPr/>
          </p:nvSpPr>
          <p:spPr>
            <a:xfrm>
              <a:off x="4755808" y="4693837"/>
              <a:ext cx="2680385" cy="852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048D821-28B5-4CCB-AD0F-B2A391E5AB13}"/>
              </a:ext>
            </a:extLst>
          </p:cNvPr>
          <p:cNvGrpSpPr/>
          <p:nvPr/>
        </p:nvGrpSpPr>
        <p:grpSpPr>
          <a:xfrm>
            <a:off x="7434234" y="2105388"/>
            <a:ext cx="2680385" cy="3238239"/>
            <a:chOff x="4755808" y="2308588"/>
            <a:chExt cx="2680385" cy="3238239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5249B63-682A-424E-9334-86FB29681483}"/>
                </a:ext>
              </a:extLst>
            </p:cNvPr>
            <p:cNvSpPr/>
            <p:nvPr/>
          </p:nvSpPr>
          <p:spPr>
            <a:xfrm>
              <a:off x="4975588" y="2308588"/>
              <a:ext cx="2240823" cy="2240824"/>
            </a:xfrm>
            <a:prstGeom prst="ellipse">
              <a:avLst/>
            </a:prstGeom>
            <a:solidFill>
              <a:srgbClr val="F1E7B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4A32D86-6F42-4C22-B83D-E4886038C0B5}"/>
                </a:ext>
              </a:extLst>
            </p:cNvPr>
            <p:cNvSpPr txBox="1"/>
            <p:nvPr/>
          </p:nvSpPr>
          <p:spPr>
            <a:xfrm>
              <a:off x="5130555" y="2954223"/>
              <a:ext cx="1930890" cy="646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latin typeface="HelveticaNeueLT Pro 67 MdCn" panose="020B0606030502030204" pitchFamily="34" charset="0"/>
                </a:defRPr>
              </a:lvl1pPr>
            </a:lstStyle>
            <a:p>
              <a:r>
                <a:rPr lang="en-US" altLang="zh-CN" dirty="0">
                  <a:latin typeface="+mn-lt"/>
                  <a:cs typeface="+mn-ea"/>
                  <a:sym typeface="+mn-lt"/>
                </a:rPr>
                <a:t>8,000</a:t>
              </a:r>
              <a:endParaRPr lang="zh-CN" altLang="en-US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2DE2872-2EBB-4BE3-8147-E28E006E513B}"/>
                </a:ext>
              </a:extLst>
            </p:cNvPr>
            <p:cNvSpPr txBox="1"/>
            <p:nvPr/>
          </p:nvSpPr>
          <p:spPr>
            <a:xfrm>
              <a:off x="5535003" y="3681205"/>
              <a:ext cx="1121995" cy="4001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55">
              <a:extLst>
                <a:ext uri="{FF2B5EF4-FFF2-40B4-BE49-F238E27FC236}">
                  <a16:creationId xmlns:a16="http://schemas.microsoft.com/office/drawing/2014/main" id="{0692937C-C1E5-4D4B-8E64-DE34FC3D87D2}"/>
                </a:ext>
              </a:extLst>
            </p:cNvPr>
            <p:cNvSpPr/>
            <p:nvPr/>
          </p:nvSpPr>
          <p:spPr>
            <a:xfrm>
              <a:off x="4755808" y="4693837"/>
              <a:ext cx="2680385" cy="852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427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0"/>
    </mc:Choice>
    <mc:Fallback xmlns="">
      <p:transition advTm="2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新唯美母亲节pp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5717;#66243;#66291;#65597;#13119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145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145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145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145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145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1455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xaeayb0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</TotalTime>
  <Words>1712</Words>
  <Application>Microsoft Office PowerPoint</Application>
  <PresentationFormat>宽屏</PresentationFormat>
  <Paragraphs>179</Paragraphs>
  <Slides>23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Gill Sans</vt:lpstr>
      <vt:lpstr>阿里巴巴普惠体 2.0 55 Regular</vt:lpstr>
      <vt:lpstr>等线</vt:lpstr>
      <vt:lpstr>胡晓波骚包体</vt:lpstr>
      <vt:lpstr>微软雅黑</vt:lpstr>
      <vt:lpstr>Agency FB</vt:lpstr>
      <vt:lpstr>Arial</vt:lpstr>
      <vt:lpstr>Calibri</vt:lpstr>
      <vt:lpstr>Helvetica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母亲节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感恩母爱——母亲节ppt模板</dc:title>
  <dc:creator>51PPT模板网</dc:creator>
  <cp:keywords>www.51pptmoban.com</cp:keywords>
  <dc:description>www.51pptmoban.com</dc:description>
  <cp:lastModifiedBy>Win user</cp:lastModifiedBy>
  <cp:revision>116</cp:revision>
  <dcterms:created xsi:type="dcterms:W3CDTF">2017-04-19T07:33:38Z</dcterms:created>
  <dcterms:modified xsi:type="dcterms:W3CDTF">2022-04-24T16:03:15Z</dcterms:modified>
</cp:coreProperties>
</file>