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23"/>
  </p:notesMasterIdLst>
  <p:sldIdLst>
    <p:sldId id="470" r:id="rId2"/>
    <p:sldId id="473" r:id="rId3"/>
    <p:sldId id="472" r:id="rId4"/>
    <p:sldId id="468" r:id="rId5"/>
    <p:sldId id="469" r:id="rId6"/>
    <p:sldId id="476" r:id="rId7"/>
    <p:sldId id="471" r:id="rId8"/>
    <p:sldId id="477" r:id="rId9"/>
    <p:sldId id="478" r:id="rId10"/>
    <p:sldId id="479" r:id="rId11"/>
    <p:sldId id="258" r:id="rId12"/>
    <p:sldId id="262" r:id="rId13"/>
    <p:sldId id="259" r:id="rId14"/>
    <p:sldId id="398" r:id="rId15"/>
    <p:sldId id="408" r:id="rId16"/>
    <p:sldId id="400" r:id="rId17"/>
    <p:sldId id="480" r:id="rId18"/>
    <p:sldId id="346" r:id="rId19"/>
    <p:sldId id="345" r:id="rId20"/>
    <p:sldId id="343" r:id="rId21"/>
    <p:sldId id="4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" id="{E2E64EFB-184C-45B0-B8BE-88AE893EE406}">
          <p14:sldIdLst>
            <p14:sldId id="470"/>
            <p14:sldId id="473"/>
            <p14:sldId id="472"/>
            <p14:sldId id="468"/>
            <p14:sldId id="469"/>
            <p14:sldId id="476"/>
          </p14:sldIdLst>
        </p14:section>
        <p14:section name="B" id="{879063CA-6056-47A4-8EF7-6B09A76E9F5E}">
          <p14:sldIdLst>
            <p14:sldId id="471"/>
            <p14:sldId id="477"/>
            <p14:sldId id="478"/>
            <p14:sldId id="479"/>
          </p14:sldIdLst>
        </p14:section>
        <p14:section name="C" id="{B9F125EA-7D2A-40F8-BF79-3AFDB16F7045}">
          <p14:sldIdLst>
            <p14:sldId id="258"/>
            <p14:sldId id="262"/>
            <p14:sldId id="259"/>
          </p14:sldIdLst>
        </p14:section>
        <p14:section name="D" id="{6F4F8F6D-2185-48E8-9B31-C8AD230B92AF}">
          <p14:sldIdLst>
            <p14:sldId id="398"/>
            <p14:sldId id="408"/>
          </p14:sldIdLst>
        </p14:section>
        <p14:section name="E" id="{BF5CCB4D-EEAC-4E8D-912C-B1D11A698755}">
          <p14:sldIdLst>
            <p14:sldId id="400"/>
            <p14:sldId id="480"/>
            <p14:sldId id="346"/>
            <p14:sldId id="345"/>
            <p14:sldId id="343"/>
            <p14:sldId id="4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2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1F01"/>
    <a:srgbClr val="FE6E3C"/>
    <a:srgbClr val="46D9FC"/>
    <a:srgbClr val="8C3702"/>
    <a:srgbClr val="FC6607"/>
    <a:srgbClr val="E83723"/>
    <a:srgbClr val="E73825"/>
    <a:srgbClr val="FF8654"/>
    <a:srgbClr val="FD7217"/>
    <a:srgbClr val="44E3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06" d="100"/>
          <a:sy n="106" d="100"/>
        </p:scale>
        <p:origin x="78" y="540"/>
      </p:cViewPr>
      <p:guideLst>
        <p:guide orient="horz" pos="2160"/>
        <p:guide pos="3840"/>
        <p:guide pos="422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04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325A4-0BD1-42EF-A589-38D8F64840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438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325A4-0BD1-42EF-A589-38D8F64840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75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325A4-0BD1-42EF-A589-38D8F64840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014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2166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062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DC2150-5379-4C25-AA63-A27EA83D599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9899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2166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4836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36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91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89925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715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80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6468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213473-CFB2-4DE3-97CD-B66B3B6B1C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04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FDEDE5-6574-47B5-93D9-78040028D9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333908-3DA2-49D5-837A-4B3743A115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AE8898-E305-412D-9A9E-3D36148E47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804972-9A17-4DC2-86AF-D84E228C6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0C7AF1-D031-43BD-84E9-3228665CC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705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98701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933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78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3217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E23BD59-27E8-4637-A743-5B41440614D0}"/>
              </a:ext>
            </a:extLst>
          </p:cNvPr>
          <p:cNvSpPr txBox="1"/>
          <p:nvPr userDrawn="1"/>
        </p:nvSpPr>
        <p:spPr>
          <a:xfrm>
            <a:off x="844435" y="7083071"/>
            <a:ext cx="10503130" cy="2500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/>
              <a:t>公众号：陈西设计之家。微信搜索即可。更多免费</a:t>
            </a:r>
            <a:r>
              <a:rPr lang="en-US" altLang="zh-CN" sz="3600" b="1" dirty="0"/>
              <a:t>PPT</a:t>
            </a:r>
            <a:r>
              <a:rPr lang="zh-CN" altLang="en-US" sz="3600" b="1" dirty="0"/>
              <a:t>模版教程等都可以在公众号内获取。</a:t>
            </a:r>
            <a:r>
              <a:rPr lang="en-US" altLang="zh-CN" sz="3600" b="1" dirty="0"/>
              <a:t>PPT</a:t>
            </a:r>
            <a:r>
              <a:rPr lang="zh-CN" altLang="en-US" sz="3600" b="1" dirty="0"/>
              <a:t>定制微信：</a:t>
            </a:r>
            <a:r>
              <a:rPr lang="en-US" altLang="zh-CN" sz="3600" b="1" dirty="0"/>
              <a:t>2090298045【</a:t>
            </a:r>
            <a:r>
              <a:rPr lang="zh-CN" altLang="en-US" sz="3600" b="1" dirty="0"/>
              <a:t>陈西</a:t>
            </a:r>
            <a:r>
              <a:rPr lang="en-US" altLang="zh-CN" sz="3600" b="1" dirty="0"/>
              <a:t>】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39518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穿白云&#10;&#10;描述已自动生成">
            <a:extLst>
              <a:ext uri="{FF2B5EF4-FFF2-40B4-BE49-F238E27FC236}">
                <a16:creationId xmlns:a16="http://schemas.microsoft.com/office/drawing/2014/main" id="{37DC1950-15AC-4A13-B0D5-C340DC822F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0B6DB1D-7A85-4FEA-99D5-438B1FCC26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">
                <a:schemeClr val="bg1">
                  <a:alpha val="98000"/>
                </a:schemeClr>
              </a:gs>
              <a:gs pos="100000">
                <a:schemeClr val="bg1">
                  <a:alpha val="82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697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0429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ECAB7-BDCA-4508-8B7E-9DF852CA3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360419-C80B-4B6B-A254-CEA95B795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1609285-22A0-4FC2-B8B3-396C81114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A97A7D-7D13-4E39-81DE-F377C0874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D4F6E0-AA01-4863-8E56-7D3597825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3E5B66-3805-497B-BDDC-AFDE329A8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id="{013E0B7D-54CB-4F58-A6B8-25627E7A67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7037589"/>
            <a:ext cx="12188203" cy="514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133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49228-5F7F-4293-A5EE-F0C3D0F27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653EECD-1E21-4B64-B334-FB3A643998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C0B253-AF57-427E-9D0B-AE1CCEF8F1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FE9FC6-135F-44AA-A334-96A6AD1FDE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5860FB-94A5-4F69-91D7-667515BA7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D83403B-A90D-4AED-8FE0-8DF7218A1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030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87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5F1981-9780-4735-99BF-C20CE4FD5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92DBD8-88EA-4451-A736-2294F455F1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803068-D189-46FC-B636-684DA2BA79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327CD9-4C97-4FE0-AA7F-681274471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94D0F5-AF4B-4771-969B-BA485AE70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93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4982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B353ED-C276-4AA3-BFE7-B9329F0DA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9DD5A1-D49C-4CE4-8971-779EC962C3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C16A55-5C43-4072-A754-DD22395121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2AA391-2644-4823-BAFA-8CD22675D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4FA5AE-B9C2-4080-974A-F3A92FB21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66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416FA14-6F28-430A-897A-0344F4D3FC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7FA48E2-96E4-484E-A67F-3C5A3E8B6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E2BC3D-FDAE-406E-8EE8-0182048780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7166C0-8D6D-4C20-96EC-8EE9E501B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947FE5-0F6B-42E4-8EB2-E706897DC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826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416FA14-6F28-430A-897A-0344F4D3FC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7FA48E2-96E4-484E-A67F-3C5A3E8B6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E2BC3D-FDAE-406E-8EE8-0182048780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7166C0-8D6D-4C20-96EC-8EE9E501B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947FE5-0F6B-42E4-8EB2-E706897DC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064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416FA14-6F28-430A-897A-0344F4D3FC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7FA48E2-96E4-484E-A67F-3C5A3E8B6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E2BC3D-FDAE-406E-8EE8-0182048780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7166C0-8D6D-4C20-96EC-8EE9E501B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947FE5-0F6B-42E4-8EB2-E706897DC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626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7827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2657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820361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CA80D6-E6D7-4300-833C-A9FE801EF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E9D648-0165-4774-8CE9-FDCD6EC69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7FDF6F-C6A1-4C5A-8A5B-E28E0B65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50C31C-33E5-4B8A-B3DE-4669DA297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08F384-EF0B-4820-BE52-FC5C08F69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5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962628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13926D8-1A17-4D86-B73D-A9089EE73FC8}"/>
              </a:ext>
            </a:extLst>
          </p:cNvPr>
          <p:cNvSpPr/>
          <p:nvPr userDrawn="1"/>
        </p:nvSpPr>
        <p:spPr>
          <a:xfrm>
            <a:off x="119743" y="119743"/>
            <a:ext cx="11952514" cy="661851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15958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  <a:alpha val="18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28541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23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B85F4-766A-4596-8381-B0641E702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7734AD-E99F-444C-AFD0-00BD9CA08F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E3BC85-AF96-4F87-B846-E2602A9A1C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057D8B-F75D-4793-8231-50E65843B8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A532C5A-7438-454C-9248-C7B751C12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1E87C83-AC57-44B6-9118-010A8B321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90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CEE68-7E6C-4461-B92E-6F9EF11A2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B230F1-0F47-455E-AE68-0BA395C3F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9F7CE1-1AED-4C58-A263-B1CBAFA134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4168DD4-F8BE-4F36-A9F1-36A04C0168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C204D3A-6F31-4798-BCC2-52384CBE4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E522541-8E58-4E93-8EEC-FDE6E0FA6D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7018848-1D4E-46E1-8606-4CB66367A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DDE45D3-8346-4F70-8875-7EE47A890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656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DF1E41-798E-45D6-A3D0-A22FC7272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89C957D-8D7C-4B72-AFD0-CD9C122739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D0EA3C-3B5B-431E-97A7-034FDF5119D2}" type="datetimeFigureOut">
              <a:rPr lang="zh-CN" altLang="en-US" smtClean="0"/>
              <a:t>2022/4/26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9D6A79-49CB-4FD8-985F-0F4647450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D8D9E0-0460-4AE1-A99E-4772E456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C1F830-F1DD-4A13-932B-6E29E2FE77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1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65322EA-1EA5-43EE-B982-D87D7A408F26}"/>
              </a:ext>
            </a:extLst>
          </p:cNvPr>
          <p:cNvSpPr/>
          <p:nvPr userDrawn="1"/>
        </p:nvSpPr>
        <p:spPr>
          <a:xfrm>
            <a:off x="4041592" y="-61962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1E934A8-FF48-4EE8-A44C-A520F1C5E9E1}"/>
              </a:ext>
            </a:extLst>
          </p:cNvPr>
          <p:cNvSpPr/>
          <p:nvPr userDrawn="1"/>
        </p:nvSpPr>
        <p:spPr>
          <a:xfrm>
            <a:off x="4041592" y="710829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156169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96" r:id="rId4"/>
    <p:sldLayoutId id="2147483697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90" r:id="rId21"/>
    <p:sldLayoutId id="2147483691" r:id="rId22"/>
    <p:sldLayoutId id="2147483692" r:id="rId23"/>
    <p:sldLayoutId id="2147483693" r:id="rId24"/>
    <p:sldLayoutId id="2147483694" r:id="rId25"/>
    <p:sldLayoutId id="2147483695" r:id="rId26"/>
    <p:sldLayoutId id="2147483698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image" Target="../media/image25.png"/><Relationship Id="rId12" Type="http://schemas.microsoft.com/office/2007/relationships/hdphoto" Target="../media/hdphoto5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6.png"/><Relationship Id="rId14" Type="http://schemas.microsoft.com/office/2007/relationships/hdphoto" Target="../media/hdphoto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1.xml"/><Relationship Id="rId7" Type="http://schemas.microsoft.com/office/2007/relationships/hdphoto" Target="../media/hdphoto11.wdp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.xml"/><Relationship Id="rId6" Type="http://schemas.openxmlformats.org/officeDocument/2006/relationships/image" Target="../media/image30.png"/><Relationship Id="rId5" Type="http://schemas.microsoft.com/office/2007/relationships/hdphoto" Target="../media/hdphoto10.wdp"/><Relationship Id="rId4" Type="http://schemas.openxmlformats.org/officeDocument/2006/relationships/image" Target="../media/image26.png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8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12" Type="http://schemas.microsoft.com/office/2007/relationships/hdphoto" Target="../media/hdphoto4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1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12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.wdp"/><Relationship Id="rId11" Type="http://schemas.openxmlformats.org/officeDocument/2006/relationships/image" Target="../media/image20.png"/><Relationship Id="rId5" Type="http://schemas.openxmlformats.org/officeDocument/2006/relationships/image" Target="../media/image13.png"/><Relationship Id="rId10" Type="http://schemas.microsoft.com/office/2007/relationships/hdphoto" Target="../media/hdphoto6.wdp"/><Relationship Id="rId4" Type="http://schemas.openxmlformats.org/officeDocument/2006/relationships/image" Target="../media/image11.png"/><Relationship Id="rId9" Type="http://schemas.openxmlformats.org/officeDocument/2006/relationships/image" Target="../media/image19.png"/><Relationship Id="rId1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098BF8A-BCB7-4286-9832-F0A5A01B77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717143" cy="6858000"/>
          </a:xfrm>
          <a:custGeom>
            <a:avLst/>
            <a:gdLst>
              <a:gd name="connsiteX0" fmla="*/ 0 w 4717143"/>
              <a:gd name="connsiteY0" fmla="*/ 0 h 6858000"/>
              <a:gd name="connsiteX1" fmla="*/ 4717143 w 4717143"/>
              <a:gd name="connsiteY1" fmla="*/ 0 h 6858000"/>
              <a:gd name="connsiteX2" fmla="*/ 4717143 w 4717143"/>
              <a:gd name="connsiteY2" fmla="*/ 6858000 h 6858000"/>
              <a:gd name="connsiteX3" fmla="*/ 0 w 471714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7143" h="6858000">
                <a:moveTo>
                  <a:pt x="0" y="0"/>
                </a:moveTo>
                <a:lnTo>
                  <a:pt x="4717143" y="0"/>
                </a:lnTo>
                <a:lnTo>
                  <a:pt x="471714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5" name="公众号：陈西设计之家。微信搜索即可。更多免费PPT模版教程等都可以在公众号内获取。PPT高端定制/发布会PPT设计微信：2090298045【陈西】" descr="桌子前坐着穿蓝色衣服的人&#10;&#10;中度可信度描述已自动生成">
            <a:extLst>
              <a:ext uri="{FF2B5EF4-FFF2-40B4-BE49-F238E27FC236}">
                <a16:creationId xmlns:a16="http://schemas.microsoft.com/office/drawing/2014/main" id="{EC7E3CFF-3A31-44B5-A92C-2EFE4E7F54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36242" y="1467196"/>
            <a:ext cx="1961804" cy="1961804"/>
          </a:xfrm>
          <a:custGeom>
            <a:avLst/>
            <a:gdLst>
              <a:gd name="connsiteX0" fmla="*/ 980902 w 1961804"/>
              <a:gd name="connsiteY0" fmla="*/ 0 h 1961804"/>
              <a:gd name="connsiteX1" fmla="*/ 1961804 w 1961804"/>
              <a:gd name="connsiteY1" fmla="*/ 980902 h 1961804"/>
              <a:gd name="connsiteX2" fmla="*/ 980902 w 1961804"/>
              <a:gd name="connsiteY2" fmla="*/ 1961804 h 1961804"/>
              <a:gd name="connsiteX3" fmla="*/ 0 w 1961804"/>
              <a:gd name="connsiteY3" fmla="*/ 980902 h 1961804"/>
              <a:gd name="connsiteX4" fmla="*/ 980902 w 1961804"/>
              <a:gd name="connsiteY4" fmla="*/ 0 h 196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1804" h="1961804">
                <a:moveTo>
                  <a:pt x="980902" y="0"/>
                </a:moveTo>
                <a:cubicBezTo>
                  <a:pt x="1522639" y="0"/>
                  <a:pt x="1961804" y="439165"/>
                  <a:pt x="1961804" y="980902"/>
                </a:cubicBezTo>
                <a:cubicBezTo>
                  <a:pt x="1961804" y="1522639"/>
                  <a:pt x="1522639" y="1961804"/>
                  <a:pt x="980902" y="1961804"/>
                </a:cubicBezTo>
                <a:cubicBezTo>
                  <a:pt x="439165" y="1961804"/>
                  <a:pt x="0" y="1522639"/>
                  <a:pt x="0" y="980902"/>
                </a:cubicBezTo>
                <a:cubicBezTo>
                  <a:pt x="0" y="439165"/>
                  <a:pt x="439165" y="0"/>
                  <a:pt x="980902" y="0"/>
                </a:cubicBezTo>
                <a:close/>
              </a:path>
            </a:pathLst>
          </a:custGeom>
        </p:spPr>
      </p:pic>
      <p:sp>
        <p:nvSpPr>
          <p:cNvPr id="36" name="圆: 空心 35">
            <a:extLst>
              <a:ext uri="{FF2B5EF4-FFF2-40B4-BE49-F238E27FC236}">
                <a16:creationId xmlns:a16="http://schemas.microsoft.com/office/drawing/2014/main" id="{0D1184F0-9864-4CD1-81BA-9F23ED4BD06B}"/>
              </a:ext>
            </a:extLst>
          </p:cNvPr>
          <p:cNvSpPr/>
          <p:nvPr/>
        </p:nvSpPr>
        <p:spPr>
          <a:xfrm>
            <a:off x="3571835" y="1302789"/>
            <a:ext cx="2290618" cy="2290618"/>
          </a:xfrm>
          <a:prstGeom prst="donut">
            <a:avLst>
              <a:gd name="adj" fmla="val 3011"/>
            </a:avLst>
          </a:pr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2A7AD5B-2DC3-4393-886F-293DAEF0D465}"/>
              </a:ext>
            </a:extLst>
          </p:cNvPr>
          <p:cNvSpPr/>
          <p:nvPr/>
        </p:nvSpPr>
        <p:spPr>
          <a:xfrm>
            <a:off x="3736242" y="1467196"/>
            <a:ext cx="1961804" cy="1961804"/>
          </a:xfrm>
          <a:prstGeom prst="ellipse">
            <a:avLst/>
          </a:prstGeom>
          <a:solidFill>
            <a:srgbClr val="FC6607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B66D933-7F2A-4AB8-B4C8-1942668DEA6F}"/>
              </a:ext>
            </a:extLst>
          </p:cNvPr>
          <p:cNvSpPr txBox="1"/>
          <p:nvPr/>
        </p:nvSpPr>
        <p:spPr>
          <a:xfrm>
            <a:off x="6596743" y="2124805"/>
            <a:ext cx="397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481188-6F63-4FB6-9700-DAC2B7C8EC6F}"/>
              </a:ext>
            </a:extLst>
          </p:cNvPr>
          <p:cNvSpPr txBox="1"/>
          <p:nvPr/>
        </p:nvSpPr>
        <p:spPr>
          <a:xfrm>
            <a:off x="6611259" y="4090681"/>
            <a:ext cx="4566456" cy="96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模版教程等都可以在公众号内获取，承接高端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设计制作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定制设计。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CABB541-A729-4B89-97EF-6176B4316908}"/>
              </a:ext>
            </a:extLst>
          </p:cNvPr>
          <p:cNvGrpSpPr/>
          <p:nvPr/>
        </p:nvGrpSpPr>
        <p:grpSpPr>
          <a:xfrm>
            <a:off x="6720468" y="5324045"/>
            <a:ext cx="338233" cy="51707"/>
            <a:chOff x="10167257" y="4709929"/>
            <a:chExt cx="539707" cy="82507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5189598-564B-4A43-83B1-32FA0E2C8396}"/>
                </a:ext>
              </a:extLst>
            </p:cNvPr>
            <p:cNvSpPr/>
            <p:nvPr/>
          </p:nvSpPr>
          <p:spPr>
            <a:xfrm>
              <a:off x="101672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E2E8289-4937-4E34-8CD6-0C41F1E80E24}"/>
                </a:ext>
              </a:extLst>
            </p:cNvPr>
            <p:cNvSpPr/>
            <p:nvPr/>
          </p:nvSpPr>
          <p:spPr>
            <a:xfrm>
              <a:off x="103196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A665E56-D0C2-4D18-9B60-D86BFF08624B}"/>
                </a:ext>
              </a:extLst>
            </p:cNvPr>
            <p:cNvSpPr/>
            <p:nvPr/>
          </p:nvSpPr>
          <p:spPr>
            <a:xfrm>
              <a:off x="104720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D3EA44B-4258-4A47-AFB2-804B920FA935}"/>
                </a:ext>
              </a:extLst>
            </p:cNvPr>
            <p:cNvSpPr/>
            <p:nvPr/>
          </p:nvSpPr>
          <p:spPr>
            <a:xfrm>
              <a:off x="106244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667F2ECF-A09E-4EDC-A81F-068F8120B29F}"/>
              </a:ext>
            </a:extLst>
          </p:cNvPr>
          <p:cNvSpPr/>
          <p:nvPr/>
        </p:nvSpPr>
        <p:spPr>
          <a:xfrm>
            <a:off x="3571836" y="1302789"/>
            <a:ext cx="1145308" cy="2290618"/>
          </a:xfrm>
          <a:custGeom>
            <a:avLst/>
            <a:gdLst>
              <a:gd name="connsiteX0" fmla="*/ 1145308 w 1145308"/>
              <a:gd name="connsiteY0" fmla="*/ 0 h 2290618"/>
              <a:gd name="connsiteX1" fmla="*/ 1145308 w 1145308"/>
              <a:gd name="connsiteY1" fmla="*/ 68971 h 2290618"/>
              <a:gd name="connsiteX2" fmla="*/ 1035260 w 1145308"/>
              <a:gd name="connsiteY2" fmla="*/ 74528 h 2290618"/>
              <a:gd name="connsiteX3" fmla="*/ 68971 w 1145308"/>
              <a:gd name="connsiteY3" fmla="*/ 1145309 h 2290618"/>
              <a:gd name="connsiteX4" fmla="*/ 1035260 w 1145308"/>
              <a:gd name="connsiteY4" fmla="*/ 2216090 h 2290618"/>
              <a:gd name="connsiteX5" fmla="*/ 1145308 w 1145308"/>
              <a:gd name="connsiteY5" fmla="*/ 2221647 h 2290618"/>
              <a:gd name="connsiteX6" fmla="*/ 1145308 w 1145308"/>
              <a:gd name="connsiteY6" fmla="*/ 2290618 h 2290618"/>
              <a:gd name="connsiteX7" fmla="*/ 1028208 w 1145308"/>
              <a:gd name="connsiteY7" fmla="*/ 2284705 h 2290618"/>
              <a:gd name="connsiteX8" fmla="*/ 0 w 1145308"/>
              <a:gd name="connsiteY8" fmla="*/ 1145309 h 2290618"/>
              <a:gd name="connsiteX9" fmla="*/ 1028208 w 1145308"/>
              <a:gd name="connsiteY9" fmla="*/ 5913 h 2290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5308" h="2290618">
                <a:moveTo>
                  <a:pt x="1145308" y="0"/>
                </a:moveTo>
                <a:lnTo>
                  <a:pt x="1145308" y="68971"/>
                </a:lnTo>
                <a:lnTo>
                  <a:pt x="1035260" y="74528"/>
                </a:lnTo>
                <a:cubicBezTo>
                  <a:pt x="492510" y="129648"/>
                  <a:pt x="68971" y="588017"/>
                  <a:pt x="68971" y="1145309"/>
                </a:cubicBezTo>
                <a:cubicBezTo>
                  <a:pt x="68971" y="1702601"/>
                  <a:pt x="492510" y="2160971"/>
                  <a:pt x="1035260" y="2216090"/>
                </a:cubicBezTo>
                <a:lnTo>
                  <a:pt x="1145308" y="2221647"/>
                </a:lnTo>
                <a:lnTo>
                  <a:pt x="1145308" y="2290618"/>
                </a:lnTo>
                <a:lnTo>
                  <a:pt x="1028208" y="2284705"/>
                </a:lnTo>
                <a:cubicBezTo>
                  <a:pt x="450679" y="2226054"/>
                  <a:pt x="0" y="1738313"/>
                  <a:pt x="0" y="1145309"/>
                </a:cubicBezTo>
                <a:cubicBezTo>
                  <a:pt x="0" y="552306"/>
                  <a:pt x="450679" y="64565"/>
                  <a:pt x="1028208" y="59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5C5E76C-08C1-4061-A104-26CF8C76770F}"/>
              </a:ext>
            </a:extLst>
          </p:cNvPr>
          <p:cNvSpPr txBox="1"/>
          <p:nvPr/>
        </p:nvSpPr>
        <p:spPr>
          <a:xfrm>
            <a:off x="6611259" y="1467196"/>
            <a:ext cx="3240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大老板：陈西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5C5254-765D-47A1-AAC9-955B4D979611}"/>
              </a:ext>
            </a:extLst>
          </p:cNvPr>
          <p:cNvGrpSpPr/>
          <p:nvPr/>
        </p:nvGrpSpPr>
        <p:grpSpPr>
          <a:xfrm>
            <a:off x="6711756" y="3200481"/>
            <a:ext cx="2782921" cy="72572"/>
            <a:chOff x="6751929" y="2857499"/>
            <a:chExt cx="2782921" cy="72572"/>
          </a:xfrm>
        </p:grpSpPr>
        <p:sp>
          <p:nvSpPr>
            <p:cNvPr id="10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97077A49-615A-4807-A289-103C02778FFE}"/>
                </a:ext>
              </a:extLst>
            </p:cNvPr>
            <p:cNvSpPr/>
            <p:nvPr/>
          </p:nvSpPr>
          <p:spPr>
            <a:xfrm>
              <a:off x="6751929" y="2857499"/>
              <a:ext cx="766471" cy="72572"/>
            </a:xfrm>
            <a:prstGeom prst="rect">
              <a:avLst/>
            </a:prstGeom>
            <a:solidFill>
              <a:srgbClr val="FE6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27CAA92-BBFA-48E7-AE23-79676C513B42}"/>
                </a:ext>
              </a:extLst>
            </p:cNvPr>
            <p:cNvCxnSpPr>
              <a:stCxn id="10" idx="3"/>
            </p:cNvCxnSpPr>
            <p:nvPr/>
          </p:nvCxnSpPr>
          <p:spPr>
            <a:xfrm>
              <a:off x="7518400" y="2893785"/>
              <a:ext cx="2016450" cy="1"/>
            </a:xfrm>
            <a:prstGeom prst="line">
              <a:avLst/>
            </a:prstGeom>
            <a:ln w="9525">
              <a:gradFill>
                <a:gsLst>
                  <a:gs pos="0">
                    <a:srgbClr val="FE6E3C"/>
                  </a:gs>
                  <a:gs pos="100000">
                    <a:srgbClr val="FE6E3C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9AAB267C-ED03-4D28-9CF5-DE2426C2097B}"/>
              </a:ext>
            </a:extLst>
          </p:cNvPr>
          <p:cNvSpPr txBox="1"/>
          <p:nvPr/>
        </p:nvSpPr>
        <p:spPr>
          <a:xfrm>
            <a:off x="6611259" y="3620756"/>
            <a:ext cx="4566456" cy="40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星河滚烫，你是人间理想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6D84558-763F-46D4-991C-76EA7EFAA06C}"/>
              </a:ext>
            </a:extLst>
          </p:cNvPr>
          <p:cNvSpPr txBox="1"/>
          <p:nvPr/>
        </p:nvSpPr>
        <p:spPr>
          <a:xfrm>
            <a:off x="11568374" y="6339590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68BEEDF-2E4C-43DF-BA85-F2BAF94A0F37}"/>
              </a:ext>
            </a:extLst>
          </p:cNvPr>
          <p:cNvSpPr/>
          <p:nvPr/>
        </p:nvSpPr>
        <p:spPr>
          <a:xfrm>
            <a:off x="11541105" y="310565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5319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3EC66260-883F-41F1-8B3F-D88532907C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3" name="环形">
            <a:extLst>
              <a:ext uri="{FF2B5EF4-FFF2-40B4-BE49-F238E27FC236}">
                <a16:creationId xmlns:a16="http://schemas.microsoft.com/office/drawing/2014/main" id="{D646CD92-71DD-40EB-BEC2-07D8E7898D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2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52683" y="3855305"/>
            <a:ext cx="2225933" cy="1626284"/>
          </a:xfrm>
          <a:prstGeom prst="rect">
            <a:avLst/>
          </a:prstGeom>
          <a:effectLst/>
        </p:spPr>
      </p:pic>
      <p:pic>
        <p:nvPicPr>
          <p:cNvPr id="4" name="弹簧">
            <a:extLst>
              <a:ext uri="{FF2B5EF4-FFF2-40B4-BE49-F238E27FC236}">
                <a16:creationId xmlns:a16="http://schemas.microsoft.com/office/drawing/2014/main" id="{3A42BAA5-3CA1-438D-9887-A921BE09C1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3006" flipH="1">
            <a:off x="2733198" y="2448670"/>
            <a:ext cx="819770" cy="733652"/>
          </a:xfrm>
          <a:prstGeom prst="rect">
            <a:avLst/>
          </a:prstGeom>
          <a:effectLst/>
        </p:spPr>
      </p:pic>
      <p:pic>
        <p:nvPicPr>
          <p:cNvPr id="5" name="宝石">
            <a:extLst>
              <a:ext uri="{FF2B5EF4-FFF2-40B4-BE49-F238E27FC236}">
                <a16:creationId xmlns:a16="http://schemas.microsoft.com/office/drawing/2014/main" id="{70428A0F-B7D4-4D0B-A757-F024854AAE0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05193" y="3776522"/>
            <a:ext cx="1720962" cy="1705067"/>
          </a:xfrm>
          <a:prstGeom prst="rect">
            <a:avLst/>
          </a:prstGeom>
          <a:effectLst/>
        </p:spPr>
      </p:pic>
      <p:pic>
        <p:nvPicPr>
          <p:cNvPr id="6" name="球体">
            <a:extLst>
              <a:ext uri="{FF2B5EF4-FFF2-40B4-BE49-F238E27FC236}">
                <a16:creationId xmlns:a16="http://schemas.microsoft.com/office/drawing/2014/main" id="{8D2A6688-FF2A-4255-996E-1494C5651DD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44280" y="2550623"/>
            <a:ext cx="642738" cy="642738"/>
          </a:xfrm>
          <a:prstGeom prst="rect">
            <a:avLst/>
          </a:prstGeom>
          <a:effectLst/>
        </p:spPr>
      </p:pic>
      <p:pic>
        <p:nvPic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2B75722-7925-42CA-AB70-F7A006C6117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6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29672" y="4329293"/>
            <a:ext cx="613410" cy="678308"/>
          </a:xfrm>
          <a:prstGeom prst="rect">
            <a:avLst/>
          </a:prstGeom>
          <a:effectLst/>
        </p:spPr>
      </p:pic>
      <p:pic>
        <p:nvPicPr>
          <p:cNvPr id="8" name="半环01">
            <a:extLst>
              <a:ext uri="{FF2B5EF4-FFF2-40B4-BE49-F238E27FC236}">
                <a16:creationId xmlns:a16="http://schemas.microsoft.com/office/drawing/2014/main" id="{0D6F4388-E7E1-4038-AA48-7745D6220709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0267" y="2566980"/>
            <a:ext cx="670813" cy="423194"/>
          </a:xfrm>
          <a:prstGeom prst="rect">
            <a:avLst/>
          </a:prstGeom>
          <a:effectLst/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36EF715-FA14-49C1-9CB7-D19F8FA7ADAC}"/>
              </a:ext>
            </a:extLst>
          </p:cNvPr>
          <p:cNvSpPr txBox="1"/>
          <p:nvPr/>
        </p:nvSpPr>
        <p:spPr>
          <a:xfrm>
            <a:off x="4100797" y="876291"/>
            <a:ext cx="3990407" cy="63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本次所需三维素材相关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C713A8-2437-4740-BDB2-779CED5F4E41}"/>
              </a:ext>
            </a:extLst>
          </p:cNvPr>
          <p:cNvSpPr/>
          <p:nvPr/>
        </p:nvSpPr>
        <p:spPr>
          <a:xfrm>
            <a:off x="1781629" y="1937657"/>
            <a:ext cx="8628743" cy="398417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8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22222" decel="2222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96296E-6 L 0.01315 -0.04931 " pathEditMode="relative" rAng="0" ptsTypes="AA">
                                      <p:cBhvr>
                                        <p:cTn id="6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" y="-2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16667" decel="1666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00157 0.0375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8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20000" decel="2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0.01927 0.05092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4" y="25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16667" decel="1666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11022E-16 L -0.02435 -0.04653 " pathEditMode="relative" rAng="0" ptsTypes="AA">
                                      <p:cBhvr>
                                        <p:cTn id="12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-233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16667" decel="16667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0 L -0.01758 -0.07106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" y="-356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22222" decel="22222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0.00755 -0.048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E7F5D8-248B-4351-99BD-53A30F9CA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064C2B6-7034-4D5E-823D-3E31D154E58E}"/>
              </a:ext>
            </a:extLst>
          </p:cNvPr>
          <p:cNvSpPr/>
          <p:nvPr/>
        </p:nvSpPr>
        <p:spPr>
          <a:xfrm>
            <a:off x="5936015" y="0"/>
            <a:ext cx="6255985" cy="6255985"/>
          </a:xfrm>
          <a:custGeom>
            <a:avLst/>
            <a:gdLst>
              <a:gd name="connsiteX0" fmla="*/ 4571864 w 6255985"/>
              <a:gd name="connsiteY0" fmla="*/ 4195087 h 6255985"/>
              <a:gd name="connsiteX1" fmla="*/ 4365637 w 6255985"/>
              <a:gd name="connsiteY1" fmla="*/ 4330386 h 6255985"/>
              <a:gd name="connsiteX2" fmla="*/ 3701072 w 6255985"/>
              <a:gd name="connsiteY2" fmla="*/ 5313695 h 6255985"/>
              <a:gd name="connsiteX3" fmla="*/ 3701615 w 6255985"/>
              <a:gd name="connsiteY3" fmla="*/ 5629701 h 6255985"/>
              <a:gd name="connsiteX4" fmla="*/ 3859069 w 6255985"/>
              <a:gd name="connsiteY4" fmla="*/ 5695399 h 6255985"/>
              <a:gd name="connsiteX5" fmla="*/ 4017066 w 6255985"/>
              <a:gd name="connsiteY5" fmla="*/ 5629158 h 6255985"/>
              <a:gd name="connsiteX6" fmla="*/ 4776105 w 6255985"/>
              <a:gd name="connsiteY6" fmla="*/ 4505764 h 6255985"/>
              <a:gd name="connsiteX7" fmla="*/ 4658828 w 6255985"/>
              <a:gd name="connsiteY7" fmla="*/ 4213106 h 6255985"/>
              <a:gd name="connsiteX8" fmla="*/ 4571864 w 6255985"/>
              <a:gd name="connsiteY8" fmla="*/ 4195087 h 6255985"/>
              <a:gd name="connsiteX9" fmla="*/ 2063086 w 6255985"/>
              <a:gd name="connsiteY9" fmla="*/ 4134934 h 6255985"/>
              <a:gd name="connsiteX10" fmla="*/ 1875144 w 6255985"/>
              <a:gd name="connsiteY10" fmla="*/ 4228309 h 6255985"/>
              <a:gd name="connsiteX11" fmla="*/ 1429929 w 6255985"/>
              <a:gd name="connsiteY11" fmla="*/ 4677341 h 6255985"/>
              <a:gd name="connsiteX12" fmla="*/ 1380521 w 6255985"/>
              <a:gd name="connsiteY12" fmla="*/ 4989545 h 6255985"/>
              <a:gd name="connsiteX13" fmla="*/ 1561865 w 6255985"/>
              <a:gd name="connsiteY13" fmla="*/ 5081849 h 6255985"/>
              <a:gd name="connsiteX14" fmla="*/ 1692715 w 6255985"/>
              <a:gd name="connsiteY14" fmla="*/ 5039498 h 6255985"/>
              <a:gd name="connsiteX15" fmla="*/ 2238918 w 6255985"/>
              <a:gd name="connsiteY15" fmla="*/ 4487846 h 6255985"/>
              <a:gd name="connsiteX16" fmla="*/ 2186795 w 6255985"/>
              <a:gd name="connsiteY16" fmla="*/ 4176185 h 6255985"/>
              <a:gd name="connsiteX17" fmla="*/ 2063086 w 6255985"/>
              <a:gd name="connsiteY17" fmla="*/ 4134934 h 6255985"/>
              <a:gd name="connsiteX18" fmla="*/ 3252598 w 6255985"/>
              <a:gd name="connsiteY18" fmla="*/ 2878499 h 6255985"/>
              <a:gd name="connsiteX19" fmla="*/ 3028904 w 6255985"/>
              <a:gd name="connsiteY19" fmla="*/ 3101658 h 6255985"/>
              <a:gd name="connsiteX20" fmla="*/ 2037485 w 6255985"/>
              <a:gd name="connsiteY20" fmla="*/ 5014522 h 6255985"/>
              <a:gd name="connsiteX21" fmla="*/ 1983734 w 6255985"/>
              <a:gd name="connsiteY21" fmla="*/ 5326183 h 6255985"/>
              <a:gd name="connsiteX22" fmla="*/ 2166706 w 6255985"/>
              <a:gd name="connsiteY22" fmla="*/ 5420116 h 6255985"/>
              <a:gd name="connsiteX23" fmla="*/ 2295385 w 6255985"/>
              <a:gd name="connsiteY23" fmla="*/ 5378851 h 6255985"/>
              <a:gd name="connsiteX24" fmla="*/ 3152696 w 6255985"/>
              <a:gd name="connsiteY24" fmla="*/ 4403687 h 6255985"/>
              <a:gd name="connsiteX25" fmla="*/ 3475749 w 6255985"/>
              <a:gd name="connsiteY25" fmla="*/ 3101658 h 6255985"/>
              <a:gd name="connsiteX26" fmla="*/ 3252598 w 6255985"/>
              <a:gd name="connsiteY26" fmla="*/ 2878499 h 6255985"/>
              <a:gd name="connsiteX27" fmla="*/ 5604640 w 6255985"/>
              <a:gd name="connsiteY27" fmla="*/ 2735157 h 6255985"/>
              <a:gd name="connsiteX28" fmla="*/ 5401036 w 6255985"/>
              <a:gd name="connsiteY28" fmla="*/ 2976776 h 6255985"/>
              <a:gd name="connsiteX29" fmla="*/ 5409180 w 6255985"/>
              <a:gd name="connsiteY29" fmla="*/ 3136408 h 6255985"/>
              <a:gd name="connsiteX30" fmla="*/ 4811939 w 6255985"/>
              <a:gd name="connsiteY30" fmla="*/ 5064475 h 6255985"/>
              <a:gd name="connsiteX31" fmla="*/ 4873292 w 6255985"/>
              <a:gd name="connsiteY31" fmla="*/ 5375050 h 6255985"/>
              <a:gd name="connsiteX32" fmla="*/ 4997084 w 6255985"/>
              <a:gd name="connsiteY32" fmla="*/ 5413058 h 6255985"/>
              <a:gd name="connsiteX33" fmla="*/ 5183314 w 6255985"/>
              <a:gd name="connsiteY33" fmla="*/ 5314238 h 6255985"/>
              <a:gd name="connsiteX34" fmla="*/ 5854938 w 6255985"/>
              <a:gd name="connsiteY34" fmla="*/ 3190704 h 6255985"/>
              <a:gd name="connsiteX35" fmla="*/ 5856567 w 6255985"/>
              <a:gd name="connsiteY35" fmla="*/ 3166271 h 6255985"/>
              <a:gd name="connsiteX36" fmla="*/ 5856567 w 6255985"/>
              <a:gd name="connsiteY36" fmla="*/ 3143466 h 6255985"/>
              <a:gd name="connsiteX37" fmla="*/ 5856567 w 6255985"/>
              <a:gd name="connsiteY37" fmla="*/ 3101658 h 6255985"/>
              <a:gd name="connsiteX38" fmla="*/ 5854395 w 6255985"/>
              <a:gd name="connsiteY38" fmla="*/ 3072881 h 6255985"/>
              <a:gd name="connsiteX39" fmla="*/ 5846251 w 6255985"/>
              <a:gd name="connsiteY39" fmla="*/ 2938769 h 6255985"/>
              <a:gd name="connsiteX40" fmla="*/ 5604640 w 6255985"/>
              <a:gd name="connsiteY40" fmla="*/ 2735157 h 6255985"/>
              <a:gd name="connsiteX41" fmla="*/ 3261828 w 6255985"/>
              <a:gd name="connsiteY41" fmla="*/ 2129752 h 6255985"/>
              <a:gd name="connsiteX42" fmla="*/ 2548397 w 6255985"/>
              <a:gd name="connsiteY42" fmla="*/ 2426753 h 6255985"/>
              <a:gd name="connsiteX43" fmla="*/ 2254121 w 6255985"/>
              <a:gd name="connsiteY43" fmla="*/ 3012069 h 6255985"/>
              <a:gd name="connsiteX44" fmla="*/ 2235118 w 6255985"/>
              <a:gd name="connsiteY44" fmla="*/ 3102744 h 6255985"/>
              <a:gd name="connsiteX45" fmla="*/ 2085264 w 6255985"/>
              <a:gd name="connsiteY45" fmla="*/ 3852578 h 6255985"/>
              <a:gd name="connsiteX46" fmla="*/ 2204713 w 6255985"/>
              <a:gd name="connsiteY46" fmla="*/ 4145236 h 6255985"/>
              <a:gd name="connsiteX47" fmla="*/ 2291584 w 6255985"/>
              <a:gd name="connsiteY47" fmla="*/ 4162610 h 6255985"/>
              <a:gd name="connsiteX48" fmla="*/ 2496817 w 6255985"/>
              <a:gd name="connsiteY48" fmla="*/ 4025783 h 6255985"/>
              <a:gd name="connsiteX49" fmla="*/ 2680333 w 6255985"/>
              <a:gd name="connsiteY49" fmla="*/ 3214051 h 6255985"/>
              <a:gd name="connsiteX50" fmla="*/ 2690649 w 6255985"/>
              <a:gd name="connsiteY50" fmla="*/ 3151611 h 6255985"/>
              <a:gd name="connsiteX51" fmla="*/ 3262371 w 6255985"/>
              <a:gd name="connsiteY51" fmla="*/ 2577154 h 6255985"/>
              <a:gd name="connsiteX52" fmla="*/ 3825949 w 6255985"/>
              <a:gd name="connsiteY52" fmla="*/ 3065822 h 6255985"/>
              <a:gd name="connsiteX53" fmla="*/ 3823234 w 6255985"/>
              <a:gd name="connsiteY53" fmla="*/ 3102201 h 6255985"/>
              <a:gd name="connsiteX54" fmla="*/ 2782950 w 6255985"/>
              <a:gd name="connsiteY54" fmla="*/ 5249082 h 6255985"/>
              <a:gd name="connsiteX55" fmla="*/ 2746030 w 6255985"/>
              <a:gd name="connsiteY55" fmla="*/ 5562916 h 6255985"/>
              <a:gd name="connsiteX56" fmla="*/ 2921401 w 6255985"/>
              <a:gd name="connsiteY56" fmla="*/ 5647618 h 6255985"/>
              <a:gd name="connsiteX57" fmla="*/ 3059852 w 6255985"/>
              <a:gd name="connsiteY57" fmla="*/ 5599295 h 6255985"/>
              <a:gd name="connsiteX58" fmla="*/ 3940511 w 6255985"/>
              <a:gd name="connsiteY58" fmla="*/ 4511737 h 6255985"/>
              <a:gd name="connsiteX59" fmla="*/ 4265735 w 6255985"/>
              <a:gd name="connsiteY59" fmla="*/ 3246629 h 6255985"/>
              <a:gd name="connsiteX60" fmla="*/ 4280395 w 6255985"/>
              <a:gd name="connsiteY60" fmla="*/ 3166271 h 6255985"/>
              <a:gd name="connsiteX61" fmla="*/ 3261828 w 6255985"/>
              <a:gd name="connsiteY61" fmla="*/ 2129752 h 6255985"/>
              <a:gd name="connsiteX62" fmla="*/ 2492750 w 6255985"/>
              <a:gd name="connsiteY62" fmla="*/ 1494272 h 6255985"/>
              <a:gd name="connsiteX63" fmla="*/ 2365968 w 6255985"/>
              <a:gd name="connsiteY63" fmla="*/ 1524346 h 6255985"/>
              <a:gd name="connsiteX64" fmla="*/ 1711718 w 6255985"/>
              <a:gd name="connsiteY64" fmla="*/ 2175903 h 6255985"/>
              <a:gd name="connsiteX65" fmla="*/ 1449475 w 6255985"/>
              <a:gd name="connsiteY65" fmla="*/ 3040303 h 6255985"/>
              <a:gd name="connsiteX66" fmla="*/ 1441330 w 6255985"/>
              <a:gd name="connsiteY66" fmla="*/ 3101658 h 6255985"/>
              <a:gd name="connsiteX67" fmla="*/ 920102 w 6255985"/>
              <a:gd name="connsiteY67" fmla="*/ 4259258 h 6255985"/>
              <a:gd name="connsiteX68" fmla="*/ 902185 w 6255985"/>
              <a:gd name="connsiteY68" fmla="*/ 4574720 h 6255985"/>
              <a:gd name="connsiteX69" fmla="*/ 1068870 w 6255985"/>
              <a:gd name="connsiteY69" fmla="*/ 4650193 h 6255985"/>
              <a:gd name="connsiteX70" fmla="*/ 1217637 w 6255985"/>
              <a:gd name="connsiteY70" fmla="*/ 4593724 h 6255985"/>
              <a:gd name="connsiteX71" fmla="*/ 1887632 w 6255985"/>
              <a:gd name="connsiteY71" fmla="*/ 3158126 h 6255985"/>
              <a:gd name="connsiteX72" fmla="*/ 1895233 w 6255985"/>
              <a:gd name="connsiteY72" fmla="*/ 3108173 h 6255985"/>
              <a:gd name="connsiteX73" fmla="*/ 2591290 w 6255985"/>
              <a:gd name="connsiteY73" fmla="*/ 1909851 h 6255985"/>
              <a:gd name="connsiteX74" fmla="*/ 2671646 w 6255985"/>
              <a:gd name="connsiteY74" fmla="*/ 1604705 h 6255985"/>
              <a:gd name="connsiteX75" fmla="*/ 2492750 w 6255985"/>
              <a:gd name="connsiteY75" fmla="*/ 1494272 h 6255985"/>
              <a:gd name="connsiteX76" fmla="*/ 1401496 w 6255985"/>
              <a:gd name="connsiteY76" fmla="*/ 1465356 h 6255985"/>
              <a:gd name="connsiteX77" fmla="*/ 1209493 w 6255985"/>
              <a:gd name="connsiteY77" fmla="*/ 1549865 h 6255985"/>
              <a:gd name="connsiteX78" fmla="*/ 647000 w 6255985"/>
              <a:gd name="connsiteY78" fmla="*/ 3100029 h 6255985"/>
              <a:gd name="connsiteX79" fmla="*/ 647543 w 6255985"/>
              <a:gd name="connsiteY79" fmla="*/ 3125548 h 6255985"/>
              <a:gd name="connsiteX80" fmla="*/ 465657 w 6255985"/>
              <a:gd name="connsiteY80" fmla="*/ 3723352 h 6255985"/>
              <a:gd name="connsiteX81" fmla="*/ 532982 w 6255985"/>
              <a:gd name="connsiteY81" fmla="*/ 4032299 h 6255985"/>
              <a:gd name="connsiteX82" fmla="*/ 653516 w 6255985"/>
              <a:gd name="connsiteY82" fmla="*/ 4068135 h 6255985"/>
              <a:gd name="connsiteX83" fmla="*/ 842461 w 6255985"/>
              <a:gd name="connsiteY83" fmla="*/ 3966057 h 6255985"/>
              <a:gd name="connsiteX84" fmla="*/ 1095474 w 6255985"/>
              <a:gd name="connsiteY84" fmla="*/ 3103287 h 6255985"/>
              <a:gd name="connsiteX85" fmla="*/ 1094931 w 6255985"/>
              <a:gd name="connsiteY85" fmla="*/ 3086455 h 6255985"/>
              <a:gd name="connsiteX86" fmla="*/ 1559693 w 6255985"/>
              <a:gd name="connsiteY86" fmla="*/ 1826777 h 6255985"/>
              <a:gd name="connsiteX87" fmla="*/ 1523315 w 6255985"/>
              <a:gd name="connsiteY87" fmla="*/ 1512944 h 6255985"/>
              <a:gd name="connsiteX88" fmla="*/ 1401496 w 6255985"/>
              <a:gd name="connsiteY88" fmla="*/ 1465356 h 6255985"/>
              <a:gd name="connsiteX89" fmla="*/ 3256399 w 6255985"/>
              <a:gd name="connsiteY89" fmla="*/ 1283813 h 6255985"/>
              <a:gd name="connsiteX90" fmla="*/ 3033248 w 6255985"/>
              <a:gd name="connsiteY90" fmla="*/ 1506971 h 6255985"/>
              <a:gd name="connsiteX91" fmla="*/ 3256399 w 6255985"/>
              <a:gd name="connsiteY91" fmla="*/ 1730130 h 6255985"/>
              <a:gd name="connsiteX92" fmla="*/ 4616479 w 6255985"/>
              <a:gd name="connsiteY92" fmla="*/ 3088627 h 6255985"/>
              <a:gd name="connsiteX93" fmla="*/ 4615936 w 6255985"/>
              <a:gd name="connsiteY93" fmla="*/ 3101658 h 6255985"/>
              <a:gd name="connsiteX94" fmla="*/ 4512776 w 6255985"/>
              <a:gd name="connsiteY94" fmla="*/ 3902530 h 6255985"/>
              <a:gd name="connsiteX95" fmla="*/ 4671316 w 6255985"/>
              <a:gd name="connsiteY95" fmla="*/ 4176185 h 6255985"/>
              <a:gd name="connsiteX96" fmla="*/ 4728326 w 6255985"/>
              <a:gd name="connsiteY96" fmla="*/ 4183786 h 6255985"/>
              <a:gd name="connsiteX97" fmla="*/ 4944418 w 6255985"/>
              <a:gd name="connsiteY97" fmla="*/ 4017639 h 6255985"/>
              <a:gd name="connsiteX98" fmla="*/ 5061694 w 6255985"/>
              <a:gd name="connsiteY98" fmla="*/ 3178759 h 6255985"/>
              <a:gd name="connsiteX99" fmla="*/ 5064409 w 6255985"/>
              <a:gd name="connsiteY99" fmla="*/ 3145095 h 6255985"/>
              <a:gd name="connsiteX100" fmla="*/ 3256399 w 6255985"/>
              <a:gd name="connsiteY100" fmla="*/ 1283813 h 6255985"/>
              <a:gd name="connsiteX101" fmla="*/ 3251512 w 6255985"/>
              <a:gd name="connsiteY101" fmla="*/ 560584 h 6255985"/>
              <a:gd name="connsiteX102" fmla="*/ 2235118 w 6255985"/>
              <a:gd name="connsiteY102" fmla="*/ 766911 h 6255985"/>
              <a:gd name="connsiteX103" fmla="*/ 2116755 w 6255985"/>
              <a:gd name="connsiteY103" fmla="*/ 1060111 h 6255985"/>
              <a:gd name="connsiteX104" fmla="*/ 2409946 w 6255985"/>
              <a:gd name="connsiteY104" fmla="*/ 1178478 h 6255985"/>
              <a:gd name="connsiteX105" fmla="*/ 3251512 w 6255985"/>
              <a:gd name="connsiteY105" fmla="*/ 1007444 h 6255985"/>
              <a:gd name="connsiteX106" fmla="*/ 5219692 w 6255985"/>
              <a:gd name="connsiteY106" fmla="*/ 2281239 h 6255985"/>
              <a:gd name="connsiteX107" fmla="*/ 5423296 w 6255985"/>
              <a:gd name="connsiteY107" fmla="*/ 2413179 h 6255985"/>
              <a:gd name="connsiteX108" fmla="*/ 5515054 w 6255985"/>
              <a:gd name="connsiteY108" fmla="*/ 2393089 h 6255985"/>
              <a:gd name="connsiteX109" fmla="*/ 5626901 w 6255985"/>
              <a:gd name="connsiteY109" fmla="*/ 2097174 h 6255985"/>
              <a:gd name="connsiteX110" fmla="*/ 3251512 w 6255985"/>
              <a:gd name="connsiteY110" fmla="*/ 560584 h 6255985"/>
              <a:gd name="connsiteX111" fmla="*/ 0 w 6255985"/>
              <a:gd name="connsiteY111" fmla="*/ 0 h 6255985"/>
              <a:gd name="connsiteX112" fmla="*/ 6255985 w 6255985"/>
              <a:gd name="connsiteY112" fmla="*/ 0 h 6255985"/>
              <a:gd name="connsiteX113" fmla="*/ 6255985 w 6255985"/>
              <a:gd name="connsiteY113" fmla="*/ 6255985 h 6255985"/>
              <a:gd name="connsiteX114" fmla="*/ 0 w 6255985"/>
              <a:gd name="connsiteY114" fmla="*/ 6255985 h 625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6255985" h="6255985">
                <a:moveTo>
                  <a:pt x="4571864" y="4195087"/>
                </a:moveTo>
                <a:cubicBezTo>
                  <a:pt x="4484645" y="4194679"/>
                  <a:pt x="4401472" y="4245277"/>
                  <a:pt x="4365637" y="4330386"/>
                </a:cubicBezTo>
                <a:cubicBezTo>
                  <a:pt x="4208726" y="4697973"/>
                  <a:pt x="3984489" y="5028639"/>
                  <a:pt x="3701072" y="5313695"/>
                </a:cubicBezTo>
                <a:cubicBezTo>
                  <a:pt x="3613657" y="5401113"/>
                  <a:pt x="3614200" y="5542283"/>
                  <a:pt x="3701615" y="5629701"/>
                </a:cubicBezTo>
                <a:cubicBezTo>
                  <a:pt x="3745050" y="5673138"/>
                  <a:pt x="3802060" y="5695399"/>
                  <a:pt x="3859069" y="5695399"/>
                </a:cubicBezTo>
                <a:cubicBezTo>
                  <a:pt x="3916621" y="5695399"/>
                  <a:pt x="3973630" y="5673138"/>
                  <a:pt x="4017066" y="5629158"/>
                </a:cubicBezTo>
                <a:cubicBezTo>
                  <a:pt x="4341748" y="5303922"/>
                  <a:pt x="4596390" y="4926019"/>
                  <a:pt x="4776105" y="4505764"/>
                </a:cubicBezTo>
                <a:cubicBezTo>
                  <a:pt x="4824427" y="4392827"/>
                  <a:pt x="4771761" y="4261430"/>
                  <a:pt x="4658828" y="4213106"/>
                </a:cubicBezTo>
                <a:cubicBezTo>
                  <a:pt x="4630459" y="4201025"/>
                  <a:pt x="4600937" y="4195222"/>
                  <a:pt x="4571864" y="4195087"/>
                </a:cubicBezTo>
                <a:close/>
                <a:moveTo>
                  <a:pt x="2063086" y="4134934"/>
                </a:moveTo>
                <a:cubicBezTo>
                  <a:pt x="1991496" y="4133078"/>
                  <a:pt x="1920277" y="4165529"/>
                  <a:pt x="1875144" y="4228309"/>
                </a:cubicBezTo>
                <a:cubicBezTo>
                  <a:pt x="1751896" y="4401515"/>
                  <a:pt x="1602043" y="4553002"/>
                  <a:pt x="1429929" y="4677341"/>
                </a:cubicBezTo>
                <a:cubicBezTo>
                  <a:pt x="1330570" y="4749555"/>
                  <a:pt x="1308852" y="4889097"/>
                  <a:pt x="1380521" y="4989545"/>
                </a:cubicBezTo>
                <a:cubicBezTo>
                  <a:pt x="1423956" y="5049272"/>
                  <a:pt x="1492367" y="5081849"/>
                  <a:pt x="1561865" y="5081849"/>
                </a:cubicBezTo>
                <a:cubicBezTo>
                  <a:pt x="1607472" y="5081849"/>
                  <a:pt x="1653622" y="5067189"/>
                  <a:pt x="1692715" y="5039498"/>
                </a:cubicBezTo>
                <a:cubicBezTo>
                  <a:pt x="1903920" y="4885296"/>
                  <a:pt x="2087979" y="4700145"/>
                  <a:pt x="2238918" y="4487846"/>
                </a:cubicBezTo>
                <a:cubicBezTo>
                  <a:pt x="2310587" y="4387398"/>
                  <a:pt x="2287240" y="4248399"/>
                  <a:pt x="2186795" y="4176185"/>
                </a:cubicBezTo>
                <a:cubicBezTo>
                  <a:pt x="2149128" y="4149512"/>
                  <a:pt x="2106041" y="4136048"/>
                  <a:pt x="2063086" y="4134934"/>
                </a:cubicBezTo>
                <a:close/>
                <a:moveTo>
                  <a:pt x="3252598" y="2878499"/>
                </a:moveTo>
                <a:cubicBezTo>
                  <a:pt x="3128807" y="2878499"/>
                  <a:pt x="3028904" y="2978405"/>
                  <a:pt x="3028904" y="3101658"/>
                </a:cubicBezTo>
                <a:cubicBezTo>
                  <a:pt x="3028904" y="3859093"/>
                  <a:pt x="2658616" y="4574720"/>
                  <a:pt x="2037485" y="5014522"/>
                </a:cubicBezTo>
                <a:cubicBezTo>
                  <a:pt x="1937040" y="5085650"/>
                  <a:pt x="1913151" y="5225735"/>
                  <a:pt x="1983734" y="5326183"/>
                </a:cubicBezTo>
                <a:cubicBezTo>
                  <a:pt x="2027169" y="5386995"/>
                  <a:pt x="2096666" y="5420116"/>
                  <a:pt x="2166706" y="5420116"/>
                </a:cubicBezTo>
                <a:cubicBezTo>
                  <a:pt x="2211228" y="5420116"/>
                  <a:pt x="2256292" y="5406542"/>
                  <a:pt x="2295385" y="5378851"/>
                </a:cubicBezTo>
                <a:cubicBezTo>
                  <a:pt x="2652643" y="5126372"/>
                  <a:pt x="2948548" y="4789192"/>
                  <a:pt x="3152696" y="4403687"/>
                </a:cubicBezTo>
                <a:cubicBezTo>
                  <a:pt x="3363902" y="4005151"/>
                  <a:pt x="3475749" y="3555033"/>
                  <a:pt x="3475749" y="3101658"/>
                </a:cubicBezTo>
                <a:cubicBezTo>
                  <a:pt x="3475749" y="2978405"/>
                  <a:pt x="3375847" y="2878499"/>
                  <a:pt x="3252598" y="2878499"/>
                </a:cubicBezTo>
                <a:close/>
                <a:moveTo>
                  <a:pt x="5604640" y="2735157"/>
                </a:moveTo>
                <a:cubicBezTo>
                  <a:pt x="5481935" y="2746016"/>
                  <a:pt x="5390720" y="2854066"/>
                  <a:pt x="5401036" y="2976776"/>
                </a:cubicBezTo>
                <a:cubicBezTo>
                  <a:pt x="5405379" y="3029987"/>
                  <a:pt x="5408637" y="3082654"/>
                  <a:pt x="5409180" y="3136408"/>
                </a:cubicBezTo>
                <a:cubicBezTo>
                  <a:pt x="5402664" y="3826515"/>
                  <a:pt x="5196345" y="4493276"/>
                  <a:pt x="4811939" y="5064475"/>
                </a:cubicBezTo>
                <a:cubicBezTo>
                  <a:pt x="4742985" y="5167095"/>
                  <a:pt x="4770675" y="5305551"/>
                  <a:pt x="4873292" y="5375050"/>
                </a:cubicBezTo>
                <a:cubicBezTo>
                  <a:pt x="4911298" y="5400027"/>
                  <a:pt x="4955277" y="5413058"/>
                  <a:pt x="4997084" y="5413058"/>
                </a:cubicBezTo>
                <a:cubicBezTo>
                  <a:pt x="5069296" y="5413058"/>
                  <a:pt x="5139879" y="5378308"/>
                  <a:pt x="5183314" y="5314238"/>
                </a:cubicBezTo>
                <a:cubicBezTo>
                  <a:pt x="5606812" y="4683856"/>
                  <a:pt x="5838107" y="3950311"/>
                  <a:pt x="5854938" y="3190704"/>
                </a:cubicBezTo>
                <a:cubicBezTo>
                  <a:pt x="5856024" y="3182560"/>
                  <a:pt x="5856567" y="3174958"/>
                  <a:pt x="5856567" y="3166271"/>
                </a:cubicBezTo>
                <a:lnTo>
                  <a:pt x="5856567" y="3143466"/>
                </a:lnTo>
                <a:lnTo>
                  <a:pt x="5856567" y="3101658"/>
                </a:lnTo>
                <a:cubicBezTo>
                  <a:pt x="5856567" y="3092427"/>
                  <a:pt x="5856024" y="3082111"/>
                  <a:pt x="5854395" y="3072881"/>
                </a:cubicBezTo>
                <a:cubicBezTo>
                  <a:pt x="5852224" y="3027815"/>
                  <a:pt x="5850595" y="2983292"/>
                  <a:pt x="5846251" y="2938769"/>
                </a:cubicBezTo>
                <a:cubicBezTo>
                  <a:pt x="5835392" y="2816059"/>
                  <a:pt x="5727346" y="2725384"/>
                  <a:pt x="5604640" y="2735157"/>
                </a:cubicBezTo>
                <a:close/>
                <a:moveTo>
                  <a:pt x="3261828" y="2129752"/>
                </a:moveTo>
                <a:cubicBezTo>
                  <a:pt x="2993613" y="2129752"/>
                  <a:pt x="2740057" y="2235087"/>
                  <a:pt x="2548397" y="2426753"/>
                </a:cubicBezTo>
                <a:cubicBezTo>
                  <a:pt x="2388228" y="2585842"/>
                  <a:pt x="2286697" y="2790539"/>
                  <a:pt x="2254121" y="3012069"/>
                </a:cubicBezTo>
                <a:cubicBezTo>
                  <a:pt x="2241633" y="3040303"/>
                  <a:pt x="2235118" y="3070709"/>
                  <a:pt x="2235118" y="3102744"/>
                </a:cubicBezTo>
                <a:cubicBezTo>
                  <a:pt x="2235118" y="3362281"/>
                  <a:pt x="2184081" y="3614759"/>
                  <a:pt x="2085264" y="3852578"/>
                </a:cubicBezTo>
                <a:cubicBezTo>
                  <a:pt x="2036942" y="3966600"/>
                  <a:pt x="2091237" y="4097455"/>
                  <a:pt x="2204713" y="4145236"/>
                </a:cubicBezTo>
                <a:cubicBezTo>
                  <a:pt x="2232946" y="4157181"/>
                  <a:pt x="2262265" y="4162610"/>
                  <a:pt x="2291584" y="4162610"/>
                </a:cubicBezTo>
                <a:cubicBezTo>
                  <a:pt x="2378998" y="4162610"/>
                  <a:pt x="2461526" y="4111029"/>
                  <a:pt x="2496817" y="4025783"/>
                </a:cubicBezTo>
                <a:cubicBezTo>
                  <a:pt x="2605407" y="3766789"/>
                  <a:pt x="2666760" y="3494221"/>
                  <a:pt x="2680333" y="3214051"/>
                </a:cubicBezTo>
                <a:cubicBezTo>
                  <a:pt x="2686306" y="3193962"/>
                  <a:pt x="2690649" y="3173329"/>
                  <a:pt x="2690649" y="3151611"/>
                </a:cubicBezTo>
                <a:cubicBezTo>
                  <a:pt x="2698793" y="2834519"/>
                  <a:pt x="2954521" y="2577154"/>
                  <a:pt x="3262371" y="2577154"/>
                </a:cubicBezTo>
                <a:cubicBezTo>
                  <a:pt x="3544703" y="2577154"/>
                  <a:pt x="3779256" y="2788910"/>
                  <a:pt x="3825949" y="3065822"/>
                </a:cubicBezTo>
                <a:cubicBezTo>
                  <a:pt x="3823777" y="3078310"/>
                  <a:pt x="3823234" y="3090256"/>
                  <a:pt x="3823234" y="3102201"/>
                </a:cubicBezTo>
                <a:cubicBezTo>
                  <a:pt x="3823234" y="3942710"/>
                  <a:pt x="3443715" y="4725122"/>
                  <a:pt x="2782950" y="5249082"/>
                </a:cubicBezTo>
                <a:cubicBezTo>
                  <a:pt x="2685763" y="5326183"/>
                  <a:pt x="2670017" y="5466268"/>
                  <a:pt x="2746030" y="5562916"/>
                </a:cubicBezTo>
                <a:cubicBezTo>
                  <a:pt x="2790008" y="5618298"/>
                  <a:pt x="2856248" y="5647618"/>
                  <a:pt x="2921401" y="5647618"/>
                </a:cubicBezTo>
                <a:cubicBezTo>
                  <a:pt x="2969181" y="5647618"/>
                  <a:pt x="3019131" y="5631872"/>
                  <a:pt x="3059852" y="5599295"/>
                </a:cubicBezTo>
                <a:cubicBezTo>
                  <a:pt x="3427970" y="5307723"/>
                  <a:pt x="3733105" y="4930905"/>
                  <a:pt x="3940511" y="4511737"/>
                </a:cubicBezTo>
                <a:cubicBezTo>
                  <a:pt x="4137600" y="4113744"/>
                  <a:pt x="4246732" y="3688059"/>
                  <a:pt x="4265735" y="3246629"/>
                </a:cubicBezTo>
                <a:cubicBezTo>
                  <a:pt x="4274965" y="3221110"/>
                  <a:pt x="4280395" y="3193962"/>
                  <a:pt x="4280395" y="3166271"/>
                </a:cubicBezTo>
                <a:cubicBezTo>
                  <a:pt x="4280395" y="2593986"/>
                  <a:pt x="3823777" y="2129752"/>
                  <a:pt x="3261828" y="2129752"/>
                </a:cubicBezTo>
                <a:close/>
                <a:moveTo>
                  <a:pt x="2492750" y="1494272"/>
                </a:moveTo>
                <a:cubicBezTo>
                  <a:pt x="2449802" y="1491412"/>
                  <a:pt x="2405671" y="1500931"/>
                  <a:pt x="2365968" y="1524346"/>
                </a:cubicBezTo>
                <a:cubicBezTo>
                  <a:pt x="2098838" y="1680720"/>
                  <a:pt x="1872430" y="1906050"/>
                  <a:pt x="1711718" y="2175903"/>
                </a:cubicBezTo>
                <a:cubicBezTo>
                  <a:pt x="1556435" y="2437612"/>
                  <a:pt x="1466849" y="2734614"/>
                  <a:pt x="1449475" y="3040303"/>
                </a:cubicBezTo>
                <a:cubicBezTo>
                  <a:pt x="1444045" y="3059850"/>
                  <a:pt x="1441330" y="3081025"/>
                  <a:pt x="1441330" y="3101658"/>
                </a:cubicBezTo>
                <a:cubicBezTo>
                  <a:pt x="1441330" y="3543088"/>
                  <a:pt x="1252385" y="3964428"/>
                  <a:pt x="920102" y="4259258"/>
                </a:cubicBezTo>
                <a:cubicBezTo>
                  <a:pt x="827802" y="4341246"/>
                  <a:pt x="819657" y="4482416"/>
                  <a:pt x="902185" y="4574720"/>
                </a:cubicBezTo>
                <a:cubicBezTo>
                  <a:pt x="946164" y="4624130"/>
                  <a:pt x="1006974" y="4650193"/>
                  <a:pt x="1068870" y="4650193"/>
                </a:cubicBezTo>
                <a:cubicBezTo>
                  <a:pt x="1122078" y="4650193"/>
                  <a:pt x="1174744" y="4631189"/>
                  <a:pt x="1217637" y="4593724"/>
                </a:cubicBezTo>
                <a:cubicBezTo>
                  <a:pt x="1629733" y="4227223"/>
                  <a:pt x="1871887" y="3706520"/>
                  <a:pt x="1887632" y="3158126"/>
                </a:cubicBezTo>
                <a:cubicBezTo>
                  <a:pt x="1891433" y="3142380"/>
                  <a:pt x="1894690" y="3125548"/>
                  <a:pt x="1895233" y="3108173"/>
                </a:cubicBezTo>
                <a:cubicBezTo>
                  <a:pt x="1907178" y="2612990"/>
                  <a:pt x="2173765" y="2153642"/>
                  <a:pt x="2591290" y="1909851"/>
                </a:cubicBezTo>
                <a:cubicBezTo>
                  <a:pt x="2697707" y="1847410"/>
                  <a:pt x="2734085" y="1710583"/>
                  <a:pt x="2671646" y="1604705"/>
                </a:cubicBezTo>
                <a:cubicBezTo>
                  <a:pt x="2632622" y="1538192"/>
                  <a:pt x="2564329" y="1499039"/>
                  <a:pt x="2492750" y="1494272"/>
                </a:cubicBezTo>
                <a:close/>
                <a:moveTo>
                  <a:pt x="1401496" y="1465356"/>
                </a:moveTo>
                <a:cubicBezTo>
                  <a:pt x="1330001" y="1459979"/>
                  <a:pt x="1257340" y="1489121"/>
                  <a:pt x="1209493" y="1549865"/>
                </a:cubicBezTo>
                <a:cubicBezTo>
                  <a:pt x="856035" y="1995096"/>
                  <a:pt x="661117" y="2531002"/>
                  <a:pt x="647000" y="3100029"/>
                </a:cubicBezTo>
                <a:cubicBezTo>
                  <a:pt x="647000" y="3108717"/>
                  <a:pt x="647000" y="3117404"/>
                  <a:pt x="647543" y="3125548"/>
                </a:cubicBezTo>
                <a:cubicBezTo>
                  <a:pt x="643743" y="3337847"/>
                  <a:pt x="580761" y="3545260"/>
                  <a:pt x="465657" y="3723352"/>
                </a:cubicBezTo>
                <a:cubicBezTo>
                  <a:pt x="399417" y="3827601"/>
                  <a:pt x="429279" y="3964971"/>
                  <a:pt x="532982" y="4032299"/>
                </a:cubicBezTo>
                <a:cubicBezTo>
                  <a:pt x="570445" y="4056732"/>
                  <a:pt x="612252" y="4068135"/>
                  <a:pt x="653516" y="4068135"/>
                </a:cubicBezTo>
                <a:cubicBezTo>
                  <a:pt x="726814" y="4068135"/>
                  <a:pt x="799025" y="4031756"/>
                  <a:pt x="842461" y="3966057"/>
                </a:cubicBezTo>
                <a:cubicBezTo>
                  <a:pt x="1007517" y="3708692"/>
                  <a:pt x="1095474" y="3410062"/>
                  <a:pt x="1095474" y="3103287"/>
                </a:cubicBezTo>
                <a:cubicBezTo>
                  <a:pt x="1095474" y="3097314"/>
                  <a:pt x="1095474" y="3091884"/>
                  <a:pt x="1094931" y="3086455"/>
                </a:cubicBezTo>
                <a:cubicBezTo>
                  <a:pt x="1111762" y="2624935"/>
                  <a:pt x="1272474" y="2189478"/>
                  <a:pt x="1559693" y="1826777"/>
                </a:cubicBezTo>
                <a:cubicBezTo>
                  <a:pt x="1636248" y="1729587"/>
                  <a:pt x="1619960" y="1589502"/>
                  <a:pt x="1523315" y="1512944"/>
                </a:cubicBezTo>
                <a:cubicBezTo>
                  <a:pt x="1486870" y="1484235"/>
                  <a:pt x="1444393" y="1468582"/>
                  <a:pt x="1401496" y="1465356"/>
                </a:cubicBezTo>
                <a:close/>
                <a:moveTo>
                  <a:pt x="3256399" y="1283813"/>
                </a:moveTo>
                <a:cubicBezTo>
                  <a:pt x="3132607" y="1283813"/>
                  <a:pt x="3033248" y="1383175"/>
                  <a:pt x="3033248" y="1506971"/>
                </a:cubicBezTo>
                <a:cubicBezTo>
                  <a:pt x="3033248" y="1630224"/>
                  <a:pt x="3132607" y="1730130"/>
                  <a:pt x="3256399" y="1730130"/>
                </a:cubicBezTo>
                <a:cubicBezTo>
                  <a:pt x="3989376" y="1730130"/>
                  <a:pt x="4588788" y="2334992"/>
                  <a:pt x="4616479" y="3088627"/>
                </a:cubicBezTo>
                <a:cubicBezTo>
                  <a:pt x="4616479" y="3092970"/>
                  <a:pt x="4615936" y="3096771"/>
                  <a:pt x="4615936" y="3101658"/>
                </a:cubicBezTo>
                <a:cubicBezTo>
                  <a:pt x="4615936" y="3373140"/>
                  <a:pt x="4581187" y="3642450"/>
                  <a:pt x="4512776" y="3902530"/>
                </a:cubicBezTo>
                <a:cubicBezTo>
                  <a:pt x="4481285" y="4021983"/>
                  <a:pt x="4551868" y="4144150"/>
                  <a:pt x="4671316" y="4176185"/>
                </a:cubicBezTo>
                <a:cubicBezTo>
                  <a:pt x="4691405" y="4181071"/>
                  <a:pt x="4709322" y="4183786"/>
                  <a:pt x="4728326" y="4183786"/>
                </a:cubicBezTo>
                <a:cubicBezTo>
                  <a:pt x="4827142" y="4183786"/>
                  <a:pt x="4917814" y="4118087"/>
                  <a:pt x="4944418" y="4017639"/>
                </a:cubicBezTo>
                <a:cubicBezTo>
                  <a:pt x="5016087" y="3744528"/>
                  <a:pt x="5055722" y="3462186"/>
                  <a:pt x="5061694" y="3178759"/>
                </a:cubicBezTo>
                <a:cubicBezTo>
                  <a:pt x="5063866" y="3167357"/>
                  <a:pt x="5064409" y="3156497"/>
                  <a:pt x="5064409" y="3145095"/>
                </a:cubicBezTo>
                <a:cubicBezTo>
                  <a:pt x="5064409" y="2118892"/>
                  <a:pt x="4253248" y="1283813"/>
                  <a:pt x="3256399" y="1283813"/>
                </a:cubicBezTo>
                <a:close/>
                <a:moveTo>
                  <a:pt x="3251512" y="560584"/>
                </a:moveTo>
                <a:cubicBezTo>
                  <a:pt x="2899683" y="560584"/>
                  <a:pt x="2557628" y="630627"/>
                  <a:pt x="2235118" y="766911"/>
                </a:cubicBezTo>
                <a:cubicBezTo>
                  <a:pt x="2121642" y="815235"/>
                  <a:pt x="2068976" y="946089"/>
                  <a:pt x="2116755" y="1060111"/>
                </a:cubicBezTo>
                <a:cubicBezTo>
                  <a:pt x="2165077" y="1174134"/>
                  <a:pt x="2297013" y="1227345"/>
                  <a:pt x="2409946" y="1178478"/>
                </a:cubicBezTo>
                <a:cubicBezTo>
                  <a:pt x="2677075" y="1064998"/>
                  <a:pt x="2959950" y="1007444"/>
                  <a:pt x="3251512" y="1007444"/>
                </a:cubicBezTo>
                <a:cubicBezTo>
                  <a:pt x="4098508" y="1007444"/>
                  <a:pt x="4871120" y="1507514"/>
                  <a:pt x="5219692" y="2281239"/>
                </a:cubicBezTo>
                <a:cubicBezTo>
                  <a:pt x="5257155" y="2363226"/>
                  <a:pt x="5338597" y="2413179"/>
                  <a:pt x="5423296" y="2413179"/>
                </a:cubicBezTo>
                <a:cubicBezTo>
                  <a:pt x="5454787" y="2413179"/>
                  <a:pt x="5485192" y="2406120"/>
                  <a:pt x="5515054" y="2393089"/>
                </a:cubicBezTo>
                <a:cubicBezTo>
                  <a:pt x="5627987" y="2342594"/>
                  <a:pt x="5677395" y="2210110"/>
                  <a:pt x="5626901" y="2097174"/>
                </a:cubicBezTo>
                <a:cubicBezTo>
                  <a:pt x="5207204" y="1163818"/>
                  <a:pt x="4273880" y="560584"/>
                  <a:pt x="3251512" y="560584"/>
                </a:cubicBezTo>
                <a:close/>
                <a:moveTo>
                  <a:pt x="0" y="0"/>
                </a:moveTo>
                <a:lnTo>
                  <a:pt x="6255985" y="0"/>
                </a:lnTo>
                <a:lnTo>
                  <a:pt x="6255985" y="6255985"/>
                </a:lnTo>
                <a:lnTo>
                  <a:pt x="0" y="6255985"/>
                </a:lnTo>
                <a:close/>
              </a:path>
            </a:pathLst>
          </a:custGeom>
          <a:gradFill flip="none" rotWithShape="1">
            <a:gsLst>
              <a:gs pos="0">
                <a:srgbClr val="941D1F">
                  <a:alpha val="0"/>
                </a:srgbClr>
              </a:gs>
              <a:gs pos="100000">
                <a:srgbClr val="941D1F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A9D6AB-0BDC-4628-A1DD-3AFD71A94D4B}"/>
              </a:ext>
            </a:extLst>
          </p:cNvPr>
          <p:cNvSpPr txBox="1"/>
          <p:nvPr/>
        </p:nvSpPr>
        <p:spPr>
          <a:xfrm>
            <a:off x="31953" y="4394690"/>
            <a:ext cx="94342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 w="15875">
                  <a:solidFill>
                    <a:schemeClr val="bg1">
                      <a:alpha val="15000"/>
                    </a:schemeClr>
                  </a:solidFill>
                </a:ln>
                <a:noFill/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CHENXI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C3AFDE4-B4DE-4C24-AC93-34BE563B15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8603" y="761671"/>
            <a:ext cx="6073397" cy="5494314"/>
          </a:xfrm>
          <a:custGeom>
            <a:avLst/>
            <a:gdLst>
              <a:gd name="connsiteX0" fmla="*/ 3497475 w 6073397"/>
              <a:gd name="connsiteY0" fmla="*/ 0 h 5494314"/>
              <a:gd name="connsiteX1" fmla="*/ 4123404 w 6073397"/>
              <a:gd name="connsiteY1" fmla="*/ 448787 h 5494314"/>
              <a:gd name="connsiteX2" fmla="*/ 4362890 w 6073397"/>
              <a:gd name="connsiteY2" fmla="*/ 1052944 h 5494314"/>
              <a:gd name="connsiteX3" fmla="*/ 5211975 w 6073397"/>
              <a:gd name="connsiteY3" fmla="*/ 1629887 h 5494314"/>
              <a:gd name="connsiteX4" fmla="*/ 5636518 w 6073397"/>
              <a:gd name="connsiteY4" fmla="*/ 1063830 h 5494314"/>
              <a:gd name="connsiteX5" fmla="*/ 6073397 w 6073397"/>
              <a:gd name="connsiteY5" fmla="*/ 1393718 h 5494314"/>
              <a:gd name="connsiteX6" fmla="*/ 6073397 w 6073397"/>
              <a:gd name="connsiteY6" fmla="*/ 5494314 h 5494314"/>
              <a:gd name="connsiteX7" fmla="*/ 0 w 6073397"/>
              <a:gd name="connsiteY7" fmla="*/ 5494314 h 5494314"/>
              <a:gd name="connsiteX8" fmla="*/ 319142 w 6073397"/>
              <a:gd name="connsiteY8" fmla="*/ 4458194 h 5494314"/>
              <a:gd name="connsiteX9" fmla="*/ 307222 w 6073397"/>
              <a:gd name="connsiteY9" fmla="*/ 4463492 h 5494314"/>
              <a:gd name="connsiteX10" fmla="*/ 384161 w 6073397"/>
              <a:gd name="connsiteY10" fmla="*/ 4209801 h 5494314"/>
              <a:gd name="connsiteX11" fmla="*/ 971990 w 6073397"/>
              <a:gd name="connsiteY11" fmla="*/ 3382487 h 5494314"/>
              <a:gd name="connsiteX12" fmla="*/ 1538047 w 6073397"/>
              <a:gd name="connsiteY12" fmla="*/ 3676401 h 5494314"/>
              <a:gd name="connsiteX13" fmla="*/ 2534090 w 6073397"/>
              <a:gd name="connsiteY13" fmla="*/ 2440873 h 5494314"/>
              <a:gd name="connsiteX14" fmla="*/ 2555861 w 6073397"/>
              <a:gd name="connsiteY14" fmla="*/ 1286987 h 549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073397" h="5494314">
                <a:moveTo>
                  <a:pt x="3497475" y="0"/>
                </a:moveTo>
                <a:lnTo>
                  <a:pt x="4123404" y="448787"/>
                </a:lnTo>
                <a:lnTo>
                  <a:pt x="4362890" y="1052944"/>
                </a:lnTo>
                <a:lnTo>
                  <a:pt x="5211975" y="1629887"/>
                </a:lnTo>
                <a:lnTo>
                  <a:pt x="5636518" y="1063830"/>
                </a:lnTo>
                <a:lnTo>
                  <a:pt x="6073397" y="1393718"/>
                </a:lnTo>
                <a:lnTo>
                  <a:pt x="6073397" y="5494314"/>
                </a:lnTo>
                <a:lnTo>
                  <a:pt x="0" y="5494314"/>
                </a:lnTo>
                <a:lnTo>
                  <a:pt x="319142" y="4458194"/>
                </a:lnTo>
                <a:lnTo>
                  <a:pt x="307222" y="4463492"/>
                </a:lnTo>
                <a:lnTo>
                  <a:pt x="384161" y="4209801"/>
                </a:lnTo>
                <a:lnTo>
                  <a:pt x="971990" y="3382487"/>
                </a:lnTo>
                <a:lnTo>
                  <a:pt x="1538047" y="3676401"/>
                </a:lnTo>
                <a:lnTo>
                  <a:pt x="2534090" y="2440873"/>
                </a:lnTo>
                <a:lnTo>
                  <a:pt x="2555861" y="1286987"/>
                </a:ln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0B45CD68-A26B-4684-9169-9601C4B84CB9}"/>
              </a:ext>
            </a:extLst>
          </p:cNvPr>
          <p:cNvSpPr/>
          <p:nvPr/>
        </p:nvSpPr>
        <p:spPr>
          <a:xfrm>
            <a:off x="0" y="5863771"/>
            <a:ext cx="12192000" cy="994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1BD053C-22BD-4E5A-9C2B-78CE406A4DC7}"/>
              </a:ext>
            </a:extLst>
          </p:cNvPr>
          <p:cNvSpPr/>
          <p:nvPr/>
        </p:nvSpPr>
        <p:spPr>
          <a:xfrm>
            <a:off x="0" y="5769428"/>
            <a:ext cx="12192000" cy="94342"/>
          </a:xfrm>
          <a:prstGeom prst="rect">
            <a:avLst/>
          </a:prstGeom>
          <a:gradFill>
            <a:gsLst>
              <a:gs pos="0">
                <a:srgbClr val="FBE7AB"/>
              </a:gs>
              <a:gs pos="85000">
                <a:srgbClr val="CF945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945A9C-5C9F-4AF0-AB3C-55D6F1037DCF}"/>
              </a:ext>
            </a:extLst>
          </p:cNvPr>
          <p:cNvSpPr txBox="1"/>
          <p:nvPr/>
        </p:nvSpPr>
        <p:spPr>
          <a:xfrm>
            <a:off x="436845" y="1594966"/>
            <a:ext cx="5700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EFEF"/>
                    </a:gs>
                  </a:gsLst>
                  <a:lin ang="2700000" scaled="1"/>
                </a:gradFill>
                <a:effectLst>
                  <a:outerShdw blurRad="228600" dist="152400" dir="3000000" sx="102000" sy="102000" algn="ctr" rotWithShape="0">
                    <a:srgbClr val="9C2122">
                      <a:alpha val="65000"/>
                    </a:srgb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</a:rPr>
              <a:t>合肥陈西设计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CEA9F9A-6DCA-4AF3-ADD7-8261E248E3D4}"/>
              </a:ext>
            </a:extLst>
          </p:cNvPr>
          <p:cNvSpPr txBox="1"/>
          <p:nvPr/>
        </p:nvSpPr>
        <p:spPr>
          <a:xfrm>
            <a:off x="436845" y="2795295"/>
            <a:ext cx="3994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EFEF"/>
                    </a:gs>
                  </a:gsLst>
                  <a:lin ang="2700000" scaled="1"/>
                </a:gradFill>
                <a:effectLst>
                  <a:outerShdw blurRad="228600" dist="152400" dir="3000000" sx="102000" sy="102000" algn="ctr" rotWithShape="0">
                    <a:srgbClr val="9C2122">
                      <a:alpha val="65000"/>
                    </a:srgb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</a:rPr>
              <a:t>公司简介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49A7CE-B0DA-466F-B356-1D5E21B076E3}"/>
              </a:ext>
            </a:extLst>
          </p:cNvPr>
          <p:cNvSpPr txBox="1"/>
          <p:nvPr/>
        </p:nvSpPr>
        <p:spPr>
          <a:xfrm>
            <a:off x="445916" y="6002111"/>
            <a:ext cx="3302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32F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B" panose="00020600040101010101" pitchFamily="18" charset="-122"/>
              </a:rPr>
              <a:t>搜索：陈西设计之家 承接高端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C32F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B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32F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B" panose="00020600040101010101" pitchFamily="18" charset="-122"/>
              </a:rPr>
              <a:t>定制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4639530-5081-4B8B-8A61-494C3CE39A53}"/>
              </a:ext>
            </a:extLst>
          </p:cNvPr>
          <p:cNvSpPr txBox="1"/>
          <p:nvPr/>
        </p:nvSpPr>
        <p:spPr>
          <a:xfrm>
            <a:off x="445914" y="6243749"/>
            <a:ext cx="3302399" cy="46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Sou Suo Chen Xi She Ji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Zhi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 Jia Cheng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Jie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 Gao Duan PowerPoint Design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OPPOSans 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10B3575-F388-4045-855C-6DCA93F51A0F}"/>
              </a:ext>
            </a:extLst>
          </p:cNvPr>
          <p:cNvSpPr txBox="1"/>
          <p:nvPr/>
        </p:nvSpPr>
        <p:spPr>
          <a:xfrm>
            <a:off x="385238" y="496616"/>
            <a:ext cx="283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诚信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· 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合作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· 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共赢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· 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品质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1B32F2-47F6-4F2F-B81A-DC15A48B76CB}"/>
              </a:ext>
            </a:extLst>
          </p:cNvPr>
          <p:cNvSpPr txBox="1"/>
          <p:nvPr/>
        </p:nvSpPr>
        <p:spPr>
          <a:xfrm>
            <a:off x="4224368" y="2971817"/>
            <a:ext cx="2441248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101600" dir="2700000" algn="tl" rotWithShape="0">
                    <a:srgbClr val="9C2122">
                      <a:alpha val="35000"/>
                    </a:srgbClr>
                  </a:outerShdw>
                </a:effectLst>
                <a:uLnTx/>
                <a:uFillTx/>
                <a:latin typeface="+mn-ea"/>
                <a:cs typeface="OPPOSans B" panose="00020600040101010101" pitchFamily="18" charset="-122"/>
              </a:rPr>
              <a:t>HEFEI CHENXI BETTER DESIGN COMPANY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39700" dist="101600" dir="2700000" algn="tl" rotWithShape="0">
                    <a:srgbClr val="9C2122">
                      <a:alpha val="35000"/>
                    </a:srgbClr>
                  </a:outerShdw>
                </a:effectLst>
                <a:uLnTx/>
                <a:uFillTx/>
                <a:latin typeface="+mn-ea"/>
                <a:cs typeface="OPPOSans B" panose="00020600040101010101" pitchFamily="18" charset="-122"/>
              </a:rPr>
              <a:t>PROFILE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39700" dist="101600" dir="2700000" algn="tl" rotWithShape="0">
                  <a:srgbClr val="9C2122">
                    <a:alpha val="35000"/>
                  </a:srgbClr>
                </a:outerShdw>
              </a:effectLst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49E0409-62F4-4CD1-A9C5-A7065019ECA4}"/>
              </a:ext>
            </a:extLst>
          </p:cNvPr>
          <p:cNvSpPr/>
          <p:nvPr/>
        </p:nvSpPr>
        <p:spPr>
          <a:xfrm>
            <a:off x="11487554" y="29202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等线" panose="02010600030101010101" pitchFamily="2" charset="-122"/>
            </a:endParaRPr>
          </a:p>
        </p:txBody>
      </p:sp>
      <p:pic>
        <p:nvPicPr>
          <p:cNvPr id="21" name="图片 20" descr="黑暗中的灯光&#10;&#10;描述已自动生成">
            <a:extLst>
              <a:ext uri="{FF2B5EF4-FFF2-40B4-BE49-F238E27FC236}">
                <a16:creationId xmlns:a16="http://schemas.microsoft.com/office/drawing/2014/main" id="{04AB009E-D520-4257-B5AD-C4792ACAD2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40136" y="5079684"/>
            <a:ext cx="8281959" cy="1070625"/>
          </a:xfrm>
          <a:prstGeom prst="rect">
            <a:avLst/>
          </a:prstGeom>
        </p:spPr>
      </p:pic>
      <p:pic>
        <p:nvPicPr>
          <p:cNvPr id="22" name="Picture 23">
            <a:extLst>
              <a:ext uri="{FF2B5EF4-FFF2-40B4-BE49-F238E27FC236}">
                <a16:creationId xmlns:a16="http://schemas.microsoft.com/office/drawing/2014/main" id="{EB9C8D50-D929-4FF5-91EC-8DD8311A29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2969" y="5993721"/>
            <a:ext cx="2624362" cy="86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48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9BA7227-36B2-43D1-925F-3C690BA1C3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grainSize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1" cy="6824755"/>
          </a:xfrm>
          <a:prstGeom prst="rect">
            <a:avLst/>
          </a:pr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11F35D89-78F2-4B8F-8802-9E00C961BA81}"/>
              </a:ext>
            </a:extLst>
          </p:cNvPr>
          <p:cNvSpPr/>
          <p:nvPr/>
        </p:nvSpPr>
        <p:spPr>
          <a:xfrm>
            <a:off x="6437086" y="-1"/>
            <a:ext cx="5754913" cy="5680247"/>
          </a:xfrm>
          <a:custGeom>
            <a:avLst/>
            <a:gdLst>
              <a:gd name="connsiteX0" fmla="*/ 4059779 w 5526383"/>
              <a:gd name="connsiteY0" fmla="*/ 3721437 h 5526383"/>
              <a:gd name="connsiteX1" fmla="*/ 3874589 w 5526383"/>
              <a:gd name="connsiteY1" fmla="*/ 3842936 h 5526383"/>
              <a:gd name="connsiteX2" fmla="*/ 3277813 w 5526383"/>
              <a:gd name="connsiteY2" fmla="*/ 4725942 h 5526383"/>
              <a:gd name="connsiteX3" fmla="*/ 3278301 w 5526383"/>
              <a:gd name="connsiteY3" fmla="*/ 5009713 h 5526383"/>
              <a:gd name="connsiteX4" fmla="*/ 3419694 w 5526383"/>
              <a:gd name="connsiteY4" fmla="*/ 5068710 h 5526383"/>
              <a:gd name="connsiteX5" fmla="*/ 3561575 w 5526383"/>
              <a:gd name="connsiteY5" fmla="*/ 5009226 h 5526383"/>
              <a:gd name="connsiteX6" fmla="*/ 4243187 w 5526383"/>
              <a:gd name="connsiteY6" fmla="*/ 4000424 h 5526383"/>
              <a:gd name="connsiteX7" fmla="*/ 4137873 w 5526383"/>
              <a:gd name="connsiteY7" fmla="*/ 3737619 h 5526383"/>
              <a:gd name="connsiteX8" fmla="*/ 4059779 w 5526383"/>
              <a:gd name="connsiteY8" fmla="*/ 3721437 h 5526383"/>
              <a:gd name="connsiteX9" fmla="*/ 1806911 w 5526383"/>
              <a:gd name="connsiteY9" fmla="*/ 3667421 h 5526383"/>
              <a:gd name="connsiteX10" fmla="*/ 1638140 w 5526383"/>
              <a:gd name="connsiteY10" fmla="*/ 3751271 h 5526383"/>
              <a:gd name="connsiteX11" fmla="*/ 1238339 w 5526383"/>
              <a:gd name="connsiteY11" fmla="*/ 4154499 h 5526383"/>
              <a:gd name="connsiteX12" fmla="*/ 1193971 w 5526383"/>
              <a:gd name="connsiteY12" fmla="*/ 4434857 h 5526383"/>
              <a:gd name="connsiteX13" fmla="*/ 1356817 w 5526383"/>
              <a:gd name="connsiteY13" fmla="*/ 4517746 h 5526383"/>
              <a:gd name="connsiteX14" fmla="*/ 1474319 w 5526383"/>
              <a:gd name="connsiteY14" fmla="*/ 4479714 h 5526383"/>
              <a:gd name="connsiteX15" fmla="*/ 1964807 w 5526383"/>
              <a:gd name="connsiteY15" fmla="*/ 3984334 h 5526383"/>
              <a:gd name="connsiteX16" fmla="*/ 1918001 w 5526383"/>
              <a:gd name="connsiteY16" fmla="*/ 3704463 h 5526383"/>
              <a:gd name="connsiteX17" fmla="*/ 1806911 w 5526383"/>
              <a:gd name="connsiteY17" fmla="*/ 3667421 h 5526383"/>
              <a:gd name="connsiteX18" fmla="*/ 2875087 w 5526383"/>
              <a:gd name="connsiteY18" fmla="*/ 2539149 h 5526383"/>
              <a:gd name="connsiteX19" fmla="*/ 2674211 w 5526383"/>
              <a:gd name="connsiteY19" fmla="*/ 2739544 h 5526383"/>
              <a:gd name="connsiteX20" fmla="*/ 1783921 w 5526383"/>
              <a:gd name="connsiteY20" fmla="*/ 4457286 h 5526383"/>
              <a:gd name="connsiteX21" fmla="*/ 1735653 w 5526383"/>
              <a:gd name="connsiteY21" fmla="*/ 4737156 h 5526383"/>
              <a:gd name="connsiteX22" fmla="*/ 1899961 w 5526383"/>
              <a:gd name="connsiteY22" fmla="*/ 4821508 h 5526383"/>
              <a:gd name="connsiteX23" fmla="*/ 2015514 w 5526383"/>
              <a:gd name="connsiteY23" fmla="*/ 4784452 h 5526383"/>
              <a:gd name="connsiteX24" fmla="*/ 2785375 w 5526383"/>
              <a:gd name="connsiteY24" fmla="*/ 3908759 h 5526383"/>
              <a:gd name="connsiteX25" fmla="*/ 3075475 w 5526383"/>
              <a:gd name="connsiteY25" fmla="*/ 2739544 h 5526383"/>
              <a:gd name="connsiteX26" fmla="*/ 2875087 w 5526383"/>
              <a:gd name="connsiteY26" fmla="*/ 2539149 h 5526383"/>
              <a:gd name="connsiteX27" fmla="*/ 4987209 w 5526383"/>
              <a:gd name="connsiteY27" fmla="*/ 2410428 h 5526383"/>
              <a:gd name="connsiteX28" fmla="*/ 4804373 w 5526383"/>
              <a:gd name="connsiteY28" fmla="*/ 2627401 h 5526383"/>
              <a:gd name="connsiteX29" fmla="*/ 4811685 w 5526383"/>
              <a:gd name="connsiteY29" fmla="*/ 2770749 h 5526383"/>
              <a:gd name="connsiteX30" fmla="*/ 4275367 w 5526383"/>
              <a:gd name="connsiteY30" fmla="*/ 4502143 h 5526383"/>
              <a:gd name="connsiteX31" fmla="*/ 4330461 w 5526383"/>
              <a:gd name="connsiteY31" fmla="*/ 4781038 h 5526383"/>
              <a:gd name="connsiteX32" fmla="*/ 4441625 w 5526383"/>
              <a:gd name="connsiteY32" fmla="*/ 4815169 h 5526383"/>
              <a:gd name="connsiteX33" fmla="*/ 4608859 w 5526383"/>
              <a:gd name="connsiteY33" fmla="*/ 4726430 h 5526383"/>
              <a:gd name="connsiteX34" fmla="*/ 5211975 w 5526383"/>
              <a:gd name="connsiteY34" fmla="*/ 2819507 h 5526383"/>
              <a:gd name="connsiteX35" fmla="*/ 5213437 w 5526383"/>
              <a:gd name="connsiteY35" fmla="*/ 2797566 h 5526383"/>
              <a:gd name="connsiteX36" fmla="*/ 5213437 w 5526383"/>
              <a:gd name="connsiteY36" fmla="*/ 2777088 h 5526383"/>
              <a:gd name="connsiteX37" fmla="*/ 5213437 w 5526383"/>
              <a:gd name="connsiteY37" fmla="*/ 2739544 h 5526383"/>
              <a:gd name="connsiteX38" fmla="*/ 5211487 w 5526383"/>
              <a:gd name="connsiteY38" fmla="*/ 2713702 h 5526383"/>
              <a:gd name="connsiteX39" fmla="*/ 5204173 w 5526383"/>
              <a:gd name="connsiteY39" fmla="*/ 2593270 h 5526383"/>
              <a:gd name="connsiteX40" fmla="*/ 4987209 w 5526383"/>
              <a:gd name="connsiteY40" fmla="*/ 2410428 h 5526383"/>
              <a:gd name="connsiteX41" fmla="*/ 2883375 w 5526383"/>
              <a:gd name="connsiteY41" fmla="*/ 1866777 h 5526383"/>
              <a:gd name="connsiteX42" fmla="*/ 2242718 w 5526383"/>
              <a:gd name="connsiteY42" fmla="*/ 2133483 h 5526383"/>
              <a:gd name="connsiteX43" fmla="*/ 1978459 w 5526383"/>
              <a:gd name="connsiteY43" fmla="*/ 2659093 h 5526383"/>
              <a:gd name="connsiteX44" fmla="*/ 1961394 w 5526383"/>
              <a:gd name="connsiteY44" fmla="*/ 2740519 h 5526383"/>
              <a:gd name="connsiteX45" fmla="*/ 1826827 w 5526383"/>
              <a:gd name="connsiteY45" fmla="*/ 3413866 h 5526383"/>
              <a:gd name="connsiteX46" fmla="*/ 1934091 w 5526383"/>
              <a:gd name="connsiteY46" fmla="*/ 3676671 h 5526383"/>
              <a:gd name="connsiteX47" fmla="*/ 2012101 w 5526383"/>
              <a:gd name="connsiteY47" fmla="*/ 3692274 h 5526383"/>
              <a:gd name="connsiteX48" fmla="*/ 2196399 w 5526383"/>
              <a:gd name="connsiteY48" fmla="*/ 3569404 h 5526383"/>
              <a:gd name="connsiteX49" fmla="*/ 2361196 w 5526383"/>
              <a:gd name="connsiteY49" fmla="*/ 2840473 h 5526383"/>
              <a:gd name="connsiteX50" fmla="*/ 2370459 w 5526383"/>
              <a:gd name="connsiteY50" fmla="*/ 2784401 h 5526383"/>
              <a:gd name="connsiteX51" fmla="*/ 2883863 w 5526383"/>
              <a:gd name="connsiteY51" fmla="*/ 2268543 h 5526383"/>
              <a:gd name="connsiteX52" fmla="*/ 3389953 w 5526383"/>
              <a:gd name="connsiteY52" fmla="*/ 2707364 h 5526383"/>
              <a:gd name="connsiteX53" fmla="*/ 3387515 w 5526383"/>
              <a:gd name="connsiteY53" fmla="*/ 2740032 h 5526383"/>
              <a:gd name="connsiteX54" fmla="*/ 2453345 w 5526383"/>
              <a:gd name="connsiteY54" fmla="*/ 4667920 h 5526383"/>
              <a:gd name="connsiteX55" fmla="*/ 2420191 w 5526383"/>
              <a:gd name="connsiteY55" fmla="*/ 4949741 h 5526383"/>
              <a:gd name="connsiteX56" fmla="*/ 2577673 w 5526383"/>
              <a:gd name="connsiteY56" fmla="*/ 5025803 h 5526383"/>
              <a:gd name="connsiteX57" fmla="*/ 2702002 w 5526383"/>
              <a:gd name="connsiteY57" fmla="*/ 4982409 h 5526383"/>
              <a:gd name="connsiteX58" fmla="*/ 3492829 w 5526383"/>
              <a:gd name="connsiteY58" fmla="*/ 4005787 h 5526383"/>
              <a:gd name="connsiteX59" fmla="*/ 3784879 w 5526383"/>
              <a:gd name="connsiteY59" fmla="*/ 2869728 h 5526383"/>
              <a:gd name="connsiteX60" fmla="*/ 3798043 w 5526383"/>
              <a:gd name="connsiteY60" fmla="*/ 2797566 h 5526383"/>
              <a:gd name="connsiteX61" fmla="*/ 2883375 w 5526383"/>
              <a:gd name="connsiteY61" fmla="*/ 1866777 h 5526383"/>
              <a:gd name="connsiteX62" fmla="*/ 2192746 w 5526383"/>
              <a:gd name="connsiteY62" fmla="*/ 1296120 h 5526383"/>
              <a:gd name="connsiteX63" fmla="*/ 2078897 w 5526383"/>
              <a:gd name="connsiteY63" fmla="*/ 1323126 h 5526383"/>
              <a:gd name="connsiteX64" fmla="*/ 1491384 w 5526383"/>
              <a:gd name="connsiteY64" fmla="*/ 1908221 h 5526383"/>
              <a:gd name="connsiteX65" fmla="*/ 1255891 w 5526383"/>
              <a:gd name="connsiteY65" fmla="*/ 2684448 h 5526383"/>
              <a:gd name="connsiteX66" fmla="*/ 1248578 w 5526383"/>
              <a:gd name="connsiteY66" fmla="*/ 2739544 h 5526383"/>
              <a:gd name="connsiteX67" fmla="*/ 780518 w 5526383"/>
              <a:gd name="connsiteY67" fmla="*/ 3779063 h 5526383"/>
              <a:gd name="connsiteX68" fmla="*/ 764428 w 5526383"/>
              <a:gd name="connsiteY68" fmla="*/ 4062347 h 5526383"/>
              <a:gd name="connsiteX69" fmla="*/ 914110 w 5526383"/>
              <a:gd name="connsiteY69" fmla="*/ 4130120 h 5526383"/>
              <a:gd name="connsiteX70" fmla="*/ 1047702 w 5526383"/>
              <a:gd name="connsiteY70" fmla="*/ 4079412 h 5526383"/>
              <a:gd name="connsiteX71" fmla="*/ 1649354 w 5526383"/>
              <a:gd name="connsiteY71" fmla="*/ 2790252 h 5526383"/>
              <a:gd name="connsiteX72" fmla="*/ 1656180 w 5526383"/>
              <a:gd name="connsiteY72" fmla="*/ 2745395 h 5526383"/>
              <a:gd name="connsiteX73" fmla="*/ 2281235 w 5526383"/>
              <a:gd name="connsiteY73" fmla="*/ 1669308 h 5526383"/>
              <a:gd name="connsiteX74" fmla="*/ 2353395 w 5526383"/>
              <a:gd name="connsiteY74" fmla="*/ 1395288 h 5526383"/>
              <a:gd name="connsiteX75" fmla="*/ 2192746 w 5526383"/>
              <a:gd name="connsiteY75" fmla="*/ 1296120 h 5526383"/>
              <a:gd name="connsiteX76" fmla="*/ 1212807 w 5526383"/>
              <a:gd name="connsiteY76" fmla="*/ 1270153 h 5526383"/>
              <a:gd name="connsiteX77" fmla="*/ 1040388 w 5526383"/>
              <a:gd name="connsiteY77" fmla="*/ 1346042 h 5526383"/>
              <a:gd name="connsiteX78" fmla="*/ 535274 w 5526383"/>
              <a:gd name="connsiteY78" fmla="*/ 2738081 h 5526383"/>
              <a:gd name="connsiteX79" fmla="*/ 535761 w 5526383"/>
              <a:gd name="connsiteY79" fmla="*/ 2760998 h 5526383"/>
              <a:gd name="connsiteX80" fmla="*/ 372428 w 5526383"/>
              <a:gd name="connsiteY80" fmla="*/ 3297822 h 5526383"/>
              <a:gd name="connsiteX81" fmla="*/ 432885 w 5526383"/>
              <a:gd name="connsiteY81" fmla="*/ 3575255 h 5526383"/>
              <a:gd name="connsiteX82" fmla="*/ 541124 w 5526383"/>
              <a:gd name="connsiteY82" fmla="*/ 3607435 h 5526383"/>
              <a:gd name="connsiteX83" fmla="*/ 710796 w 5526383"/>
              <a:gd name="connsiteY83" fmla="*/ 3515770 h 5526383"/>
              <a:gd name="connsiteX84" fmla="*/ 938000 w 5526383"/>
              <a:gd name="connsiteY84" fmla="*/ 2741007 h 5526383"/>
              <a:gd name="connsiteX85" fmla="*/ 937513 w 5526383"/>
              <a:gd name="connsiteY85" fmla="*/ 2725892 h 5526383"/>
              <a:gd name="connsiteX86" fmla="*/ 1354866 w 5526383"/>
              <a:gd name="connsiteY86" fmla="*/ 1594708 h 5526383"/>
              <a:gd name="connsiteX87" fmla="*/ 1322200 w 5526383"/>
              <a:gd name="connsiteY87" fmla="*/ 1312887 h 5526383"/>
              <a:gd name="connsiteX88" fmla="*/ 1212807 w 5526383"/>
              <a:gd name="connsiteY88" fmla="*/ 1270153 h 5526383"/>
              <a:gd name="connsiteX89" fmla="*/ 2878499 w 5526383"/>
              <a:gd name="connsiteY89" fmla="*/ 1107129 h 5526383"/>
              <a:gd name="connsiteX90" fmla="*/ 2678111 w 5526383"/>
              <a:gd name="connsiteY90" fmla="*/ 1307524 h 5526383"/>
              <a:gd name="connsiteX91" fmla="*/ 2878499 w 5526383"/>
              <a:gd name="connsiteY91" fmla="*/ 1507919 h 5526383"/>
              <a:gd name="connsiteX92" fmla="*/ 4099845 w 5526383"/>
              <a:gd name="connsiteY92" fmla="*/ 2727842 h 5526383"/>
              <a:gd name="connsiteX93" fmla="*/ 4099357 w 5526383"/>
              <a:gd name="connsiteY93" fmla="*/ 2739544 h 5526383"/>
              <a:gd name="connsiteX94" fmla="*/ 4006719 w 5526383"/>
              <a:gd name="connsiteY94" fmla="*/ 3458723 h 5526383"/>
              <a:gd name="connsiteX95" fmla="*/ 4149087 w 5526383"/>
              <a:gd name="connsiteY95" fmla="*/ 3704463 h 5526383"/>
              <a:gd name="connsiteX96" fmla="*/ 4200281 w 5526383"/>
              <a:gd name="connsiteY96" fmla="*/ 3711289 h 5526383"/>
              <a:gd name="connsiteX97" fmla="*/ 4394331 w 5526383"/>
              <a:gd name="connsiteY97" fmla="*/ 3562090 h 5526383"/>
              <a:gd name="connsiteX98" fmla="*/ 4499645 w 5526383"/>
              <a:gd name="connsiteY98" fmla="*/ 2808780 h 5526383"/>
              <a:gd name="connsiteX99" fmla="*/ 4502083 w 5526383"/>
              <a:gd name="connsiteY99" fmla="*/ 2778550 h 5526383"/>
              <a:gd name="connsiteX100" fmla="*/ 2878499 w 5526383"/>
              <a:gd name="connsiteY100" fmla="*/ 1107129 h 5526383"/>
              <a:gd name="connsiteX101" fmla="*/ 2874111 w 5526383"/>
              <a:gd name="connsiteY101" fmla="*/ 457673 h 5526383"/>
              <a:gd name="connsiteX102" fmla="*/ 1961394 w 5526383"/>
              <a:gd name="connsiteY102" fmla="*/ 642953 h 5526383"/>
              <a:gd name="connsiteX103" fmla="*/ 1855106 w 5526383"/>
              <a:gd name="connsiteY103" fmla="*/ 906246 h 5526383"/>
              <a:gd name="connsiteX104" fmla="*/ 2118389 w 5526383"/>
              <a:gd name="connsiteY104" fmla="*/ 1012538 h 5526383"/>
              <a:gd name="connsiteX105" fmla="*/ 2874111 w 5526383"/>
              <a:gd name="connsiteY105" fmla="*/ 858951 h 5526383"/>
              <a:gd name="connsiteX106" fmla="*/ 4641525 w 5526383"/>
              <a:gd name="connsiteY106" fmla="*/ 2002812 h 5526383"/>
              <a:gd name="connsiteX107" fmla="*/ 4824361 w 5526383"/>
              <a:gd name="connsiteY107" fmla="*/ 2121294 h 5526383"/>
              <a:gd name="connsiteX108" fmla="*/ 4906761 w 5526383"/>
              <a:gd name="connsiteY108" fmla="*/ 2103253 h 5526383"/>
              <a:gd name="connsiteX109" fmla="*/ 5007197 w 5526383"/>
              <a:gd name="connsiteY109" fmla="*/ 1837522 h 5526383"/>
              <a:gd name="connsiteX110" fmla="*/ 2874111 w 5526383"/>
              <a:gd name="connsiteY110" fmla="*/ 457673 h 5526383"/>
              <a:gd name="connsiteX111" fmla="*/ 0 w 5526383"/>
              <a:gd name="connsiteY111" fmla="*/ 0 h 5526383"/>
              <a:gd name="connsiteX112" fmla="*/ 5526383 w 5526383"/>
              <a:gd name="connsiteY112" fmla="*/ 0 h 5526383"/>
              <a:gd name="connsiteX113" fmla="*/ 5526383 w 5526383"/>
              <a:gd name="connsiteY113" fmla="*/ 5526383 h 5526383"/>
              <a:gd name="connsiteX114" fmla="*/ 0 w 5526383"/>
              <a:gd name="connsiteY114" fmla="*/ 5526383 h 552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26383" h="5526383">
                <a:moveTo>
                  <a:pt x="4059779" y="3721437"/>
                </a:moveTo>
                <a:cubicBezTo>
                  <a:pt x="3981457" y="3721072"/>
                  <a:pt x="3906769" y="3766508"/>
                  <a:pt x="3874589" y="3842936"/>
                </a:cubicBezTo>
                <a:cubicBezTo>
                  <a:pt x="3733685" y="4173027"/>
                  <a:pt x="3532321" y="4469963"/>
                  <a:pt x="3277813" y="4725942"/>
                </a:cubicBezTo>
                <a:cubicBezTo>
                  <a:pt x="3199316" y="4804442"/>
                  <a:pt x="3199803" y="4931213"/>
                  <a:pt x="3278301" y="5009713"/>
                </a:cubicBezTo>
                <a:cubicBezTo>
                  <a:pt x="3317306" y="5048720"/>
                  <a:pt x="3368500" y="5068710"/>
                  <a:pt x="3419694" y="5068710"/>
                </a:cubicBezTo>
                <a:cubicBezTo>
                  <a:pt x="3471376" y="5068710"/>
                  <a:pt x="3522570" y="5048720"/>
                  <a:pt x="3561575" y="5009226"/>
                </a:cubicBezTo>
                <a:cubicBezTo>
                  <a:pt x="3853137" y="4717166"/>
                  <a:pt x="4081805" y="4377810"/>
                  <a:pt x="4243187" y="4000424"/>
                </a:cubicBezTo>
                <a:cubicBezTo>
                  <a:pt x="4286581" y="3899007"/>
                  <a:pt x="4239287" y="3781013"/>
                  <a:pt x="4137873" y="3737619"/>
                </a:cubicBezTo>
                <a:cubicBezTo>
                  <a:pt x="4112399" y="3726770"/>
                  <a:pt x="4085887" y="3721559"/>
                  <a:pt x="4059779" y="3721437"/>
                </a:cubicBezTo>
                <a:close/>
                <a:moveTo>
                  <a:pt x="1806911" y="3667421"/>
                </a:moveTo>
                <a:cubicBezTo>
                  <a:pt x="1742623" y="3665754"/>
                  <a:pt x="1678669" y="3694895"/>
                  <a:pt x="1638140" y="3751271"/>
                </a:cubicBezTo>
                <a:cubicBezTo>
                  <a:pt x="1527463" y="3906809"/>
                  <a:pt x="1392896" y="4042843"/>
                  <a:pt x="1238339" y="4154499"/>
                </a:cubicBezTo>
                <a:cubicBezTo>
                  <a:pt x="1149115" y="4219347"/>
                  <a:pt x="1129612" y="4344655"/>
                  <a:pt x="1193971" y="4434857"/>
                </a:cubicBezTo>
                <a:cubicBezTo>
                  <a:pt x="1232976" y="4488491"/>
                  <a:pt x="1294409" y="4517746"/>
                  <a:pt x="1356817" y="4517746"/>
                </a:cubicBezTo>
                <a:cubicBezTo>
                  <a:pt x="1397772" y="4517746"/>
                  <a:pt x="1439215" y="4504581"/>
                  <a:pt x="1474319" y="4479714"/>
                </a:cubicBezTo>
                <a:cubicBezTo>
                  <a:pt x="1663981" y="4341242"/>
                  <a:pt x="1829265" y="4174977"/>
                  <a:pt x="1964807" y="3984334"/>
                </a:cubicBezTo>
                <a:cubicBezTo>
                  <a:pt x="2029165" y="3894132"/>
                  <a:pt x="2008200" y="3769311"/>
                  <a:pt x="1918001" y="3704463"/>
                </a:cubicBezTo>
                <a:cubicBezTo>
                  <a:pt x="1884176" y="3680511"/>
                  <a:pt x="1845484" y="3668421"/>
                  <a:pt x="1806911" y="3667421"/>
                </a:cubicBezTo>
                <a:close/>
                <a:moveTo>
                  <a:pt x="2875087" y="2539149"/>
                </a:moveTo>
                <a:cubicBezTo>
                  <a:pt x="2763922" y="2539149"/>
                  <a:pt x="2674211" y="2628864"/>
                  <a:pt x="2674211" y="2739544"/>
                </a:cubicBezTo>
                <a:cubicBezTo>
                  <a:pt x="2674211" y="3419717"/>
                  <a:pt x="2341693" y="4062347"/>
                  <a:pt x="1783921" y="4457286"/>
                </a:cubicBezTo>
                <a:cubicBezTo>
                  <a:pt x="1693722" y="4521159"/>
                  <a:pt x="1672270" y="4646954"/>
                  <a:pt x="1735653" y="4737156"/>
                </a:cubicBezTo>
                <a:cubicBezTo>
                  <a:pt x="1774658" y="4791765"/>
                  <a:pt x="1837066" y="4821508"/>
                  <a:pt x="1899961" y="4821508"/>
                </a:cubicBezTo>
                <a:cubicBezTo>
                  <a:pt x="1939941" y="4821508"/>
                  <a:pt x="1980409" y="4809318"/>
                  <a:pt x="2015514" y="4784452"/>
                </a:cubicBezTo>
                <a:cubicBezTo>
                  <a:pt x="2336330" y="4557727"/>
                  <a:pt x="2602051" y="4254940"/>
                  <a:pt x="2785375" y="3908759"/>
                </a:cubicBezTo>
                <a:cubicBezTo>
                  <a:pt x="2975037" y="3550876"/>
                  <a:pt x="3075475" y="3146673"/>
                  <a:pt x="3075475" y="2739544"/>
                </a:cubicBezTo>
                <a:cubicBezTo>
                  <a:pt x="3075475" y="2628864"/>
                  <a:pt x="2985763" y="2539149"/>
                  <a:pt x="2875087" y="2539149"/>
                </a:cubicBezTo>
                <a:close/>
                <a:moveTo>
                  <a:pt x="4987209" y="2410428"/>
                </a:moveTo>
                <a:cubicBezTo>
                  <a:pt x="4877019" y="2420180"/>
                  <a:pt x="4795109" y="2517208"/>
                  <a:pt x="4804373" y="2627401"/>
                </a:cubicBezTo>
                <a:cubicBezTo>
                  <a:pt x="4808273" y="2675184"/>
                  <a:pt x="4811197" y="2722479"/>
                  <a:pt x="4811685" y="2770749"/>
                </a:cubicBezTo>
                <a:cubicBezTo>
                  <a:pt x="4805835" y="3390462"/>
                  <a:pt x="4620561" y="3989210"/>
                  <a:pt x="4275367" y="4502143"/>
                </a:cubicBezTo>
                <a:cubicBezTo>
                  <a:pt x="4213445" y="4594296"/>
                  <a:pt x="4238311" y="4718628"/>
                  <a:pt x="4330461" y="4781038"/>
                </a:cubicBezTo>
                <a:cubicBezTo>
                  <a:pt x="4364591" y="4803467"/>
                  <a:pt x="4404083" y="4815169"/>
                  <a:pt x="4441625" y="4815169"/>
                </a:cubicBezTo>
                <a:cubicBezTo>
                  <a:pt x="4506471" y="4815169"/>
                  <a:pt x="4569855" y="4783964"/>
                  <a:pt x="4608859" y="4726430"/>
                </a:cubicBezTo>
                <a:cubicBezTo>
                  <a:pt x="4989157" y="4160350"/>
                  <a:pt x="5196861" y="3501630"/>
                  <a:pt x="5211975" y="2819507"/>
                </a:cubicBezTo>
                <a:cubicBezTo>
                  <a:pt x="5212949" y="2812193"/>
                  <a:pt x="5213437" y="2805367"/>
                  <a:pt x="5213437" y="2797566"/>
                </a:cubicBezTo>
                <a:lnTo>
                  <a:pt x="5213437" y="2777088"/>
                </a:lnTo>
                <a:lnTo>
                  <a:pt x="5213437" y="2739544"/>
                </a:lnTo>
                <a:cubicBezTo>
                  <a:pt x="5213437" y="2731255"/>
                  <a:pt x="5212949" y="2721991"/>
                  <a:pt x="5211487" y="2713702"/>
                </a:cubicBezTo>
                <a:cubicBezTo>
                  <a:pt x="5209537" y="2673233"/>
                  <a:pt x="5208073" y="2633252"/>
                  <a:pt x="5204173" y="2593270"/>
                </a:cubicBezTo>
                <a:cubicBezTo>
                  <a:pt x="5194421" y="2483077"/>
                  <a:pt x="5097397" y="2401652"/>
                  <a:pt x="4987209" y="2410428"/>
                </a:cubicBezTo>
                <a:close/>
                <a:moveTo>
                  <a:pt x="2883375" y="1866777"/>
                </a:moveTo>
                <a:cubicBezTo>
                  <a:pt x="2642519" y="1866777"/>
                  <a:pt x="2414827" y="1961368"/>
                  <a:pt x="2242718" y="2133483"/>
                </a:cubicBezTo>
                <a:cubicBezTo>
                  <a:pt x="2098887" y="2276344"/>
                  <a:pt x="2007713" y="2460161"/>
                  <a:pt x="1978459" y="2659093"/>
                </a:cubicBezTo>
                <a:cubicBezTo>
                  <a:pt x="1967245" y="2684448"/>
                  <a:pt x="1961394" y="2711752"/>
                  <a:pt x="1961394" y="2740519"/>
                </a:cubicBezTo>
                <a:cubicBezTo>
                  <a:pt x="1961394" y="2973582"/>
                  <a:pt x="1915563" y="3200306"/>
                  <a:pt x="1826827" y="3413866"/>
                </a:cubicBezTo>
                <a:cubicBezTo>
                  <a:pt x="1783434" y="3516258"/>
                  <a:pt x="1832190" y="3633764"/>
                  <a:pt x="1934091" y="3676671"/>
                </a:cubicBezTo>
                <a:cubicBezTo>
                  <a:pt x="1959444" y="3687398"/>
                  <a:pt x="1985772" y="3692274"/>
                  <a:pt x="2012101" y="3692274"/>
                </a:cubicBezTo>
                <a:cubicBezTo>
                  <a:pt x="2090598" y="3692274"/>
                  <a:pt x="2164708" y="3645954"/>
                  <a:pt x="2196399" y="3569404"/>
                </a:cubicBezTo>
                <a:cubicBezTo>
                  <a:pt x="2293912" y="3336829"/>
                  <a:pt x="2349007" y="3092064"/>
                  <a:pt x="2361196" y="2840473"/>
                </a:cubicBezTo>
                <a:cubicBezTo>
                  <a:pt x="2366559" y="2822433"/>
                  <a:pt x="2370459" y="2803904"/>
                  <a:pt x="2370459" y="2784401"/>
                </a:cubicBezTo>
                <a:cubicBezTo>
                  <a:pt x="2377773" y="2499655"/>
                  <a:pt x="2607415" y="2268543"/>
                  <a:pt x="2883863" y="2268543"/>
                </a:cubicBezTo>
                <a:cubicBezTo>
                  <a:pt x="3137395" y="2268543"/>
                  <a:pt x="3348023" y="2458698"/>
                  <a:pt x="3389953" y="2707364"/>
                </a:cubicBezTo>
                <a:cubicBezTo>
                  <a:pt x="3388003" y="2718578"/>
                  <a:pt x="3387515" y="2729305"/>
                  <a:pt x="3387515" y="2740032"/>
                </a:cubicBezTo>
                <a:cubicBezTo>
                  <a:pt x="3387515" y="3494804"/>
                  <a:pt x="3046709" y="4197406"/>
                  <a:pt x="2453345" y="4667920"/>
                </a:cubicBezTo>
                <a:cubicBezTo>
                  <a:pt x="2366071" y="4737156"/>
                  <a:pt x="2351932" y="4862952"/>
                  <a:pt x="2420191" y="4949741"/>
                </a:cubicBezTo>
                <a:cubicBezTo>
                  <a:pt x="2459683" y="4999474"/>
                  <a:pt x="2519166" y="5025803"/>
                  <a:pt x="2577673" y="5025803"/>
                </a:cubicBezTo>
                <a:cubicBezTo>
                  <a:pt x="2620579" y="5025803"/>
                  <a:pt x="2665435" y="5011663"/>
                  <a:pt x="2702002" y="4982409"/>
                </a:cubicBezTo>
                <a:cubicBezTo>
                  <a:pt x="3032569" y="4720579"/>
                  <a:pt x="3306579" y="4382199"/>
                  <a:pt x="3492829" y="4005787"/>
                </a:cubicBezTo>
                <a:cubicBezTo>
                  <a:pt x="3669814" y="3648392"/>
                  <a:pt x="3767814" y="3266130"/>
                  <a:pt x="3784879" y="2869728"/>
                </a:cubicBezTo>
                <a:cubicBezTo>
                  <a:pt x="3793167" y="2846811"/>
                  <a:pt x="3798043" y="2822433"/>
                  <a:pt x="3798043" y="2797566"/>
                </a:cubicBezTo>
                <a:cubicBezTo>
                  <a:pt x="3798043" y="2283657"/>
                  <a:pt x="3388003" y="1866777"/>
                  <a:pt x="2883375" y="1866777"/>
                </a:cubicBezTo>
                <a:close/>
                <a:moveTo>
                  <a:pt x="2192746" y="1296120"/>
                </a:moveTo>
                <a:cubicBezTo>
                  <a:pt x="2154179" y="1293552"/>
                  <a:pt x="2114550" y="1302100"/>
                  <a:pt x="2078897" y="1323126"/>
                </a:cubicBezTo>
                <a:cubicBezTo>
                  <a:pt x="1839016" y="1463549"/>
                  <a:pt x="1635702" y="1665895"/>
                  <a:pt x="1491384" y="1908221"/>
                </a:cubicBezTo>
                <a:cubicBezTo>
                  <a:pt x="1351941" y="2143235"/>
                  <a:pt x="1271493" y="2409941"/>
                  <a:pt x="1255891" y="2684448"/>
                </a:cubicBezTo>
                <a:cubicBezTo>
                  <a:pt x="1251015" y="2702000"/>
                  <a:pt x="1248578" y="2721016"/>
                  <a:pt x="1248578" y="2739544"/>
                </a:cubicBezTo>
                <a:cubicBezTo>
                  <a:pt x="1248578" y="3135946"/>
                  <a:pt x="1078906" y="3514307"/>
                  <a:pt x="780518" y="3779063"/>
                </a:cubicBezTo>
                <a:cubicBezTo>
                  <a:pt x="697632" y="3852687"/>
                  <a:pt x="690318" y="3979458"/>
                  <a:pt x="764428" y="4062347"/>
                </a:cubicBezTo>
                <a:cubicBezTo>
                  <a:pt x="803921" y="4106716"/>
                  <a:pt x="858528" y="4130120"/>
                  <a:pt x="914110" y="4130120"/>
                </a:cubicBezTo>
                <a:cubicBezTo>
                  <a:pt x="961891" y="4130120"/>
                  <a:pt x="1009184" y="4113055"/>
                  <a:pt x="1047702" y="4079412"/>
                </a:cubicBezTo>
                <a:cubicBezTo>
                  <a:pt x="1417762" y="3750296"/>
                  <a:pt x="1635215" y="3282707"/>
                  <a:pt x="1649354" y="2790252"/>
                </a:cubicBezTo>
                <a:cubicBezTo>
                  <a:pt x="1652767" y="2776112"/>
                  <a:pt x="1655693" y="2760998"/>
                  <a:pt x="1656180" y="2745395"/>
                </a:cubicBezTo>
                <a:cubicBezTo>
                  <a:pt x="1666906" y="2300723"/>
                  <a:pt x="1906300" y="1888231"/>
                  <a:pt x="2281235" y="1669308"/>
                </a:cubicBezTo>
                <a:cubicBezTo>
                  <a:pt x="2376798" y="1613236"/>
                  <a:pt x="2409464" y="1490366"/>
                  <a:pt x="2353395" y="1395288"/>
                </a:cubicBezTo>
                <a:cubicBezTo>
                  <a:pt x="2318351" y="1335560"/>
                  <a:pt x="2257025" y="1300401"/>
                  <a:pt x="2192746" y="1296120"/>
                </a:cubicBezTo>
                <a:close/>
                <a:moveTo>
                  <a:pt x="1212807" y="1270153"/>
                </a:moveTo>
                <a:cubicBezTo>
                  <a:pt x="1148605" y="1265325"/>
                  <a:pt x="1083355" y="1291495"/>
                  <a:pt x="1040388" y="1346042"/>
                </a:cubicBezTo>
                <a:cubicBezTo>
                  <a:pt x="722985" y="1745857"/>
                  <a:pt x="547950" y="2227098"/>
                  <a:pt x="535274" y="2738081"/>
                </a:cubicBezTo>
                <a:cubicBezTo>
                  <a:pt x="535274" y="2745883"/>
                  <a:pt x="535274" y="2753684"/>
                  <a:pt x="535761" y="2760998"/>
                </a:cubicBezTo>
                <a:cubicBezTo>
                  <a:pt x="532348" y="2951641"/>
                  <a:pt x="475791" y="3137896"/>
                  <a:pt x="372428" y="3297822"/>
                </a:cubicBezTo>
                <a:cubicBezTo>
                  <a:pt x="312945" y="3391437"/>
                  <a:pt x="339761" y="3514795"/>
                  <a:pt x="432885" y="3575255"/>
                </a:cubicBezTo>
                <a:cubicBezTo>
                  <a:pt x="466527" y="3597196"/>
                  <a:pt x="504070" y="3607435"/>
                  <a:pt x="541124" y="3607435"/>
                </a:cubicBezTo>
                <a:cubicBezTo>
                  <a:pt x="606945" y="3607435"/>
                  <a:pt x="671791" y="3574767"/>
                  <a:pt x="710796" y="3515770"/>
                </a:cubicBezTo>
                <a:cubicBezTo>
                  <a:pt x="859015" y="3284658"/>
                  <a:pt x="938000" y="3016489"/>
                  <a:pt x="938000" y="2741007"/>
                </a:cubicBezTo>
                <a:cubicBezTo>
                  <a:pt x="938000" y="2735643"/>
                  <a:pt x="938000" y="2730768"/>
                  <a:pt x="937513" y="2725892"/>
                </a:cubicBezTo>
                <a:cubicBezTo>
                  <a:pt x="952627" y="2311450"/>
                  <a:pt x="1096946" y="1920411"/>
                  <a:pt x="1354866" y="1594708"/>
                </a:cubicBezTo>
                <a:cubicBezTo>
                  <a:pt x="1423613" y="1507431"/>
                  <a:pt x="1408986" y="1381636"/>
                  <a:pt x="1322200" y="1312887"/>
                </a:cubicBezTo>
                <a:cubicBezTo>
                  <a:pt x="1289472" y="1287106"/>
                  <a:pt x="1251328" y="1273050"/>
                  <a:pt x="1212807" y="1270153"/>
                </a:cubicBezTo>
                <a:close/>
                <a:moveTo>
                  <a:pt x="2878499" y="1107129"/>
                </a:moveTo>
                <a:cubicBezTo>
                  <a:pt x="2767335" y="1107129"/>
                  <a:pt x="2678111" y="1196356"/>
                  <a:pt x="2678111" y="1307524"/>
                </a:cubicBezTo>
                <a:cubicBezTo>
                  <a:pt x="2678111" y="1418204"/>
                  <a:pt x="2767335" y="1507919"/>
                  <a:pt x="2878499" y="1507919"/>
                </a:cubicBezTo>
                <a:cubicBezTo>
                  <a:pt x="3536709" y="1507919"/>
                  <a:pt x="4074979" y="2051082"/>
                  <a:pt x="4099845" y="2727842"/>
                </a:cubicBezTo>
                <a:cubicBezTo>
                  <a:pt x="4099845" y="2731743"/>
                  <a:pt x="4099357" y="2735156"/>
                  <a:pt x="4099357" y="2739544"/>
                </a:cubicBezTo>
                <a:cubicBezTo>
                  <a:pt x="4099357" y="2983334"/>
                  <a:pt x="4068153" y="3225173"/>
                  <a:pt x="4006719" y="3458723"/>
                </a:cubicBezTo>
                <a:cubicBezTo>
                  <a:pt x="3978441" y="3565991"/>
                  <a:pt x="4041825" y="3675696"/>
                  <a:pt x="4149087" y="3704463"/>
                </a:cubicBezTo>
                <a:cubicBezTo>
                  <a:pt x="4167127" y="3708852"/>
                  <a:pt x="4183217" y="3711289"/>
                  <a:pt x="4200281" y="3711289"/>
                </a:cubicBezTo>
                <a:cubicBezTo>
                  <a:pt x="4289019" y="3711289"/>
                  <a:pt x="4370441" y="3652292"/>
                  <a:pt x="4394331" y="3562090"/>
                </a:cubicBezTo>
                <a:cubicBezTo>
                  <a:pt x="4458689" y="3316838"/>
                  <a:pt x="4494281" y="3063297"/>
                  <a:pt x="4499645" y="2808780"/>
                </a:cubicBezTo>
                <a:cubicBezTo>
                  <a:pt x="4501595" y="2798541"/>
                  <a:pt x="4502083" y="2788790"/>
                  <a:pt x="4502083" y="2778550"/>
                </a:cubicBezTo>
                <a:cubicBezTo>
                  <a:pt x="4502083" y="1857026"/>
                  <a:pt x="3773665" y="1107129"/>
                  <a:pt x="2878499" y="1107129"/>
                </a:cubicBezTo>
                <a:close/>
                <a:moveTo>
                  <a:pt x="2874111" y="457673"/>
                </a:moveTo>
                <a:cubicBezTo>
                  <a:pt x="2558171" y="457673"/>
                  <a:pt x="2251007" y="520571"/>
                  <a:pt x="1961394" y="642953"/>
                </a:cubicBezTo>
                <a:cubicBezTo>
                  <a:pt x="1859494" y="686348"/>
                  <a:pt x="1812200" y="803854"/>
                  <a:pt x="1855106" y="906246"/>
                </a:cubicBezTo>
                <a:cubicBezTo>
                  <a:pt x="1898499" y="1008638"/>
                  <a:pt x="2016976" y="1056420"/>
                  <a:pt x="2118389" y="1012538"/>
                </a:cubicBezTo>
                <a:cubicBezTo>
                  <a:pt x="2358270" y="910634"/>
                  <a:pt x="2612290" y="858951"/>
                  <a:pt x="2874111" y="858951"/>
                </a:cubicBezTo>
                <a:cubicBezTo>
                  <a:pt x="3634709" y="858951"/>
                  <a:pt x="4328511" y="1308011"/>
                  <a:pt x="4641525" y="2002812"/>
                </a:cubicBezTo>
                <a:cubicBezTo>
                  <a:pt x="4675169" y="2076436"/>
                  <a:pt x="4748303" y="2121294"/>
                  <a:pt x="4824361" y="2121294"/>
                </a:cubicBezTo>
                <a:cubicBezTo>
                  <a:pt x="4852641" y="2121294"/>
                  <a:pt x="4879945" y="2114955"/>
                  <a:pt x="4906761" y="2103253"/>
                </a:cubicBezTo>
                <a:cubicBezTo>
                  <a:pt x="5008173" y="2057908"/>
                  <a:pt x="5052541" y="1938939"/>
                  <a:pt x="5007197" y="1837522"/>
                </a:cubicBezTo>
                <a:cubicBezTo>
                  <a:pt x="4630313" y="999374"/>
                  <a:pt x="3792192" y="457673"/>
                  <a:pt x="2874111" y="457673"/>
                </a:cubicBezTo>
                <a:close/>
                <a:moveTo>
                  <a:pt x="0" y="0"/>
                </a:moveTo>
                <a:lnTo>
                  <a:pt x="5526383" y="0"/>
                </a:lnTo>
                <a:lnTo>
                  <a:pt x="5526383" y="5526383"/>
                </a:lnTo>
                <a:lnTo>
                  <a:pt x="0" y="5526383"/>
                </a:lnTo>
                <a:close/>
              </a:path>
            </a:pathLst>
          </a:custGeom>
          <a:gradFill flip="none" rotWithShape="1">
            <a:gsLst>
              <a:gs pos="0">
                <a:srgbClr val="941D1F">
                  <a:alpha val="0"/>
                </a:srgbClr>
              </a:gs>
              <a:gs pos="100000">
                <a:srgbClr val="941D1F">
                  <a:alpha val="7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222A21F-7B6F-4C0C-94E5-AA2192AC4207}"/>
              </a:ext>
            </a:extLst>
          </p:cNvPr>
          <p:cNvSpPr txBox="1"/>
          <p:nvPr/>
        </p:nvSpPr>
        <p:spPr>
          <a:xfrm>
            <a:off x="31953" y="4394690"/>
            <a:ext cx="94342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0" i="0" u="none" strike="noStrike" kern="1200" cap="none" spc="0" normalizeH="0" baseline="0" noProof="0" dirty="0">
                <a:ln w="15875">
                  <a:solidFill>
                    <a:prstClr val="white">
                      <a:alpha val="15000"/>
                    </a:prstClr>
                  </a:solidFill>
                </a:ln>
                <a:noFill/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CHENXI</a:t>
            </a:r>
          </a:p>
        </p:txBody>
      </p:sp>
      <p:pic>
        <p:nvPicPr>
          <p:cNvPr id="24" name="图片 23" descr="夜晚建筑亮着灯的高楼&#10;&#10;描述已自动生成">
            <a:extLst>
              <a:ext uri="{FF2B5EF4-FFF2-40B4-BE49-F238E27FC236}">
                <a16:creationId xmlns:a16="http://schemas.microsoft.com/office/drawing/2014/main" id="{35C58A3B-72B7-40AC-BEB6-6D0EE2F1D1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341840" y="583842"/>
            <a:ext cx="7850160" cy="523344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951B2FF8-0AF7-40C6-90A1-23DA81506828}"/>
              </a:ext>
            </a:extLst>
          </p:cNvPr>
          <p:cNvSpPr txBox="1"/>
          <p:nvPr/>
        </p:nvSpPr>
        <p:spPr>
          <a:xfrm>
            <a:off x="436845" y="1594966"/>
            <a:ext cx="57002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EFEF"/>
                    </a:gs>
                  </a:gsLst>
                  <a:lin ang="2700000" scaled="1"/>
                </a:gradFill>
                <a:effectLst>
                  <a:outerShdw blurRad="254000" dist="139700" dir="2700000" algn="tl" rotWithShape="0">
                    <a:srgbClr val="5E1214">
                      <a:alpha val="40000"/>
                    </a:srgb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</a:rPr>
              <a:t>合肥陈西设计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3738A67-D94F-45C2-B709-A8E2ED5FCD99}"/>
              </a:ext>
            </a:extLst>
          </p:cNvPr>
          <p:cNvSpPr txBox="1"/>
          <p:nvPr/>
        </p:nvSpPr>
        <p:spPr>
          <a:xfrm>
            <a:off x="436845" y="2795295"/>
            <a:ext cx="3994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FBEFEF"/>
                    </a:gs>
                  </a:gsLst>
                  <a:lin ang="2700000" scaled="1"/>
                </a:gradFill>
                <a:effectLst>
                  <a:outerShdw blurRad="254000" dist="139700" dir="2700000" algn="tl" rotWithShape="0">
                    <a:srgbClr val="5E1214">
                      <a:alpha val="40000"/>
                    </a:srgbClr>
                  </a:outerShdw>
                </a:effectLst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OPPOSans B" panose="00020600040101010101" pitchFamily="18" charset="-122"/>
              </a:rPr>
              <a:t>公司简介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98647F3-2F45-45D6-A5F6-520E145E2D6D}"/>
              </a:ext>
            </a:extLst>
          </p:cNvPr>
          <p:cNvSpPr/>
          <p:nvPr/>
        </p:nvSpPr>
        <p:spPr>
          <a:xfrm>
            <a:off x="0" y="5800436"/>
            <a:ext cx="12192000" cy="1057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28" name="Picture 23">
            <a:extLst>
              <a:ext uri="{FF2B5EF4-FFF2-40B4-BE49-F238E27FC236}">
                <a16:creationId xmlns:a16="http://schemas.microsoft.com/office/drawing/2014/main" id="{8670800F-E529-42C2-9C30-1C6E0E37171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0656" y="6006545"/>
            <a:ext cx="2624362" cy="864710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9337BE1-FF40-4C4C-A6E2-9828ACE4B87F}"/>
              </a:ext>
            </a:extLst>
          </p:cNvPr>
          <p:cNvSpPr txBox="1"/>
          <p:nvPr/>
        </p:nvSpPr>
        <p:spPr>
          <a:xfrm>
            <a:off x="445916" y="6002111"/>
            <a:ext cx="3302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32F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B" panose="00020600040101010101" pitchFamily="18" charset="-122"/>
              </a:rPr>
              <a:t>搜索：陈西设计之家 承接高端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C32F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B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32F33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B" panose="00020600040101010101" pitchFamily="18" charset="-122"/>
              </a:rPr>
              <a:t>定制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D8BE812-C2C5-4FED-BEC9-999E18F38037}"/>
              </a:ext>
            </a:extLst>
          </p:cNvPr>
          <p:cNvSpPr txBox="1"/>
          <p:nvPr/>
        </p:nvSpPr>
        <p:spPr>
          <a:xfrm>
            <a:off x="445914" y="6243749"/>
            <a:ext cx="3302399" cy="46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Sou Suo Chen Xi She Ji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Zhi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 Jia Cheng </a:t>
            </a:r>
            <a:r>
              <a:rPr kumimoji="0" lang="en-US" altLang="zh-CN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Jie</a:t>
            </a: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 Gao Duan PowerPoint Design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OPPOSans R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D672CE-1F2A-4AE2-B770-2820461219F6}"/>
              </a:ext>
            </a:extLst>
          </p:cNvPr>
          <p:cNvSpPr txBox="1"/>
          <p:nvPr/>
        </p:nvSpPr>
        <p:spPr>
          <a:xfrm>
            <a:off x="385238" y="496616"/>
            <a:ext cx="2834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诚信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· 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合作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· 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共赢 </a:t>
            </a: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· </a:t>
            </a:r>
            <a:r>
              <a: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FBE7AB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OPPOSans R" panose="00020600040101010101" pitchFamily="18" charset="-122"/>
              </a:rPr>
              <a:t>品质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BB89077-8AD5-40BD-AD0A-AAC00B96B6DF}"/>
              </a:ext>
            </a:extLst>
          </p:cNvPr>
          <p:cNvSpPr/>
          <p:nvPr/>
        </p:nvSpPr>
        <p:spPr>
          <a:xfrm>
            <a:off x="0" y="5726747"/>
            <a:ext cx="12192000" cy="73687"/>
          </a:xfrm>
          <a:prstGeom prst="rect">
            <a:avLst/>
          </a:prstGeom>
          <a:gradFill>
            <a:gsLst>
              <a:gs pos="0">
                <a:srgbClr val="FBE7AB"/>
              </a:gs>
              <a:gs pos="77000">
                <a:srgbClr val="CF945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33" name="图片 32" descr="黑暗中的灯光&#10;&#10;描述已自动生成">
            <a:extLst>
              <a:ext uri="{FF2B5EF4-FFF2-40B4-BE49-F238E27FC236}">
                <a16:creationId xmlns:a16="http://schemas.microsoft.com/office/drawing/2014/main" id="{42499FDE-EDDC-4BCC-99B6-76D44DF81CB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64539" y="5049849"/>
            <a:ext cx="8281959" cy="1070625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0C657A84-6708-44E4-B214-CB229176B237}"/>
              </a:ext>
            </a:extLst>
          </p:cNvPr>
          <p:cNvSpPr txBox="1"/>
          <p:nvPr/>
        </p:nvSpPr>
        <p:spPr>
          <a:xfrm>
            <a:off x="4224368" y="2971817"/>
            <a:ext cx="2441248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266700" dir="2700000" algn="tl" rotWithShape="0">
                    <a:srgbClr val="941D1F">
                      <a:alpha val="15000"/>
                    </a:srgbClr>
                  </a:outerShdw>
                </a:effectLst>
                <a:uLnTx/>
                <a:uFillTx/>
                <a:latin typeface="+mn-ea"/>
                <a:cs typeface="OPPOSans B" panose="00020600040101010101" pitchFamily="18" charset="-122"/>
              </a:rPr>
              <a:t>HEFEI CHENXI BETTER DESIGN COMPANY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266700" dir="2700000" algn="tl" rotWithShape="0">
                    <a:srgbClr val="941D1F">
                      <a:alpha val="15000"/>
                    </a:srgbClr>
                  </a:outerShdw>
                </a:effectLst>
                <a:uLnTx/>
                <a:uFillTx/>
                <a:latin typeface="+mn-ea"/>
                <a:cs typeface="OPPOSans B" panose="00020600040101010101" pitchFamily="18" charset="-122"/>
              </a:rPr>
              <a:t>PROFILE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266700" dir="2700000" algn="tl" rotWithShape="0">
                  <a:srgbClr val="941D1F">
                    <a:alpha val="15000"/>
                  </a:srgbClr>
                </a:outerShdw>
              </a:effectLst>
              <a:uLnTx/>
              <a:uFillTx/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1485D2-57E4-4AA7-8B8B-0C4F91C79305}"/>
              </a:ext>
            </a:extLst>
          </p:cNvPr>
          <p:cNvSpPr/>
          <p:nvPr/>
        </p:nvSpPr>
        <p:spPr>
          <a:xfrm>
            <a:off x="11487554" y="29202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等线" panose="02010600030101010101" pitchFamily="2" charset="-122"/>
            </a:endParaRPr>
          </a:p>
        </p:txBody>
      </p:sp>
      <p:sp>
        <p:nvSpPr>
          <p:cNvPr id="3" name="图文框 2">
            <a:extLst>
              <a:ext uri="{FF2B5EF4-FFF2-40B4-BE49-F238E27FC236}">
                <a16:creationId xmlns:a16="http://schemas.microsoft.com/office/drawing/2014/main" id="{AA6C737E-6034-4420-9C1F-7D587E0835CD}"/>
              </a:ext>
            </a:extLst>
          </p:cNvPr>
          <p:cNvSpPr/>
          <p:nvPr/>
        </p:nvSpPr>
        <p:spPr>
          <a:xfrm>
            <a:off x="-1" y="0"/>
            <a:ext cx="12191999" cy="6858000"/>
          </a:xfrm>
          <a:prstGeom prst="frame">
            <a:avLst>
              <a:gd name="adj1" fmla="val 2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09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CB88CCBA-3C2B-4769-97A3-F83FD6B73913}"/>
              </a:ext>
            </a:extLst>
          </p:cNvPr>
          <p:cNvSpPr txBox="1"/>
          <p:nvPr/>
        </p:nvSpPr>
        <p:spPr>
          <a:xfrm>
            <a:off x="3895898" y="990530"/>
            <a:ext cx="4400204" cy="71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本次所需图片素材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005095-950E-46C8-BA91-B98502FADF1A}"/>
              </a:ext>
            </a:extLst>
          </p:cNvPr>
          <p:cNvGrpSpPr/>
          <p:nvPr/>
        </p:nvGrpSpPr>
        <p:grpSpPr>
          <a:xfrm>
            <a:off x="1117386" y="2314402"/>
            <a:ext cx="9957229" cy="2932512"/>
            <a:chOff x="909579" y="2118459"/>
            <a:chExt cx="9957229" cy="293251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359EBB3-B969-4518-BBFC-DE0EEBF05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FilmGrain grainSize="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579" y="2118459"/>
              <a:ext cx="5238750" cy="293251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F5D32F2-4C61-47BA-8FB1-08DCEE429F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6999" y="2118459"/>
              <a:ext cx="4389809" cy="29325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753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9E0FC0FD-4B6C-49CB-84DC-532ED0D3DA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E73FB"/>
              </a:gs>
              <a:gs pos="100000">
                <a:srgbClr val="38C5F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1B2A044B-EBDF-403C-A1D3-B02646546931}"/>
              </a:ext>
            </a:extLst>
          </p:cNvPr>
          <p:cNvSpPr/>
          <p:nvPr/>
        </p:nvSpPr>
        <p:spPr>
          <a:xfrm>
            <a:off x="9773720" y="1736089"/>
            <a:ext cx="1371600" cy="1371600"/>
          </a:xfrm>
          <a:prstGeom prst="ellipse">
            <a:avLst/>
          </a:prstGeom>
          <a:gradFill flip="none" rotWithShape="1">
            <a:gsLst>
              <a:gs pos="0">
                <a:srgbClr val="035ECD"/>
              </a:gs>
              <a:gs pos="100000">
                <a:srgbClr val="57D0FB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7AD3893-1482-4FE3-BE5B-2BEABFAC231E}"/>
              </a:ext>
            </a:extLst>
          </p:cNvPr>
          <p:cNvSpPr/>
          <p:nvPr/>
        </p:nvSpPr>
        <p:spPr>
          <a:xfrm>
            <a:off x="1034607" y="3724731"/>
            <a:ext cx="1371600" cy="1371600"/>
          </a:xfrm>
          <a:prstGeom prst="ellipse">
            <a:avLst/>
          </a:prstGeom>
          <a:gradFill flip="none" rotWithShape="1">
            <a:gsLst>
              <a:gs pos="0">
                <a:srgbClr val="035ECD"/>
              </a:gs>
              <a:gs pos="100000">
                <a:srgbClr val="57D0FB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顶角 47">
            <a:extLst>
              <a:ext uri="{FF2B5EF4-FFF2-40B4-BE49-F238E27FC236}">
                <a16:creationId xmlns:a16="http://schemas.microsoft.com/office/drawing/2014/main" id="{7669F63D-B017-4F62-9B8F-4AE97782BDBC}"/>
              </a:ext>
            </a:extLst>
          </p:cNvPr>
          <p:cNvSpPr/>
          <p:nvPr/>
        </p:nvSpPr>
        <p:spPr>
          <a:xfrm>
            <a:off x="1751811" y="1233714"/>
            <a:ext cx="8719782" cy="4390572"/>
          </a:xfrm>
          <a:prstGeom prst="round2SameRect">
            <a:avLst>
              <a:gd name="adj1" fmla="val 9414"/>
              <a:gd name="adj2" fmla="val 0"/>
            </a:avLst>
          </a:prstGeom>
          <a:gradFill flip="none" rotWithShape="1">
            <a:gsLst>
              <a:gs pos="0">
                <a:srgbClr val="268EFC"/>
              </a:gs>
              <a:gs pos="100000">
                <a:srgbClr val="37C1FD"/>
              </a:gs>
            </a:gsLst>
            <a:lin ang="18900000" scaled="1"/>
            <a:tileRect/>
          </a:gradFill>
          <a:ln w="9525">
            <a:noFill/>
          </a:ln>
          <a:effectLst>
            <a:outerShdw blurRad="533400" dist="342900" dir="2700000" algn="tl" rotWithShape="0">
              <a:srgbClr val="035EC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DE3D7CD-6625-4EFE-B905-C010D4A15417}"/>
              </a:ext>
            </a:extLst>
          </p:cNvPr>
          <p:cNvSpPr/>
          <p:nvPr/>
        </p:nvSpPr>
        <p:spPr>
          <a:xfrm>
            <a:off x="1736109" y="1233714"/>
            <a:ext cx="8719782" cy="4390572"/>
          </a:xfrm>
          <a:prstGeom prst="round2SameRect">
            <a:avLst>
              <a:gd name="adj1" fmla="val 9414"/>
              <a:gd name="adj2" fmla="val 0"/>
            </a:avLst>
          </a:prstGeom>
          <a:gradFill flip="none" rotWithShape="1">
            <a:gsLst>
              <a:gs pos="0">
                <a:schemeClr val="bg1">
                  <a:alpha val="22000"/>
                </a:schemeClr>
              </a:gs>
              <a:gs pos="100000">
                <a:schemeClr val="bg1">
                  <a:alpha val="17000"/>
                </a:schemeClr>
              </a:gs>
            </a:gsLst>
            <a:lin ang="2700000" scaled="1"/>
            <a:tileRect/>
          </a:gradFill>
          <a:ln w="9525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DCE6584C-0691-4EEF-A18A-97F1BC89222D}"/>
              </a:ext>
            </a:extLst>
          </p:cNvPr>
          <p:cNvSpPr/>
          <p:nvPr/>
        </p:nvSpPr>
        <p:spPr>
          <a:xfrm>
            <a:off x="1575054" y="3495406"/>
            <a:ext cx="989654" cy="1793242"/>
          </a:xfrm>
          <a:custGeom>
            <a:avLst/>
            <a:gdLst>
              <a:gd name="connsiteX0" fmla="*/ 0 w 670098"/>
              <a:gd name="connsiteY0" fmla="*/ 0 h 1368434"/>
              <a:gd name="connsiteX1" fmla="*/ 122511 w 670098"/>
              <a:gd name="connsiteY1" fmla="*/ 12350 h 1368434"/>
              <a:gd name="connsiteX2" fmla="*/ 670098 w 670098"/>
              <a:gd name="connsiteY2" fmla="*/ 684217 h 1368434"/>
              <a:gd name="connsiteX3" fmla="*/ 122511 w 670098"/>
              <a:gd name="connsiteY3" fmla="*/ 1356084 h 1368434"/>
              <a:gd name="connsiteX4" fmla="*/ 0 w 670098"/>
              <a:gd name="connsiteY4" fmla="*/ 1368434 h 1368434"/>
              <a:gd name="connsiteX0" fmla="*/ 0 w 711610"/>
              <a:gd name="connsiteY0" fmla="*/ 0 h 1368434"/>
              <a:gd name="connsiteX1" fmla="*/ 122511 w 711610"/>
              <a:gd name="connsiteY1" fmla="*/ 12350 h 1368434"/>
              <a:gd name="connsiteX2" fmla="*/ 711610 w 711610"/>
              <a:gd name="connsiteY2" fmla="*/ 684217 h 1368434"/>
              <a:gd name="connsiteX3" fmla="*/ 122511 w 711610"/>
              <a:gd name="connsiteY3" fmla="*/ 1356084 h 1368434"/>
              <a:gd name="connsiteX4" fmla="*/ 0 w 711610"/>
              <a:gd name="connsiteY4" fmla="*/ 1368434 h 1368434"/>
              <a:gd name="connsiteX5" fmla="*/ 0 w 711610"/>
              <a:gd name="connsiteY5" fmla="*/ 0 h 1368434"/>
              <a:gd name="connsiteX0" fmla="*/ 0 w 711665"/>
              <a:gd name="connsiteY0" fmla="*/ 0 h 1368434"/>
              <a:gd name="connsiteX1" fmla="*/ 122511 w 711665"/>
              <a:gd name="connsiteY1" fmla="*/ 12350 h 1368434"/>
              <a:gd name="connsiteX2" fmla="*/ 711610 w 711665"/>
              <a:gd name="connsiteY2" fmla="*/ 684217 h 1368434"/>
              <a:gd name="connsiteX3" fmla="*/ 122511 w 711665"/>
              <a:gd name="connsiteY3" fmla="*/ 1356084 h 1368434"/>
              <a:gd name="connsiteX4" fmla="*/ 0 w 711665"/>
              <a:gd name="connsiteY4" fmla="*/ 1368434 h 1368434"/>
              <a:gd name="connsiteX5" fmla="*/ 0 w 711665"/>
              <a:gd name="connsiteY5" fmla="*/ 0 h 1368434"/>
              <a:gd name="connsiteX0" fmla="*/ 0 w 711635"/>
              <a:gd name="connsiteY0" fmla="*/ 0 h 1368434"/>
              <a:gd name="connsiteX1" fmla="*/ 122511 w 711635"/>
              <a:gd name="connsiteY1" fmla="*/ 12350 h 1368434"/>
              <a:gd name="connsiteX2" fmla="*/ 711610 w 711635"/>
              <a:gd name="connsiteY2" fmla="*/ 684217 h 1368434"/>
              <a:gd name="connsiteX3" fmla="*/ 122511 w 711635"/>
              <a:gd name="connsiteY3" fmla="*/ 1356084 h 1368434"/>
              <a:gd name="connsiteX4" fmla="*/ 0 w 711635"/>
              <a:gd name="connsiteY4" fmla="*/ 1368434 h 1368434"/>
              <a:gd name="connsiteX5" fmla="*/ 0 w 711635"/>
              <a:gd name="connsiteY5" fmla="*/ 0 h 1368434"/>
              <a:gd name="connsiteX0" fmla="*/ 0 w 693186"/>
              <a:gd name="connsiteY0" fmla="*/ 0 h 1368434"/>
              <a:gd name="connsiteX1" fmla="*/ 122511 w 693186"/>
              <a:gd name="connsiteY1" fmla="*/ 12350 h 1368434"/>
              <a:gd name="connsiteX2" fmla="*/ 693160 w 693186"/>
              <a:gd name="connsiteY2" fmla="*/ 684217 h 1368434"/>
              <a:gd name="connsiteX3" fmla="*/ 122511 w 693186"/>
              <a:gd name="connsiteY3" fmla="*/ 1356084 h 1368434"/>
              <a:gd name="connsiteX4" fmla="*/ 0 w 693186"/>
              <a:gd name="connsiteY4" fmla="*/ 1368434 h 1368434"/>
              <a:gd name="connsiteX5" fmla="*/ 0 w 693186"/>
              <a:gd name="connsiteY5" fmla="*/ 0 h 1368434"/>
              <a:gd name="connsiteX0" fmla="*/ 0 w 693322"/>
              <a:gd name="connsiteY0" fmla="*/ 0 h 1368434"/>
              <a:gd name="connsiteX1" fmla="*/ 122511 w 693322"/>
              <a:gd name="connsiteY1" fmla="*/ 12350 h 1368434"/>
              <a:gd name="connsiteX2" fmla="*/ 693160 w 693322"/>
              <a:gd name="connsiteY2" fmla="*/ 684217 h 1368434"/>
              <a:gd name="connsiteX3" fmla="*/ 122511 w 693322"/>
              <a:gd name="connsiteY3" fmla="*/ 1356084 h 1368434"/>
              <a:gd name="connsiteX4" fmla="*/ 0 w 693322"/>
              <a:gd name="connsiteY4" fmla="*/ 1368434 h 1368434"/>
              <a:gd name="connsiteX5" fmla="*/ 0 w 693322"/>
              <a:gd name="connsiteY5" fmla="*/ 0 h 1368434"/>
              <a:gd name="connsiteX0" fmla="*/ 0 w 704847"/>
              <a:gd name="connsiteY0" fmla="*/ 0 h 1368434"/>
              <a:gd name="connsiteX1" fmla="*/ 122511 w 704847"/>
              <a:gd name="connsiteY1" fmla="*/ 12350 h 1368434"/>
              <a:gd name="connsiteX2" fmla="*/ 704691 w 704847"/>
              <a:gd name="connsiteY2" fmla="*/ 686589 h 1368434"/>
              <a:gd name="connsiteX3" fmla="*/ 122511 w 704847"/>
              <a:gd name="connsiteY3" fmla="*/ 1356084 h 1368434"/>
              <a:gd name="connsiteX4" fmla="*/ 0 w 704847"/>
              <a:gd name="connsiteY4" fmla="*/ 1368434 h 1368434"/>
              <a:gd name="connsiteX5" fmla="*/ 0 w 704847"/>
              <a:gd name="connsiteY5" fmla="*/ 0 h 1368434"/>
              <a:gd name="connsiteX0" fmla="*/ 0 w 709457"/>
              <a:gd name="connsiteY0" fmla="*/ 0 h 1368434"/>
              <a:gd name="connsiteX1" fmla="*/ 122511 w 709457"/>
              <a:gd name="connsiteY1" fmla="*/ 12350 h 1368434"/>
              <a:gd name="connsiteX2" fmla="*/ 709304 w 709457"/>
              <a:gd name="connsiteY2" fmla="*/ 686589 h 1368434"/>
              <a:gd name="connsiteX3" fmla="*/ 122511 w 709457"/>
              <a:gd name="connsiteY3" fmla="*/ 1356084 h 1368434"/>
              <a:gd name="connsiteX4" fmla="*/ 0 w 709457"/>
              <a:gd name="connsiteY4" fmla="*/ 1368434 h 1368434"/>
              <a:gd name="connsiteX5" fmla="*/ 0 w 709457"/>
              <a:gd name="connsiteY5" fmla="*/ 0 h 1368434"/>
              <a:gd name="connsiteX0" fmla="*/ 0 w 752487"/>
              <a:gd name="connsiteY0" fmla="*/ 0 h 1368434"/>
              <a:gd name="connsiteX1" fmla="*/ 122511 w 752487"/>
              <a:gd name="connsiteY1" fmla="*/ 12350 h 1368434"/>
              <a:gd name="connsiteX2" fmla="*/ 752354 w 752487"/>
              <a:gd name="connsiteY2" fmla="*/ 686589 h 1368434"/>
              <a:gd name="connsiteX3" fmla="*/ 122511 w 752487"/>
              <a:gd name="connsiteY3" fmla="*/ 1356084 h 1368434"/>
              <a:gd name="connsiteX4" fmla="*/ 0 w 752487"/>
              <a:gd name="connsiteY4" fmla="*/ 1368434 h 1368434"/>
              <a:gd name="connsiteX5" fmla="*/ 0 w 752487"/>
              <a:gd name="connsiteY5" fmla="*/ 0 h 1368434"/>
              <a:gd name="connsiteX0" fmla="*/ 0 w 724823"/>
              <a:gd name="connsiteY0" fmla="*/ 0 h 1368434"/>
              <a:gd name="connsiteX1" fmla="*/ 122511 w 724823"/>
              <a:gd name="connsiteY1" fmla="*/ 12350 h 1368434"/>
              <a:gd name="connsiteX2" fmla="*/ 724678 w 724823"/>
              <a:gd name="connsiteY2" fmla="*/ 686589 h 1368434"/>
              <a:gd name="connsiteX3" fmla="*/ 122511 w 724823"/>
              <a:gd name="connsiteY3" fmla="*/ 1356084 h 1368434"/>
              <a:gd name="connsiteX4" fmla="*/ 0 w 724823"/>
              <a:gd name="connsiteY4" fmla="*/ 1368434 h 1368434"/>
              <a:gd name="connsiteX5" fmla="*/ 0 w 724823"/>
              <a:gd name="connsiteY5" fmla="*/ 0 h 1368434"/>
              <a:gd name="connsiteX0" fmla="*/ 0 w 724823"/>
              <a:gd name="connsiteY0" fmla="*/ 0 h 1368434"/>
              <a:gd name="connsiteX1" fmla="*/ 122511 w 724823"/>
              <a:gd name="connsiteY1" fmla="*/ 12350 h 1368434"/>
              <a:gd name="connsiteX2" fmla="*/ 724678 w 724823"/>
              <a:gd name="connsiteY2" fmla="*/ 686589 h 1368434"/>
              <a:gd name="connsiteX3" fmla="*/ 122511 w 724823"/>
              <a:gd name="connsiteY3" fmla="*/ 1356084 h 1368434"/>
              <a:gd name="connsiteX4" fmla="*/ 0 w 724823"/>
              <a:gd name="connsiteY4" fmla="*/ 1368434 h 1368434"/>
              <a:gd name="connsiteX5" fmla="*/ 0 w 724823"/>
              <a:gd name="connsiteY5" fmla="*/ 0 h 1368434"/>
              <a:gd name="connsiteX0" fmla="*/ 0 w 774003"/>
              <a:gd name="connsiteY0" fmla="*/ 0 h 1368434"/>
              <a:gd name="connsiteX1" fmla="*/ 122511 w 774003"/>
              <a:gd name="connsiteY1" fmla="*/ 12350 h 1368434"/>
              <a:gd name="connsiteX2" fmla="*/ 773878 w 774003"/>
              <a:gd name="connsiteY2" fmla="*/ 705572 h 1368434"/>
              <a:gd name="connsiteX3" fmla="*/ 122511 w 774003"/>
              <a:gd name="connsiteY3" fmla="*/ 1356084 h 1368434"/>
              <a:gd name="connsiteX4" fmla="*/ 0 w 774003"/>
              <a:gd name="connsiteY4" fmla="*/ 1368434 h 1368434"/>
              <a:gd name="connsiteX5" fmla="*/ 0 w 774003"/>
              <a:gd name="connsiteY5" fmla="*/ 0 h 1368434"/>
              <a:gd name="connsiteX0" fmla="*/ 0 w 752486"/>
              <a:gd name="connsiteY0" fmla="*/ 0 h 1368434"/>
              <a:gd name="connsiteX1" fmla="*/ 122511 w 752486"/>
              <a:gd name="connsiteY1" fmla="*/ 12350 h 1368434"/>
              <a:gd name="connsiteX2" fmla="*/ 752353 w 752486"/>
              <a:gd name="connsiteY2" fmla="*/ 689753 h 1368434"/>
              <a:gd name="connsiteX3" fmla="*/ 122511 w 752486"/>
              <a:gd name="connsiteY3" fmla="*/ 1356084 h 1368434"/>
              <a:gd name="connsiteX4" fmla="*/ 0 w 752486"/>
              <a:gd name="connsiteY4" fmla="*/ 1368434 h 1368434"/>
              <a:gd name="connsiteX5" fmla="*/ 0 w 752486"/>
              <a:gd name="connsiteY5" fmla="*/ 0 h 1368434"/>
              <a:gd name="connsiteX0" fmla="*/ 0 w 752772"/>
              <a:gd name="connsiteY0" fmla="*/ 0 h 1368434"/>
              <a:gd name="connsiteX1" fmla="*/ 122511 w 752772"/>
              <a:gd name="connsiteY1" fmla="*/ 12350 h 1368434"/>
              <a:gd name="connsiteX2" fmla="*/ 752353 w 752772"/>
              <a:gd name="connsiteY2" fmla="*/ 689753 h 1368434"/>
              <a:gd name="connsiteX3" fmla="*/ 122511 w 752772"/>
              <a:gd name="connsiteY3" fmla="*/ 1356084 h 1368434"/>
              <a:gd name="connsiteX4" fmla="*/ 0 w 752772"/>
              <a:gd name="connsiteY4" fmla="*/ 1368434 h 1368434"/>
              <a:gd name="connsiteX5" fmla="*/ 0 w 752772"/>
              <a:gd name="connsiteY5" fmla="*/ 0 h 1368434"/>
              <a:gd name="connsiteX0" fmla="*/ 0 w 752486"/>
              <a:gd name="connsiteY0" fmla="*/ 0 h 1368434"/>
              <a:gd name="connsiteX1" fmla="*/ 122511 w 752486"/>
              <a:gd name="connsiteY1" fmla="*/ 12350 h 1368434"/>
              <a:gd name="connsiteX2" fmla="*/ 752353 w 752486"/>
              <a:gd name="connsiteY2" fmla="*/ 689753 h 1368434"/>
              <a:gd name="connsiteX3" fmla="*/ 122511 w 752486"/>
              <a:gd name="connsiteY3" fmla="*/ 1356084 h 1368434"/>
              <a:gd name="connsiteX4" fmla="*/ 0 w 752486"/>
              <a:gd name="connsiteY4" fmla="*/ 1368434 h 1368434"/>
              <a:gd name="connsiteX5" fmla="*/ 0 w 752486"/>
              <a:gd name="connsiteY5" fmla="*/ 0 h 1368434"/>
              <a:gd name="connsiteX0" fmla="*/ 0 w 752486"/>
              <a:gd name="connsiteY0" fmla="*/ 0 h 1368434"/>
              <a:gd name="connsiteX1" fmla="*/ 122511 w 752486"/>
              <a:gd name="connsiteY1" fmla="*/ 12350 h 1368434"/>
              <a:gd name="connsiteX2" fmla="*/ 752353 w 752486"/>
              <a:gd name="connsiteY2" fmla="*/ 689753 h 1368434"/>
              <a:gd name="connsiteX3" fmla="*/ 122511 w 752486"/>
              <a:gd name="connsiteY3" fmla="*/ 1356084 h 1368434"/>
              <a:gd name="connsiteX4" fmla="*/ 0 w 752486"/>
              <a:gd name="connsiteY4" fmla="*/ 1368434 h 1368434"/>
              <a:gd name="connsiteX5" fmla="*/ 0 w 752486"/>
              <a:gd name="connsiteY5" fmla="*/ 0 h 1368434"/>
              <a:gd name="connsiteX0" fmla="*/ 0 w 734043"/>
              <a:gd name="connsiteY0" fmla="*/ 0 h 1368434"/>
              <a:gd name="connsiteX1" fmla="*/ 122511 w 734043"/>
              <a:gd name="connsiteY1" fmla="*/ 12350 h 1368434"/>
              <a:gd name="connsiteX2" fmla="*/ 733902 w 734043"/>
              <a:gd name="connsiteY2" fmla="*/ 692917 h 1368434"/>
              <a:gd name="connsiteX3" fmla="*/ 122511 w 734043"/>
              <a:gd name="connsiteY3" fmla="*/ 1356084 h 1368434"/>
              <a:gd name="connsiteX4" fmla="*/ 0 w 734043"/>
              <a:gd name="connsiteY4" fmla="*/ 1368434 h 1368434"/>
              <a:gd name="connsiteX5" fmla="*/ 0 w 734043"/>
              <a:gd name="connsiteY5" fmla="*/ 0 h 1368434"/>
              <a:gd name="connsiteX0" fmla="*/ 0 w 734043"/>
              <a:gd name="connsiteY0" fmla="*/ 0 h 1368434"/>
              <a:gd name="connsiteX1" fmla="*/ 122511 w 734043"/>
              <a:gd name="connsiteY1" fmla="*/ 12350 h 1368434"/>
              <a:gd name="connsiteX2" fmla="*/ 733902 w 734043"/>
              <a:gd name="connsiteY2" fmla="*/ 692917 h 1368434"/>
              <a:gd name="connsiteX3" fmla="*/ 122511 w 734043"/>
              <a:gd name="connsiteY3" fmla="*/ 1356084 h 1368434"/>
              <a:gd name="connsiteX4" fmla="*/ 0 w 734043"/>
              <a:gd name="connsiteY4" fmla="*/ 1368434 h 1368434"/>
              <a:gd name="connsiteX5" fmla="*/ 0 w 734043"/>
              <a:gd name="connsiteY5" fmla="*/ 0 h 136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043" h="1368434">
                <a:moveTo>
                  <a:pt x="0" y="0"/>
                </a:moveTo>
                <a:lnTo>
                  <a:pt x="122511" y="12350"/>
                </a:lnTo>
                <a:cubicBezTo>
                  <a:pt x="435018" y="76298"/>
                  <a:pt x="741589" y="211231"/>
                  <a:pt x="733902" y="692917"/>
                </a:cubicBezTo>
                <a:cubicBezTo>
                  <a:pt x="726215" y="1174603"/>
                  <a:pt x="435018" y="1292136"/>
                  <a:pt x="122511" y="1356084"/>
                </a:cubicBezTo>
                <a:lnTo>
                  <a:pt x="0" y="136843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35ECD"/>
              </a:gs>
              <a:gs pos="100000">
                <a:srgbClr val="57D0FB"/>
              </a:gs>
            </a:gsLst>
            <a:lin ang="13500000" scaled="1"/>
            <a:tileRect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612B1D6-8716-4734-962D-71F2848FC812}"/>
              </a:ext>
            </a:extLst>
          </p:cNvPr>
          <p:cNvSpPr/>
          <p:nvPr/>
        </p:nvSpPr>
        <p:spPr>
          <a:xfrm flipH="1">
            <a:off x="9571422" y="1425665"/>
            <a:ext cx="1045524" cy="1894478"/>
          </a:xfrm>
          <a:custGeom>
            <a:avLst/>
            <a:gdLst>
              <a:gd name="connsiteX0" fmla="*/ 0 w 670098"/>
              <a:gd name="connsiteY0" fmla="*/ 0 h 1368434"/>
              <a:gd name="connsiteX1" fmla="*/ 122511 w 670098"/>
              <a:gd name="connsiteY1" fmla="*/ 12350 h 1368434"/>
              <a:gd name="connsiteX2" fmla="*/ 670098 w 670098"/>
              <a:gd name="connsiteY2" fmla="*/ 684217 h 1368434"/>
              <a:gd name="connsiteX3" fmla="*/ 122511 w 670098"/>
              <a:gd name="connsiteY3" fmla="*/ 1356084 h 1368434"/>
              <a:gd name="connsiteX4" fmla="*/ 0 w 670098"/>
              <a:gd name="connsiteY4" fmla="*/ 1368434 h 1368434"/>
              <a:gd name="connsiteX0" fmla="*/ 0 w 711610"/>
              <a:gd name="connsiteY0" fmla="*/ 0 h 1368434"/>
              <a:gd name="connsiteX1" fmla="*/ 122511 w 711610"/>
              <a:gd name="connsiteY1" fmla="*/ 12350 h 1368434"/>
              <a:gd name="connsiteX2" fmla="*/ 711610 w 711610"/>
              <a:gd name="connsiteY2" fmla="*/ 684217 h 1368434"/>
              <a:gd name="connsiteX3" fmla="*/ 122511 w 711610"/>
              <a:gd name="connsiteY3" fmla="*/ 1356084 h 1368434"/>
              <a:gd name="connsiteX4" fmla="*/ 0 w 711610"/>
              <a:gd name="connsiteY4" fmla="*/ 1368434 h 1368434"/>
              <a:gd name="connsiteX5" fmla="*/ 0 w 711610"/>
              <a:gd name="connsiteY5" fmla="*/ 0 h 1368434"/>
              <a:gd name="connsiteX0" fmla="*/ 0 w 711665"/>
              <a:gd name="connsiteY0" fmla="*/ 0 h 1368434"/>
              <a:gd name="connsiteX1" fmla="*/ 122511 w 711665"/>
              <a:gd name="connsiteY1" fmla="*/ 12350 h 1368434"/>
              <a:gd name="connsiteX2" fmla="*/ 711610 w 711665"/>
              <a:gd name="connsiteY2" fmla="*/ 684217 h 1368434"/>
              <a:gd name="connsiteX3" fmla="*/ 122511 w 711665"/>
              <a:gd name="connsiteY3" fmla="*/ 1356084 h 1368434"/>
              <a:gd name="connsiteX4" fmla="*/ 0 w 711665"/>
              <a:gd name="connsiteY4" fmla="*/ 1368434 h 1368434"/>
              <a:gd name="connsiteX5" fmla="*/ 0 w 711665"/>
              <a:gd name="connsiteY5" fmla="*/ 0 h 1368434"/>
              <a:gd name="connsiteX0" fmla="*/ 0 w 711635"/>
              <a:gd name="connsiteY0" fmla="*/ 0 h 1368434"/>
              <a:gd name="connsiteX1" fmla="*/ 122511 w 711635"/>
              <a:gd name="connsiteY1" fmla="*/ 12350 h 1368434"/>
              <a:gd name="connsiteX2" fmla="*/ 711610 w 711635"/>
              <a:gd name="connsiteY2" fmla="*/ 684217 h 1368434"/>
              <a:gd name="connsiteX3" fmla="*/ 122511 w 711635"/>
              <a:gd name="connsiteY3" fmla="*/ 1356084 h 1368434"/>
              <a:gd name="connsiteX4" fmla="*/ 0 w 711635"/>
              <a:gd name="connsiteY4" fmla="*/ 1368434 h 1368434"/>
              <a:gd name="connsiteX5" fmla="*/ 0 w 711635"/>
              <a:gd name="connsiteY5" fmla="*/ 0 h 1368434"/>
              <a:gd name="connsiteX0" fmla="*/ 0 w 693186"/>
              <a:gd name="connsiteY0" fmla="*/ 0 h 1368434"/>
              <a:gd name="connsiteX1" fmla="*/ 122511 w 693186"/>
              <a:gd name="connsiteY1" fmla="*/ 12350 h 1368434"/>
              <a:gd name="connsiteX2" fmla="*/ 693160 w 693186"/>
              <a:gd name="connsiteY2" fmla="*/ 684217 h 1368434"/>
              <a:gd name="connsiteX3" fmla="*/ 122511 w 693186"/>
              <a:gd name="connsiteY3" fmla="*/ 1356084 h 1368434"/>
              <a:gd name="connsiteX4" fmla="*/ 0 w 693186"/>
              <a:gd name="connsiteY4" fmla="*/ 1368434 h 1368434"/>
              <a:gd name="connsiteX5" fmla="*/ 0 w 693186"/>
              <a:gd name="connsiteY5" fmla="*/ 0 h 1368434"/>
              <a:gd name="connsiteX0" fmla="*/ 0 w 693322"/>
              <a:gd name="connsiteY0" fmla="*/ 0 h 1368434"/>
              <a:gd name="connsiteX1" fmla="*/ 122511 w 693322"/>
              <a:gd name="connsiteY1" fmla="*/ 12350 h 1368434"/>
              <a:gd name="connsiteX2" fmla="*/ 693160 w 693322"/>
              <a:gd name="connsiteY2" fmla="*/ 684217 h 1368434"/>
              <a:gd name="connsiteX3" fmla="*/ 122511 w 693322"/>
              <a:gd name="connsiteY3" fmla="*/ 1356084 h 1368434"/>
              <a:gd name="connsiteX4" fmla="*/ 0 w 693322"/>
              <a:gd name="connsiteY4" fmla="*/ 1368434 h 1368434"/>
              <a:gd name="connsiteX5" fmla="*/ 0 w 693322"/>
              <a:gd name="connsiteY5" fmla="*/ 0 h 1368434"/>
              <a:gd name="connsiteX0" fmla="*/ 0 w 704847"/>
              <a:gd name="connsiteY0" fmla="*/ 0 h 1368434"/>
              <a:gd name="connsiteX1" fmla="*/ 122511 w 704847"/>
              <a:gd name="connsiteY1" fmla="*/ 12350 h 1368434"/>
              <a:gd name="connsiteX2" fmla="*/ 704691 w 704847"/>
              <a:gd name="connsiteY2" fmla="*/ 686589 h 1368434"/>
              <a:gd name="connsiteX3" fmla="*/ 122511 w 704847"/>
              <a:gd name="connsiteY3" fmla="*/ 1356084 h 1368434"/>
              <a:gd name="connsiteX4" fmla="*/ 0 w 704847"/>
              <a:gd name="connsiteY4" fmla="*/ 1368434 h 1368434"/>
              <a:gd name="connsiteX5" fmla="*/ 0 w 704847"/>
              <a:gd name="connsiteY5" fmla="*/ 0 h 1368434"/>
              <a:gd name="connsiteX0" fmla="*/ 0 w 709457"/>
              <a:gd name="connsiteY0" fmla="*/ 0 h 1368434"/>
              <a:gd name="connsiteX1" fmla="*/ 122511 w 709457"/>
              <a:gd name="connsiteY1" fmla="*/ 12350 h 1368434"/>
              <a:gd name="connsiteX2" fmla="*/ 709304 w 709457"/>
              <a:gd name="connsiteY2" fmla="*/ 686589 h 1368434"/>
              <a:gd name="connsiteX3" fmla="*/ 122511 w 709457"/>
              <a:gd name="connsiteY3" fmla="*/ 1356084 h 1368434"/>
              <a:gd name="connsiteX4" fmla="*/ 0 w 709457"/>
              <a:gd name="connsiteY4" fmla="*/ 1368434 h 1368434"/>
              <a:gd name="connsiteX5" fmla="*/ 0 w 709457"/>
              <a:gd name="connsiteY5" fmla="*/ 0 h 1368434"/>
              <a:gd name="connsiteX0" fmla="*/ 0 w 752487"/>
              <a:gd name="connsiteY0" fmla="*/ 0 h 1368434"/>
              <a:gd name="connsiteX1" fmla="*/ 122511 w 752487"/>
              <a:gd name="connsiteY1" fmla="*/ 12350 h 1368434"/>
              <a:gd name="connsiteX2" fmla="*/ 752354 w 752487"/>
              <a:gd name="connsiteY2" fmla="*/ 686589 h 1368434"/>
              <a:gd name="connsiteX3" fmla="*/ 122511 w 752487"/>
              <a:gd name="connsiteY3" fmla="*/ 1356084 h 1368434"/>
              <a:gd name="connsiteX4" fmla="*/ 0 w 752487"/>
              <a:gd name="connsiteY4" fmla="*/ 1368434 h 1368434"/>
              <a:gd name="connsiteX5" fmla="*/ 0 w 752487"/>
              <a:gd name="connsiteY5" fmla="*/ 0 h 1368434"/>
              <a:gd name="connsiteX0" fmla="*/ 0 w 724823"/>
              <a:gd name="connsiteY0" fmla="*/ 0 h 1368434"/>
              <a:gd name="connsiteX1" fmla="*/ 122511 w 724823"/>
              <a:gd name="connsiteY1" fmla="*/ 12350 h 1368434"/>
              <a:gd name="connsiteX2" fmla="*/ 724678 w 724823"/>
              <a:gd name="connsiteY2" fmla="*/ 686589 h 1368434"/>
              <a:gd name="connsiteX3" fmla="*/ 122511 w 724823"/>
              <a:gd name="connsiteY3" fmla="*/ 1356084 h 1368434"/>
              <a:gd name="connsiteX4" fmla="*/ 0 w 724823"/>
              <a:gd name="connsiteY4" fmla="*/ 1368434 h 1368434"/>
              <a:gd name="connsiteX5" fmla="*/ 0 w 724823"/>
              <a:gd name="connsiteY5" fmla="*/ 0 h 1368434"/>
              <a:gd name="connsiteX0" fmla="*/ 0 w 724823"/>
              <a:gd name="connsiteY0" fmla="*/ 0 h 1368434"/>
              <a:gd name="connsiteX1" fmla="*/ 122511 w 724823"/>
              <a:gd name="connsiteY1" fmla="*/ 12350 h 1368434"/>
              <a:gd name="connsiteX2" fmla="*/ 724678 w 724823"/>
              <a:gd name="connsiteY2" fmla="*/ 686589 h 1368434"/>
              <a:gd name="connsiteX3" fmla="*/ 122511 w 724823"/>
              <a:gd name="connsiteY3" fmla="*/ 1356084 h 1368434"/>
              <a:gd name="connsiteX4" fmla="*/ 0 w 724823"/>
              <a:gd name="connsiteY4" fmla="*/ 1368434 h 1368434"/>
              <a:gd name="connsiteX5" fmla="*/ 0 w 724823"/>
              <a:gd name="connsiteY5" fmla="*/ 0 h 1368434"/>
              <a:gd name="connsiteX0" fmla="*/ 0 w 774003"/>
              <a:gd name="connsiteY0" fmla="*/ 0 h 1368434"/>
              <a:gd name="connsiteX1" fmla="*/ 122511 w 774003"/>
              <a:gd name="connsiteY1" fmla="*/ 12350 h 1368434"/>
              <a:gd name="connsiteX2" fmla="*/ 773878 w 774003"/>
              <a:gd name="connsiteY2" fmla="*/ 705572 h 1368434"/>
              <a:gd name="connsiteX3" fmla="*/ 122511 w 774003"/>
              <a:gd name="connsiteY3" fmla="*/ 1356084 h 1368434"/>
              <a:gd name="connsiteX4" fmla="*/ 0 w 774003"/>
              <a:gd name="connsiteY4" fmla="*/ 1368434 h 1368434"/>
              <a:gd name="connsiteX5" fmla="*/ 0 w 774003"/>
              <a:gd name="connsiteY5" fmla="*/ 0 h 1368434"/>
              <a:gd name="connsiteX0" fmla="*/ 0 w 752486"/>
              <a:gd name="connsiteY0" fmla="*/ 0 h 1368434"/>
              <a:gd name="connsiteX1" fmla="*/ 122511 w 752486"/>
              <a:gd name="connsiteY1" fmla="*/ 12350 h 1368434"/>
              <a:gd name="connsiteX2" fmla="*/ 752353 w 752486"/>
              <a:gd name="connsiteY2" fmla="*/ 689753 h 1368434"/>
              <a:gd name="connsiteX3" fmla="*/ 122511 w 752486"/>
              <a:gd name="connsiteY3" fmla="*/ 1356084 h 1368434"/>
              <a:gd name="connsiteX4" fmla="*/ 0 w 752486"/>
              <a:gd name="connsiteY4" fmla="*/ 1368434 h 1368434"/>
              <a:gd name="connsiteX5" fmla="*/ 0 w 752486"/>
              <a:gd name="connsiteY5" fmla="*/ 0 h 1368434"/>
              <a:gd name="connsiteX0" fmla="*/ 0 w 752772"/>
              <a:gd name="connsiteY0" fmla="*/ 0 h 1368434"/>
              <a:gd name="connsiteX1" fmla="*/ 122511 w 752772"/>
              <a:gd name="connsiteY1" fmla="*/ 12350 h 1368434"/>
              <a:gd name="connsiteX2" fmla="*/ 752353 w 752772"/>
              <a:gd name="connsiteY2" fmla="*/ 689753 h 1368434"/>
              <a:gd name="connsiteX3" fmla="*/ 122511 w 752772"/>
              <a:gd name="connsiteY3" fmla="*/ 1356084 h 1368434"/>
              <a:gd name="connsiteX4" fmla="*/ 0 w 752772"/>
              <a:gd name="connsiteY4" fmla="*/ 1368434 h 1368434"/>
              <a:gd name="connsiteX5" fmla="*/ 0 w 752772"/>
              <a:gd name="connsiteY5" fmla="*/ 0 h 1368434"/>
              <a:gd name="connsiteX0" fmla="*/ 0 w 752486"/>
              <a:gd name="connsiteY0" fmla="*/ 0 h 1368434"/>
              <a:gd name="connsiteX1" fmla="*/ 122511 w 752486"/>
              <a:gd name="connsiteY1" fmla="*/ 12350 h 1368434"/>
              <a:gd name="connsiteX2" fmla="*/ 752353 w 752486"/>
              <a:gd name="connsiteY2" fmla="*/ 689753 h 1368434"/>
              <a:gd name="connsiteX3" fmla="*/ 122511 w 752486"/>
              <a:gd name="connsiteY3" fmla="*/ 1356084 h 1368434"/>
              <a:gd name="connsiteX4" fmla="*/ 0 w 752486"/>
              <a:gd name="connsiteY4" fmla="*/ 1368434 h 1368434"/>
              <a:gd name="connsiteX5" fmla="*/ 0 w 752486"/>
              <a:gd name="connsiteY5" fmla="*/ 0 h 1368434"/>
              <a:gd name="connsiteX0" fmla="*/ 0 w 752486"/>
              <a:gd name="connsiteY0" fmla="*/ 0 h 1368434"/>
              <a:gd name="connsiteX1" fmla="*/ 122511 w 752486"/>
              <a:gd name="connsiteY1" fmla="*/ 12350 h 1368434"/>
              <a:gd name="connsiteX2" fmla="*/ 752353 w 752486"/>
              <a:gd name="connsiteY2" fmla="*/ 689753 h 1368434"/>
              <a:gd name="connsiteX3" fmla="*/ 122511 w 752486"/>
              <a:gd name="connsiteY3" fmla="*/ 1356084 h 1368434"/>
              <a:gd name="connsiteX4" fmla="*/ 0 w 752486"/>
              <a:gd name="connsiteY4" fmla="*/ 1368434 h 1368434"/>
              <a:gd name="connsiteX5" fmla="*/ 0 w 752486"/>
              <a:gd name="connsiteY5" fmla="*/ 0 h 1368434"/>
              <a:gd name="connsiteX0" fmla="*/ 0 w 734043"/>
              <a:gd name="connsiteY0" fmla="*/ 0 h 1368434"/>
              <a:gd name="connsiteX1" fmla="*/ 122511 w 734043"/>
              <a:gd name="connsiteY1" fmla="*/ 12350 h 1368434"/>
              <a:gd name="connsiteX2" fmla="*/ 733902 w 734043"/>
              <a:gd name="connsiteY2" fmla="*/ 692917 h 1368434"/>
              <a:gd name="connsiteX3" fmla="*/ 122511 w 734043"/>
              <a:gd name="connsiteY3" fmla="*/ 1356084 h 1368434"/>
              <a:gd name="connsiteX4" fmla="*/ 0 w 734043"/>
              <a:gd name="connsiteY4" fmla="*/ 1368434 h 1368434"/>
              <a:gd name="connsiteX5" fmla="*/ 0 w 734043"/>
              <a:gd name="connsiteY5" fmla="*/ 0 h 1368434"/>
              <a:gd name="connsiteX0" fmla="*/ 0 w 734043"/>
              <a:gd name="connsiteY0" fmla="*/ 0 h 1368434"/>
              <a:gd name="connsiteX1" fmla="*/ 122511 w 734043"/>
              <a:gd name="connsiteY1" fmla="*/ 12350 h 1368434"/>
              <a:gd name="connsiteX2" fmla="*/ 733902 w 734043"/>
              <a:gd name="connsiteY2" fmla="*/ 692917 h 1368434"/>
              <a:gd name="connsiteX3" fmla="*/ 122511 w 734043"/>
              <a:gd name="connsiteY3" fmla="*/ 1356084 h 1368434"/>
              <a:gd name="connsiteX4" fmla="*/ 0 w 734043"/>
              <a:gd name="connsiteY4" fmla="*/ 1368434 h 1368434"/>
              <a:gd name="connsiteX5" fmla="*/ 0 w 734043"/>
              <a:gd name="connsiteY5" fmla="*/ 0 h 1368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4043" h="1368434">
                <a:moveTo>
                  <a:pt x="0" y="0"/>
                </a:moveTo>
                <a:lnTo>
                  <a:pt x="122511" y="12350"/>
                </a:lnTo>
                <a:cubicBezTo>
                  <a:pt x="435018" y="76298"/>
                  <a:pt x="741589" y="211231"/>
                  <a:pt x="733902" y="692917"/>
                </a:cubicBezTo>
                <a:cubicBezTo>
                  <a:pt x="726215" y="1174603"/>
                  <a:pt x="435018" y="1292136"/>
                  <a:pt x="122511" y="1356084"/>
                </a:cubicBezTo>
                <a:lnTo>
                  <a:pt x="0" y="136843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35ECD"/>
              </a:gs>
              <a:gs pos="100000">
                <a:srgbClr val="57D0FB"/>
              </a:gs>
            </a:gsLst>
            <a:lin ang="13500000" scaled="1"/>
            <a:tileRect/>
          </a:gra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AD0A76-5CA8-4981-884D-E4A9C42BA373}"/>
              </a:ext>
            </a:extLst>
          </p:cNvPr>
          <p:cNvSpPr txBox="1"/>
          <p:nvPr/>
        </p:nvSpPr>
        <p:spPr>
          <a:xfrm>
            <a:off x="4775200" y="2012604"/>
            <a:ext cx="264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2025</a:t>
            </a:r>
            <a:endParaRPr lang="zh-CN" altLang="en-US" sz="5400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85D7E61-4C1F-4C54-83D0-4350714F03DA}"/>
              </a:ext>
            </a:extLst>
          </p:cNvPr>
          <p:cNvSpPr txBox="1"/>
          <p:nvPr/>
        </p:nvSpPr>
        <p:spPr>
          <a:xfrm>
            <a:off x="2830286" y="2967335"/>
            <a:ext cx="6531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陈西演示设计公司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66C54DB-7EA9-422D-8B03-1014B3378B37}"/>
              </a:ext>
            </a:extLst>
          </p:cNvPr>
          <p:cNvGrpSpPr/>
          <p:nvPr/>
        </p:nvGrpSpPr>
        <p:grpSpPr>
          <a:xfrm>
            <a:off x="4479472" y="2308622"/>
            <a:ext cx="3233057" cy="306614"/>
            <a:chOff x="4479472" y="2298700"/>
            <a:chExt cx="3233057" cy="30661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E7C1797-1924-42C7-A8C9-D74B86322857}"/>
                </a:ext>
              </a:extLst>
            </p:cNvPr>
            <p:cNvGrpSpPr/>
            <p:nvPr/>
          </p:nvGrpSpPr>
          <p:grpSpPr>
            <a:xfrm>
              <a:off x="7097849" y="2298700"/>
              <a:ext cx="614680" cy="306614"/>
              <a:chOff x="7097849" y="2298700"/>
              <a:chExt cx="614680" cy="30661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3590F232-E770-49A1-B17A-002BD016D5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298700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D1A0B8F4-A043-476D-9C5D-C7C385B666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97635" y="2452007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0131D32-FB3B-45ED-988F-A687CFADC1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605314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09455FD-C3D0-4CBE-A431-12AE8ECC31F3}"/>
                </a:ext>
              </a:extLst>
            </p:cNvPr>
            <p:cNvGrpSpPr/>
            <p:nvPr/>
          </p:nvGrpSpPr>
          <p:grpSpPr>
            <a:xfrm flipH="1">
              <a:off x="4479472" y="2298700"/>
              <a:ext cx="614680" cy="306614"/>
              <a:chOff x="7097849" y="2298700"/>
              <a:chExt cx="614680" cy="306614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C2D59C4A-5B9A-48D6-B61B-5CA7B74220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298700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公众号：陈西设计之家。微信搜索即可。更多免费PPT模版教程等都可以在公众号内获取。PPT高端定制/发布会PPT设计微信：2090298045【陈西】">
                <a:extLst>
                  <a:ext uri="{FF2B5EF4-FFF2-40B4-BE49-F238E27FC236}">
                    <a16:creationId xmlns:a16="http://schemas.microsoft.com/office/drawing/2014/main" id="{CED83362-644C-494D-A972-692B9F156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97635" y="2452007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5DF751D6-AF7C-4E49-8F21-C8469CC511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605314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BD5822A-EDAD-4359-9E59-28AC2312F1B3}"/>
              </a:ext>
            </a:extLst>
          </p:cNvPr>
          <p:cNvSpPr/>
          <p:nvPr/>
        </p:nvSpPr>
        <p:spPr>
          <a:xfrm>
            <a:off x="5242098" y="4309616"/>
            <a:ext cx="1707804" cy="267796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84C8142-B7CA-4262-BAB1-55E37F7AC993}"/>
              </a:ext>
            </a:extLst>
          </p:cNvPr>
          <p:cNvSpPr txBox="1"/>
          <p:nvPr/>
        </p:nvSpPr>
        <p:spPr>
          <a:xfrm>
            <a:off x="5273502" y="4305014"/>
            <a:ext cx="167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7816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4.44444E-6 L 4.16667E-6 -0.2845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3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2.22222E-6 L 0.00339 -0.2831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416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-7.40741E-7 L -2.70833E-6 0.31806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0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3.33333E-6 L -4.58333E-6 0.32686 " pathEditMode="relative" rAng="0" ptsTypes="AA">
                                      <p:cBhvr>
                                        <p:cTn id="24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6" grpId="0" animBg="1"/>
      <p:bldP spid="6" grpId="1" animBg="1"/>
      <p:bldP spid="53" grpId="0" animBg="1"/>
      <p:bldP spid="53" grpId="1" animBg="1"/>
      <p:bldP spid="59" grpId="0" animBg="1"/>
      <p:bldP spid="5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2AB7F358-A38E-4941-82F9-7DAE146DAA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E73FB"/>
              </a:gs>
              <a:gs pos="100000">
                <a:srgbClr val="38C5F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766CDA4-6DEF-4849-AC69-16053E60A4C2}"/>
              </a:ext>
            </a:extLst>
          </p:cNvPr>
          <p:cNvSpPr/>
          <p:nvPr/>
        </p:nvSpPr>
        <p:spPr>
          <a:xfrm>
            <a:off x="1132578" y="4060372"/>
            <a:ext cx="1175657" cy="1175657"/>
          </a:xfrm>
          <a:prstGeom prst="ellipse">
            <a:avLst/>
          </a:prstGeom>
          <a:gradFill flip="none" rotWithShape="1">
            <a:gsLst>
              <a:gs pos="0">
                <a:srgbClr val="035AB9"/>
              </a:gs>
              <a:gs pos="100000">
                <a:srgbClr val="46D9FC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B0C3576-7E53-4CA8-BD49-B4EA1A82B41D}"/>
              </a:ext>
            </a:extLst>
          </p:cNvPr>
          <p:cNvSpPr/>
          <p:nvPr/>
        </p:nvSpPr>
        <p:spPr>
          <a:xfrm>
            <a:off x="9885674" y="1861458"/>
            <a:ext cx="1175657" cy="1175657"/>
          </a:xfrm>
          <a:prstGeom prst="ellipse">
            <a:avLst/>
          </a:prstGeom>
          <a:gradFill flip="none" rotWithShape="1">
            <a:gsLst>
              <a:gs pos="0">
                <a:srgbClr val="035AB9"/>
              </a:gs>
              <a:gs pos="100000">
                <a:srgbClr val="46D9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2EC8C6A3-0158-4A4A-B4BD-6229F7F82CD7}"/>
              </a:ext>
            </a:extLst>
          </p:cNvPr>
          <p:cNvSpPr/>
          <p:nvPr/>
        </p:nvSpPr>
        <p:spPr>
          <a:xfrm>
            <a:off x="1720407" y="1233713"/>
            <a:ext cx="8751186" cy="4390572"/>
          </a:xfrm>
          <a:prstGeom prst="round2SameRect">
            <a:avLst>
              <a:gd name="adj1" fmla="val 10097"/>
              <a:gd name="adj2" fmla="val 0"/>
            </a:avLst>
          </a:prstGeom>
          <a:gradFill>
            <a:gsLst>
              <a:gs pos="0">
                <a:srgbClr val="2589FC"/>
              </a:gs>
              <a:gs pos="100000">
                <a:srgbClr val="37C2FD"/>
              </a:gs>
            </a:gsLst>
            <a:lin ang="18900000" scaled="1"/>
          </a:gradFill>
          <a:ln w="9525">
            <a:noFill/>
          </a:ln>
          <a:effectLst>
            <a:outerShdw blurRad="558800" dist="254000" dir="2700000" algn="tl" rotWithShape="0">
              <a:srgbClr val="035AB9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BFD20C5B-A291-4002-8F82-8B3233227B07}"/>
              </a:ext>
            </a:extLst>
          </p:cNvPr>
          <p:cNvSpPr/>
          <p:nvPr/>
        </p:nvSpPr>
        <p:spPr>
          <a:xfrm>
            <a:off x="1720407" y="1233713"/>
            <a:ext cx="8751186" cy="4390572"/>
          </a:xfrm>
          <a:prstGeom prst="round2SameRect">
            <a:avLst>
              <a:gd name="adj1" fmla="val 10097"/>
              <a:gd name="adj2" fmla="val 0"/>
            </a:avLst>
          </a:prstGeom>
          <a:gradFill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alpha val="24000"/>
                </a:schemeClr>
              </a:gs>
            </a:gsLst>
            <a:lin ang="18900000" scaled="1"/>
          </a:gradFill>
          <a:ln w="9525">
            <a:gradFill flip="none" rotWithShape="1">
              <a:gsLst>
                <a:gs pos="0">
                  <a:schemeClr val="bg1">
                    <a:alpha val="22000"/>
                  </a:schemeClr>
                </a:gs>
                <a:gs pos="100000">
                  <a:schemeClr val="bg1">
                    <a:alpha val="14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9614BB6-2B6E-4E04-BCB7-318BA732C218}"/>
              </a:ext>
            </a:extLst>
          </p:cNvPr>
          <p:cNvSpPr/>
          <p:nvPr/>
        </p:nvSpPr>
        <p:spPr>
          <a:xfrm>
            <a:off x="1584841" y="3886200"/>
            <a:ext cx="866025" cy="1524000"/>
          </a:xfrm>
          <a:custGeom>
            <a:avLst/>
            <a:gdLst>
              <a:gd name="connsiteX0" fmla="*/ 1 w 587830"/>
              <a:gd name="connsiteY0" fmla="*/ 0 h 1175658"/>
              <a:gd name="connsiteX1" fmla="*/ 587830 w 587830"/>
              <a:gd name="connsiteY1" fmla="*/ 587829 h 1175658"/>
              <a:gd name="connsiteX2" fmla="*/ 1 w 587830"/>
              <a:gd name="connsiteY2" fmla="*/ 1175658 h 1175658"/>
              <a:gd name="connsiteX3" fmla="*/ 0 w 587830"/>
              <a:gd name="connsiteY3" fmla="*/ 1175658 h 1175658"/>
              <a:gd name="connsiteX4" fmla="*/ 0 w 587830"/>
              <a:gd name="connsiteY4" fmla="*/ 0 h 1175658"/>
              <a:gd name="connsiteX0" fmla="*/ 1 w 621652"/>
              <a:gd name="connsiteY0" fmla="*/ 0 h 1175658"/>
              <a:gd name="connsiteX1" fmla="*/ 621652 w 621652"/>
              <a:gd name="connsiteY1" fmla="*/ 587829 h 1175658"/>
              <a:gd name="connsiteX2" fmla="*/ 1 w 621652"/>
              <a:gd name="connsiteY2" fmla="*/ 1175658 h 1175658"/>
              <a:gd name="connsiteX3" fmla="*/ 0 w 621652"/>
              <a:gd name="connsiteY3" fmla="*/ 1175658 h 1175658"/>
              <a:gd name="connsiteX4" fmla="*/ 0 w 621652"/>
              <a:gd name="connsiteY4" fmla="*/ 0 h 1175658"/>
              <a:gd name="connsiteX5" fmla="*/ 1 w 621652"/>
              <a:gd name="connsiteY5" fmla="*/ 0 h 1175658"/>
              <a:gd name="connsiteX0" fmla="*/ 1 w 622650"/>
              <a:gd name="connsiteY0" fmla="*/ 0 h 1175658"/>
              <a:gd name="connsiteX1" fmla="*/ 621652 w 622650"/>
              <a:gd name="connsiteY1" fmla="*/ 587829 h 1175658"/>
              <a:gd name="connsiteX2" fmla="*/ 1 w 622650"/>
              <a:gd name="connsiteY2" fmla="*/ 1175658 h 1175658"/>
              <a:gd name="connsiteX3" fmla="*/ 0 w 622650"/>
              <a:gd name="connsiteY3" fmla="*/ 1175658 h 1175658"/>
              <a:gd name="connsiteX4" fmla="*/ 0 w 622650"/>
              <a:gd name="connsiteY4" fmla="*/ 0 h 1175658"/>
              <a:gd name="connsiteX5" fmla="*/ 1 w 622650"/>
              <a:gd name="connsiteY5" fmla="*/ 0 h 1175658"/>
              <a:gd name="connsiteX0" fmla="*/ 1 w 635297"/>
              <a:gd name="connsiteY0" fmla="*/ 0 h 1175658"/>
              <a:gd name="connsiteX1" fmla="*/ 634335 w 635297"/>
              <a:gd name="connsiteY1" fmla="*/ 592057 h 1175658"/>
              <a:gd name="connsiteX2" fmla="*/ 1 w 635297"/>
              <a:gd name="connsiteY2" fmla="*/ 1175658 h 1175658"/>
              <a:gd name="connsiteX3" fmla="*/ 0 w 635297"/>
              <a:gd name="connsiteY3" fmla="*/ 1175658 h 1175658"/>
              <a:gd name="connsiteX4" fmla="*/ 0 w 635297"/>
              <a:gd name="connsiteY4" fmla="*/ 0 h 1175658"/>
              <a:gd name="connsiteX5" fmla="*/ 1 w 635297"/>
              <a:gd name="connsiteY5" fmla="*/ 0 h 1175658"/>
              <a:gd name="connsiteX0" fmla="*/ 1 w 634503"/>
              <a:gd name="connsiteY0" fmla="*/ 0 h 1175658"/>
              <a:gd name="connsiteX1" fmla="*/ 634335 w 634503"/>
              <a:gd name="connsiteY1" fmla="*/ 592057 h 1175658"/>
              <a:gd name="connsiteX2" fmla="*/ 1 w 634503"/>
              <a:gd name="connsiteY2" fmla="*/ 1175658 h 1175658"/>
              <a:gd name="connsiteX3" fmla="*/ 0 w 634503"/>
              <a:gd name="connsiteY3" fmla="*/ 1175658 h 1175658"/>
              <a:gd name="connsiteX4" fmla="*/ 0 w 634503"/>
              <a:gd name="connsiteY4" fmla="*/ 0 h 1175658"/>
              <a:gd name="connsiteX5" fmla="*/ 1 w 634503"/>
              <a:gd name="connsiteY5" fmla="*/ 0 h 1175658"/>
              <a:gd name="connsiteX0" fmla="*/ 1 w 668076"/>
              <a:gd name="connsiteY0" fmla="*/ 0 h 1175658"/>
              <a:gd name="connsiteX1" fmla="*/ 667924 w 668076"/>
              <a:gd name="connsiteY1" fmla="*/ 592057 h 1175658"/>
              <a:gd name="connsiteX2" fmla="*/ 1 w 668076"/>
              <a:gd name="connsiteY2" fmla="*/ 1175658 h 1175658"/>
              <a:gd name="connsiteX3" fmla="*/ 0 w 668076"/>
              <a:gd name="connsiteY3" fmla="*/ 1175658 h 1175658"/>
              <a:gd name="connsiteX4" fmla="*/ 0 w 668076"/>
              <a:gd name="connsiteY4" fmla="*/ 0 h 1175658"/>
              <a:gd name="connsiteX5" fmla="*/ 1 w 668076"/>
              <a:gd name="connsiteY5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8076" h="1175658">
                <a:moveTo>
                  <a:pt x="1" y="0"/>
                </a:moveTo>
                <a:cubicBezTo>
                  <a:pt x="324650" y="0"/>
                  <a:pt x="676465" y="132179"/>
                  <a:pt x="667924" y="592057"/>
                </a:cubicBezTo>
                <a:cubicBezTo>
                  <a:pt x="659383" y="1051935"/>
                  <a:pt x="324650" y="1175658"/>
                  <a:pt x="1" y="1175658"/>
                </a:cubicBezTo>
                <a:lnTo>
                  <a:pt x="0" y="1175658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gradFill flip="none" rotWithShape="1">
            <a:gsLst>
              <a:gs pos="0">
                <a:srgbClr val="035AB9"/>
              </a:gs>
              <a:gs pos="100000">
                <a:srgbClr val="46D9FC"/>
              </a:gs>
            </a:gsLst>
            <a:lin ang="135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57627F5-128B-41BE-95D0-EF4089B1CCAA}"/>
              </a:ext>
            </a:extLst>
          </p:cNvPr>
          <p:cNvSpPr/>
          <p:nvPr/>
        </p:nvSpPr>
        <p:spPr>
          <a:xfrm flipH="1">
            <a:off x="9679350" y="1687286"/>
            <a:ext cx="866025" cy="1524000"/>
          </a:xfrm>
          <a:custGeom>
            <a:avLst/>
            <a:gdLst>
              <a:gd name="connsiteX0" fmla="*/ 1 w 587830"/>
              <a:gd name="connsiteY0" fmla="*/ 0 h 1175658"/>
              <a:gd name="connsiteX1" fmla="*/ 587830 w 587830"/>
              <a:gd name="connsiteY1" fmla="*/ 587829 h 1175658"/>
              <a:gd name="connsiteX2" fmla="*/ 1 w 587830"/>
              <a:gd name="connsiteY2" fmla="*/ 1175658 h 1175658"/>
              <a:gd name="connsiteX3" fmla="*/ 0 w 587830"/>
              <a:gd name="connsiteY3" fmla="*/ 1175658 h 1175658"/>
              <a:gd name="connsiteX4" fmla="*/ 0 w 587830"/>
              <a:gd name="connsiteY4" fmla="*/ 0 h 1175658"/>
              <a:gd name="connsiteX0" fmla="*/ 1 w 621652"/>
              <a:gd name="connsiteY0" fmla="*/ 0 h 1175658"/>
              <a:gd name="connsiteX1" fmla="*/ 621652 w 621652"/>
              <a:gd name="connsiteY1" fmla="*/ 587829 h 1175658"/>
              <a:gd name="connsiteX2" fmla="*/ 1 w 621652"/>
              <a:gd name="connsiteY2" fmla="*/ 1175658 h 1175658"/>
              <a:gd name="connsiteX3" fmla="*/ 0 w 621652"/>
              <a:gd name="connsiteY3" fmla="*/ 1175658 h 1175658"/>
              <a:gd name="connsiteX4" fmla="*/ 0 w 621652"/>
              <a:gd name="connsiteY4" fmla="*/ 0 h 1175658"/>
              <a:gd name="connsiteX5" fmla="*/ 1 w 621652"/>
              <a:gd name="connsiteY5" fmla="*/ 0 h 1175658"/>
              <a:gd name="connsiteX0" fmla="*/ 1 w 622650"/>
              <a:gd name="connsiteY0" fmla="*/ 0 h 1175658"/>
              <a:gd name="connsiteX1" fmla="*/ 621652 w 622650"/>
              <a:gd name="connsiteY1" fmla="*/ 587829 h 1175658"/>
              <a:gd name="connsiteX2" fmla="*/ 1 w 622650"/>
              <a:gd name="connsiteY2" fmla="*/ 1175658 h 1175658"/>
              <a:gd name="connsiteX3" fmla="*/ 0 w 622650"/>
              <a:gd name="connsiteY3" fmla="*/ 1175658 h 1175658"/>
              <a:gd name="connsiteX4" fmla="*/ 0 w 622650"/>
              <a:gd name="connsiteY4" fmla="*/ 0 h 1175658"/>
              <a:gd name="connsiteX5" fmla="*/ 1 w 622650"/>
              <a:gd name="connsiteY5" fmla="*/ 0 h 1175658"/>
              <a:gd name="connsiteX0" fmla="*/ 1 w 635297"/>
              <a:gd name="connsiteY0" fmla="*/ 0 h 1175658"/>
              <a:gd name="connsiteX1" fmla="*/ 634335 w 635297"/>
              <a:gd name="connsiteY1" fmla="*/ 592057 h 1175658"/>
              <a:gd name="connsiteX2" fmla="*/ 1 w 635297"/>
              <a:gd name="connsiteY2" fmla="*/ 1175658 h 1175658"/>
              <a:gd name="connsiteX3" fmla="*/ 0 w 635297"/>
              <a:gd name="connsiteY3" fmla="*/ 1175658 h 1175658"/>
              <a:gd name="connsiteX4" fmla="*/ 0 w 635297"/>
              <a:gd name="connsiteY4" fmla="*/ 0 h 1175658"/>
              <a:gd name="connsiteX5" fmla="*/ 1 w 635297"/>
              <a:gd name="connsiteY5" fmla="*/ 0 h 1175658"/>
              <a:gd name="connsiteX0" fmla="*/ 1 w 634503"/>
              <a:gd name="connsiteY0" fmla="*/ 0 h 1175658"/>
              <a:gd name="connsiteX1" fmla="*/ 634335 w 634503"/>
              <a:gd name="connsiteY1" fmla="*/ 592057 h 1175658"/>
              <a:gd name="connsiteX2" fmla="*/ 1 w 634503"/>
              <a:gd name="connsiteY2" fmla="*/ 1175658 h 1175658"/>
              <a:gd name="connsiteX3" fmla="*/ 0 w 634503"/>
              <a:gd name="connsiteY3" fmla="*/ 1175658 h 1175658"/>
              <a:gd name="connsiteX4" fmla="*/ 0 w 634503"/>
              <a:gd name="connsiteY4" fmla="*/ 0 h 1175658"/>
              <a:gd name="connsiteX5" fmla="*/ 1 w 634503"/>
              <a:gd name="connsiteY5" fmla="*/ 0 h 1175658"/>
              <a:gd name="connsiteX0" fmla="*/ 1 w 668076"/>
              <a:gd name="connsiteY0" fmla="*/ 0 h 1175658"/>
              <a:gd name="connsiteX1" fmla="*/ 667924 w 668076"/>
              <a:gd name="connsiteY1" fmla="*/ 592057 h 1175658"/>
              <a:gd name="connsiteX2" fmla="*/ 1 w 668076"/>
              <a:gd name="connsiteY2" fmla="*/ 1175658 h 1175658"/>
              <a:gd name="connsiteX3" fmla="*/ 0 w 668076"/>
              <a:gd name="connsiteY3" fmla="*/ 1175658 h 1175658"/>
              <a:gd name="connsiteX4" fmla="*/ 0 w 668076"/>
              <a:gd name="connsiteY4" fmla="*/ 0 h 1175658"/>
              <a:gd name="connsiteX5" fmla="*/ 1 w 668076"/>
              <a:gd name="connsiteY5" fmla="*/ 0 h 117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8076" h="1175658">
                <a:moveTo>
                  <a:pt x="1" y="0"/>
                </a:moveTo>
                <a:cubicBezTo>
                  <a:pt x="324650" y="0"/>
                  <a:pt x="676465" y="132179"/>
                  <a:pt x="667924" y="592057"/>
                </a:cubicBezTo>
                <a:cubicBezTo>
                  <a:pt x="659383" y="1051935"/>
                  <a:pt x="324650" y="1175658"/>
                  <a:pt x="1" y="1175658"/>
                </a:cubicBezTo>
                <a:lnTo>
                  <a:pt x="0" y="1175658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gradFill flip="none" rotWithShape="1">
            <a:gsLst>
              <a:gs pos="0">
                <a:srgbClr val="035AB9"/>
              </a:gs>
              <a:gs pos="100000">
                <a:srgbClr val="46D9FC"/>
              </a:gs>
            </a:gsLst>
            <a:lin ang="135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8523790-F613-4980-87C3-C18E3E834E2C}"/>
              </a:ext>
            </a:extLst>
          </p:cNvPr>
          <p:cNvSpPr txBox="1"/>
          <p:nvPr/>
        </p:nvSpPr>
        <p:spPr>
          <a:xfrm>
            <a:off x="2830286" y="2967335"/>
            <a:ext cx="6531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陈西演示设计公司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266A872-C734-4A09-A4A2-B22EE1BD19CE}"/>
              </a:ext>
            </a:extLst>
          </p:cNvPr>
          <p:cNvSpPr/>
          <p:nvPr/>
        </p:nvSpPr>
        <p:spPr>
          <a:xfrm>
            <a:off x="5242098" y="4309616"/>
            <a:ext cx="1707804" cy="267796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A6ECAF-24AC-49AD-A614-93BF08A85F2B}"/>
              </a:ext>
            </a:extLst>
          </p:cNvPr>
          <p:cNvSpPr txBox="1"/>
          <p:nvPr/>
        </p:nvSpPr>
        <p:spPr>
          <a:xfrm>
            <a:off x="5273502" y="4305014"/>
            <a:ext cx="167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搜索：陈西设计之家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54AFC81-F76A-4E2E-8414-B8EDE7DB3BAC}"/>
              </a:ext>
            </a:extLst>
          </p:cNvPr>
          <p:cNvSpPr txBox="1"/>
          <p:nvPr/>
        </p:nvSpPr>
        <p:spPr>
          <a:xfrm>
            <a:off x="4775200" y="2012604"/>
            <a:ext cx="264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</a:rPr>
              <a:t>2025</a:t>
            </a:r>
            <a:endParaRPr lang="zh-CN" altLang="en-US" sz="5400" dirty="0">
              <a:solidFill>
                <a:schemeClr val="bg1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99ACF9F-BB77-4D87-A0C4-C55F0CADEBF8}"/>
              </a:ext>
            </a:extLst>
          </p:cNvPr>
          <p:cNvGrpSpPr/>
          <p:nvPr/>
        </p:nvGrpSpPr>
        <p:grpSpPr>
          <a:xfrm>
            <a:off x="4479472" y="2308622"/>
            <a:ext cx="3233057" cy="306614"/>
            <a:chOff x="4479472" y="2298700"/>
            <a:chExt cx="3233057" cy="306614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F180FC6-CF8F-4367-9A0B-29F507DDDEC8}"/>
                </a:ext>
              </a:extLst>
            </p:cNvPr>
            <p:cNvGrpSpPr/>
            <p:nvPr/>
          </p:nvGrpSpPr>
          <p:grpSpPr>
            <a:xfrm>
              <a:off x="7097849" y="2298700"/>
              <a:ext cx="614680" cy="306614"/>
              <a:chOff x="7097849" y="2298700"/>
              <a:chExt cx="614680" cy="306614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5C2E524E-5853-42B2-820D-7FE021AD08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298700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892B035-7562-44DB-A6BE-63DA427ED6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97635" y="2452007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公众号：陈西设计之家。微信搜索即可。更多免费PPT模版教程等都可以在公众号内获取。PPT高端定制/发布会PPT设计微信：2090298045【陈西】">
                <a:extLst>
                  <a:ext uri="{FF2B5EF4-FFF2-40B4-BE49-F238E27FC236}">
                    <a16:creationId xmlns:a16="http://schemas.microsoft.com/office/drawing/2014/main" id="{A435E329-2E8E-4A4B-928C-A2F1CD25AE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605314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41BB7A0-0B44-4FE8-8C16-0DD093D80735}"/>
                </a:ext>
              </a:extLst>
            </p:cNvPr>
            <p:cNvGrpSpPr/>
            <p:nvPr/>
          </p:nvGrpSpPr>
          <p:grpSpPr>
            <a:xfrm flipH="1">
              <a:off x="4479472" y="2298700"/>
              <a:ext cx="614680" cy="306614"/>
              <a:chOff x="7097849" y="2298700"/>
              <a:chExt cx="614680" cy="30661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69EB5890-E0B5-40FF-96AA-4490EC45CF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298700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7C57E4BD-5408-4148-88E9-2E9DD82F74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97635" y="2452007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482C3DBC-7269-40CF-BEAD-F567A173CA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7849" y="2605314"/>
                <a:ext cx="514894" cy="0"/>
              </a:xfrm>
              <a:prstGeom prst="line">
                <a:avLst/>
              </a:prstGeom>
              <a:ln w="9525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8303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2.22222E-6 L 4.375E-6 -0.36111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0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utoRev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2.22222E-6 L -4.79167E-6 -0.36273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4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4.07407E-6 L -4.375E-6 0.3451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24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4.07407E-6 L 2.91667E-6 0.34513 " pathEditMode="relative" rAng="0" ptsTypes="AA">
                                      <p:cBhvr>
                                        <p:cTn id="2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  <p:bldP spid="10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74D0CBF-D083-4FDC-888A-11FFC6D426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4699" cy="685800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2CE0E9B-7210-4C2A-A2C3-7AE95FF4C17D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BC5BC47-793F-4EA6-BB61-27BF8136F406}"/>
              </a:ext>
            </a:extLst>
          </p:cNvPr>
          <p:cNvSpPr/>
          <p:nvPr/>
        </p:nvSpPr>
        <p:spPr>
          <a:xfrm>
            <a:off x="-2699" y="0"/>
            <a:ext cx="12192000" cy="6858001"/>
          </a:xfrm>
          <a:prstGeom prst="rect">
            <a:avLst/>
          </a:prstGeom>
          <a:gradFill flip="none" rotWithShape="1">
            <a:gsLst>
              <a:gs pos="40000">
                <a:schemeClr val="tx1"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A0C4683-B14D-4AA4-BEE1-93D2ED2D3FE6}"/>
              </a:ext>
            </a:extLst>
          </p:cNvPr>
          <p:cNvSpPr txBox="1"/>
          <p:nvPr/>
        </p:nvSpPr>
        <p:spPr>
          <a:xfrm>
            <a:off x="4118339" y="273018"/>
            <a:ext cx="3955323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添加你的标题内容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4F8E18-A853-4B7D-B479-1DDE0072CD98}"/>
              </a:ext>
            </a:extLst>
          </p:cNvPr>
          <p:cNvSpPr txBox="1"/>
          <p:nvPr/>
        </p:nvSpPr>
        <p:spPr>
          <a:xfrm>
            <a:off x="4228328" y="807021"/>
            <a:ext cx="3699483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CHEN XI SHE JI ZHI JIA POWERPOINT</a:t>
            </a:r>
            <a:endParaRPr lang="zh-CN" altLang="en-US" sz="1200" dirty="0">
              <a:gradFill>
                <a:gsLst>
                  <a:gs pos="0">
                    <a:srgbClr val="40ECFE"/>
                  </a:gs>
                  <a:gs pos="100000">
                    <a:srgbClr val="549BD5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4DBDFF-E983-4C62-A83B-5157D2C2520B}"/>
              </a:ext>
            </a:extLst>
          </p:cNvPr>
          <p:cNvSpPr/>
          <p:nvPr/>
        </p:nvSpPr>
        <p:spPr>
          <a:xfrm>
            <a:off x="3640629" y="2845996"/>
            <a:ext cx="4913436" cy="214821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中国互联网</a:t>
            </a:r>
            <a:endParaRPr lang="en-US" altLang="zh-CN" sz="5400" spc="300" dirty="0">
              <a:gradFill>
                <a:gsLst>
                  <a:gs pos="0">
                    <a:srgbClr val="40ECFE"/>
                  </a:gs>
                  <a:gs pos="100000">
                    <a:srgbClr val="549BD5"/>
                  </a:gs>
                </a:gsLst>
                <a:lin ang="5400000" scaled="1"/>
              </a:gradFill>
              <a:effectLst>
                <a:outerShdw blurRad="127000" dist="38100" dir="2700000" algn="tl" rotWithShape="0">
                  <a:prstClr val="black">
                    <a:alpha val="15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创新大赛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81C485-BDD9-4812-9533-16AD1E3514AE}"/>
              </a:ext>
            </a:extLst>
          </p:cNvPr>
          <p:cNvSpPr/>
          <p:nvPr/>
        </p:nvSpPr>
        <p:spPr>
          <a:xfrm>
            <a:off x="4656216" y="5015316"/>
            <a:ext cx="2882262" cy="55354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点击这里添加文字，搜索：陈西设计之家。更多免费</a:t>
            </a:r>
            <a:r>
              <a:rPr lang="en-US" altLang="zh-CN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PPT</a:t>
            </a: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模版教程等</a:t>
            </a: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E37B568C-2E93-4E5B-ABDF-11647E2D9AB9}"/>
              </a:ext>
            </a:extLst>
          </p:cNvPr>
          <p:cNvSpPr/>
          <p:nvPr/>
        </p:nvSpPr>
        <p:spPr>
          <a:xfrm flipH="1">
            <a:off x="-580572" y="2869229"/>
            <a:ext cx="4320987" cy="903922"/>
          </a:xfrm>
          <a:prstGeom prst="parallelogram">
            <a:avLst>
              <a:gd name="adj" fmla="val 54161"/>
            </a:avLst>
          </a:prstGeom>
          <a:noFill/>
          <a:ln w="19050">
            <a:gradFill flip="none" rotWithShape="1">
              <a:gsLst>
                <a:gs pos="0">
                  <a:srgbClr val="40ECFE">
                    <a:alpha val="35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3B309CB-6A5B-4B46-8A3B-59D65FE9A574}"/>
              </a:ext>
            </a:extLst>
          </p:cNvPr>
          <p:cNvSpPr/>
          <p:nvPr/>
        </p:nvSpPr>
        <p:spPr>
          <a:xfrm>
            <a:off x="355600" y="1362101"/>
            <a:ext cx="11480800" cy="1821515"/>
          </a:xfrm>
          <a:prstGeom prst="triangle">
            <a:avLst/>
          </a:prstGeom>
          <a:gradFill>
            <a:gsLst>
              <a:gs pos="0">
                <a:srgbClr val="40ECFE">
                  <a:alpha val="10000"/>
                </a:srgbClr>
              </a:gs>
              <a:gs pos="100000">
                <a:srgbClr val="549BD5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EF9E21CA-D68F-403A-947E-FEB4BD40757E}"/>
              </a:ext>
            </a:extLst>
          </p:cNvPr>
          <p:cNvSpPr/>
          <p:nvPr/>
        </p:nvSpPr>
        <p:spPr>
          <a:xfrm flipH="1">
            <a:off x="-1008744" y="2772038"/>
            <a:ext cx="4814473" cy="903922"/>
          </a:xfrm>
          <a:prstGeom prst="parallelogram">
            <a:avLst>
              <a:gd name="adj" fmla="val 54161"/>
            </a:avLst>
          </a:prstGeom>
          <a:gradFill flip="none" rotWithShape="1">
            <a:gsLst>
              <a:gs pos="0">
                <a:srgbClr val="40ECFE">
                  <a:alpha val="30000"/>
                </a:srgbClr>
              </a:gs>
              <a:gs pos="76000">
                <a:srgbClr val="40ECFE">
                  <a:alpha val="0"/>
                </a:srgb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rgbClr val="40ECFE">
                    <a:alpha val="70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102160C-1A8C-430B-ACA3-A7F466A490E8}"/>
              </a:ext>
            </a:extLst>
          </p:cNvPr>
          <p:cNvSpPr/>
          <p:nvPr/>
        </p:nvSpPr>
        <p:spPr>
          <a:xfrm flipH="1">
            <a:off x="1713687" y="2935478"/>
            <a:ext cx="1364476" cy="40748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 defTabSz="221193">
              <a:lnSpc>
                <a:spcPct val="110000"/>
              </a:lnSpc>
            </a:pP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高端设计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ABAA9DE-544A-4F5E-AB4D-B1F98359A3A5}"/>
              </a:ext>
            </a:extLst>
          </p:cNvPr>
          <p:cNvSpPr/>
          <p:nvPr/>
        </p:nvSpPr>
        <p:spPr>
          <a:xfrm flipH="1">
            <a:off x="410388" y="3266960"/>
            <a:ext cx="2637767" cy="29963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EFEB9EE4-32DB-4CE2-A2E6-B9586016C65B}"/>
              </a:ext>
            </a:extLst>
          </p:cNvPr>
          <p:cNvSpPr/>
          <p:nvPr/>
        </p:nvSpPr>
        <p:spPr>
          <a:xfrm flipH="1">
            <a:off x="-580572" y="4565540"/>
            <a:ext cx="4320987" cy="903922"/>
          </a:xfrm>
          <a:prstGeom prst="parallelogram">
            <a:avLst>
              <a:gd name="adj" fmla="val 54161"/>
            </a:avLst>
          </a:prstGeom>
          <a:noFill/>
          <a:ln w="19050">
            <a:gradFill flip="none" rotWithShape="1">
              <a:gsLst>
                <a:gs pos="0">
                  <a:srgbClr val="40ECFE">
                    <a:alpha val="35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B6356FBB-6AFA-443C-AD4B-689A4B1E07FF}"/>
              </a:ext>
            </a:extLst>
          </p:cNvPr>
          <p:cNvSpPr/>
          <p:nvPr/>
        </p:nvSpPr>
        <p:spPr>
          <a:xfrm flipH="1">
            <a:off x="-1008744" y="4468349"/>
            <a:ext cx="4814473" cy="903922"/>
          </a:xfrm>
          <a:prstGeom prst="parallelogram">
            <a:avLst>
              <a:gd name="adj" fmla="val 54161"/>
            </a:avLst>
          </a:prstGeom>
          <a:gradFill flip="none" rotWithShape="1">
            <a:gsLst>
              <a:gs pos="0">
                <a:srgbClr val="40ECFE">
                  <a:alpha val="30000"/>
                </a:srgbClr>
              </a:gs>
              <a:gs pos="76000">
                <a:srgbClr val="40ECFE">
                  <a:alpha val="0"/>
                </a:srgb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rgbClr val="40ECFE">
                    <a:alpha val="70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E11C57A-5BEE-43D6-B81B-1ECC8F46F964}"/>
              </a:ext>
            </a:extLst>
          </p:cNvPr>
          <p:cNvSpPr/>
          <p:nvPr/>
        </p:nvSpPr>
        <p:spPr>
          <a:xfrm flipH="1">
            <a:off x="1713686" y="4622163"/>
            <a:ext cx="1364477" cy="40748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 defTabSz="221193">
              <a:lnSpc>
                <a:spcPct val="110000"/>
              </a:lnSpc>
            </a:pP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创新创业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1932F18-60E4-40E0-A857-F1CE49FA6686}"/>
              </a:ext>
            </a:extLst>
          </p:cNvPr>
          <p:cNvSpPr/>
          <p:nvPr/>
        </p:nvSpPr>
        <p:spPr>
          <a:xfrm flipH="1">
            <a:off x="410388" y="4953645"/>
            <a:ext cx="2637767" cy="298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0CDAAA89-25F8-45D4-AF3E-6A47723CD039}"/>
              </a:ext>
            </a:extLst>
          </p:cNvPr>
          <p:cNvSpPr/>
          <p:nvPr/>
        </p:nvSpPr>
        <p:spPr>
          <a:xfrm>
            <a:off x="8451587" y="2869229"/>
            <a:ext cx="4320987" cy="903922"/>
          </a:xfrm>
          <a:prstGeom prst="parallelogram">
            <a:avLst>
              <a:gd name="adj" fmla="val 54161"/>
            </a:avLst>
          </a:prstGeom>
          <a:noFill/>
          <a:ln w="19050">
            <a:gradFill flip="none" rotWithShape="1">
              <a:gsLst>
                <a:gs pos="0">
                  <a:srgbClr val="40ECFE">
                    <a:alpha val="35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A0639556-C886-4CA9-9222-DD69975418F6}"/>
              </a:ext>
            </a:extLst>
          </p:cNvPr>
          <p:cNvSpPr/>
          <p:nvPr/>
        </p:nvSpPr>
        <p:spPr>
          <a:xfrm>
            <a:off x="8386273" y="2772038"/>
            <a:ext cx="4814473" cy="903922"/>
          </a:xfrm>
          <a:prstGeom prst="parallelogram">
            <a:avLst>
              <a:gd name="adj" fmla="val 54161"/>
            </a:avLst>
          </a:prstGeom>
          <a:gradFill flip="none" rotWithShape="1">
            <a:gsLst>
              <a:gs pos="0">
                <a:srgbClr val="40ECFE">
                  <a:alpha val="30000"/>
                </a:srgbClr>
              </a:gs>
              <a:gs pos="76000">
                <a:srgbClr val="40ECFE">
                  <a:alpha val="0"/>
                </a:srgb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rgbClr val="40ECFE">
                    <a:alpha val="70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425B910D-381B-4934-B2C0-FDCB86236C75}"/>
              </a:ext>
            </a:extLst>
          </p:cNvPr>
          <p:cNvSpPr/>
          <p:nvPr/>
        </p:nvSpPr>
        <p:spPr>
          <a:xfrm>
            <a:off x="8451587" y="4565540"/>
            <a:ext cx="4320987" cy="903922"/>
          </a:xfrm>
          <a:prstGeom prst="parallelogram">
            <a:avLst>
              <a:gd name="adj" fmla="val 54161"/>
            </a:avLst>
          </a:prstGeom>
          <a:noFill/>
          <a:ln w="19050">
            <a:gradFill flip="none" rotWithShape="1">
              <a:gsLst>
                <a:gs pos="0">
                  <a:srgbClr val="40ECFE">
                    <a:alpha val="35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8E6B06B0-F18A-4BD6-8C3B-A1A9522F08EC}"/>
              </a:ext>
            </a:extLst>
          </p:cNvPr>
          <p:cNvSpPr/>
          <p:nvPr/>
        </p:nvSpPr>
        <p:spPr>
          <a:xfrm>
            <a:off x="8386273" y="4468349"/>
            <a:ext cx="4814473" cy="903922"/>
          </a:xfrm>
          <a:prstGeom prst="parallelogram">
            <a:avLst>
              <a:gd name="adj" fmla="val 54161"/>
            </a:avLst>
          </a:prstGeom>
          <a:gradFill flip="none" rotWithShape="1">
            <a:gsLst>
              <a:gs pos="0">
                <a:srgbClr val="40ECFE">
                  <a:alpha val="30000"/>
                </a:srgbClr>
              </a:gs>
              <a:gs pos="76000">
                <a:srgbClr val="40ECFE">
                  <a:alpha val="0"/>
                </a:srgbClr>
              </a:gs>
            </a:gsLst>
            <a:lin ang="0" scaled="1"/>
            <a:tileRect/>
          </a:gradFill>
          <a:ln w="19050">
            <a:gradFill flip="none" rotWithShape="1">
              <a:gsLst>
                <a:gs pos="0">
                  <a:srgbClr val="40ECFE">
                    <a:alpha val="70000"/>
                  </a:srgbClr>
                </a:gs>
                <a:gs pos="75000">
                  <a:srgbClr val="40ECF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76CB1D3-3590-456E-BD47-E75784E11275}"/>
              </a:ext>
            </a:extLst>
          </p:cNvPr>
          <p:cNvSpPr/>
          <p:nvPr/>
        </p:nvSpPr>
        <p:spPr>
          <a:xfrm>
            <a:off x="9095566" y="2935478"/>
            <a:ext cx="1364476" cy="40748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6367182-0D54-49D7-9562-0B62C6DAD559}"/>
              </a:ext>
            </a:extLst>
          </p:cNvPr>
          <p:cNvSpPr/>
          <p:nvPr/>
        </p:nvSpPr>
        <p:spPr>
          <a:xfrm>
            <a:off x="9090742" y="3266960"/>
            <a:ext cx="2637767" cy="298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921DEAB-9083-43BF-9868-27DD8A61EC9F}"/>
              </a:ext>
            </a:extLst>
          </p:cNvPr>
          <p:cNvSpPr/>
          <p:nvPr/>
        </p:nvSpPr>
        <p:spPr>
          <a:xfrm>
            <a:off x="9095566" y="4622163"/>
            <a:ext cx="1423338" cy="40748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C6C4F8E-FD78-47AF-A06D-E58B95DB22AD}"/>
              </a:ext>
            </a:extLst>
          </p:cNvPr>
          <p:cNvSpPr/>
          <p:nvPr/>
        </p:nvSpPr>
        <p:spPr>
          <a:xfrm>
            <a:off x="9090742" y="4953645"/>
            <a:ext cx="2637767" cy="29867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C45ADB4-0F0C-4B81-A9B2-20C287F4C948}"/>
              </a:ext>
            </a:extLst>
          </p:cNvPr>
          <p:cNvSpPr/>
          <p:nvPr/>
        </p:nvSpPr>
        <p:spPr>
          <a:xfrm>
            <a:off x="5984422" y="5807528"/>
            <a:ext cx="223157" cy="45719"/>
          </a:xfrm>
          <a:prstGeom prst="rect">
            <a:avLst/>
          </a:prstGeom>
          <a:solidFill>
            <a:srgbClr val="40ECF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5467D5-7153-404E-A0D9-D341D0B059C0}"/>
              </a:ext>
            </a:extLst>
          </p:cNvPr>
          <p:cNvGrpSpPr/>
          <p:nvPr/>
        </p:nvGrpSpPr>
        <p:grpSpPr>
          <a:xfrm>
            <a:off x="4839144" y="1721001"/>
            <a:ext cx="2513712" cy="1404840"/>
            <a:chOff x="4784178" y="1718723"/>
            <a:chExt cx="2513712" cy="1404840"/>
          </a:xfrm>
        </p:grpSpPr>
        <p:sp>
          <p:nvSpPr>
            <p:cNvPr id="30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0A901F26-A9AB-4DC3-857A-404204AB0C6D}"/>
                </a:ext>
              </a:extLst>
            </p:cNvPr>
            <p:cNvSpPr/>
            <p:nvPr/>
          </p:nvSpPr>
          <p:spPr>
            <a:xfrm>
              <a:off x="5369375" y="1718723"/>
              <a:ext cx="1343318" cy="1404840"/>
            </a:xfrm>
            <a:custGeom>
              <a:avLst/>
              <a:gdLst>
                <a:gd name="connsiteX0" fmla="*/ 0 w 1010237"/>
                <a:gd name="connsiteY0" fmla="*/ 505119 h 2039535"/>
                <a:gd name="connsiteX1" fmla="*/ 505119 w 1010237"/>
                <a:gd name="connsiteY1" fmla="*/ 0 h 2039535"/>
                <a:gd name="connsiteX2" fmla="*/ 1010237 w 1010237"/>
                <a:gd name="connsiteY2" fmla="*/ 505119 h 2039535"/>
                <a:gd name="connsiteX3" fmla="*/ 757678 w 1010237"/>
                <a:gd name="connsiteY3" fmla="*/ 505119 h 2039535"/>
                <a:gd name="connsiteX4" fmla="*/ 757678 w 1010237"/>
                <a:gd name="connsiteY4" fmla="*/ 2039535 h 2039535"/>
                <a:gd name="connsiteX5" fmla="*/ 252559 w 1010237"/>
                <a:gd name="connsiteY5" fmla="*/ 2039535 h 2039535"/>
                <a:gd name="connsiteX6" fmla="*/ 252559 w 1010237"/>
                <a:gd name="connsiteY6" fmla="*/ 505119 h 2039535"/>
                <a:gd name="connsiteX7" fmla="*/ 0 w 1010237"/>
                <a:gd name="connsiteY7" fmla="*/ 505119 h 2039535"/>
                <a:gd name="connsiteX0" fmla="*/ 0 w 1149564"/>
                <a:gd name="connsiteY0" fmla="*/ 505119 h 2055863"/>
                <a:gd name="connsiteX1" fmla="*/ 505119 w 1149564"/>
                <a:gd name="connsiteY1" fmla="*/ 0 h 2055863"/>
                <a:gd name="connsiteX2" fmla="*/ 1010237 w 1149564"/>
                <a:gd name="connsiteY2" fmla="*/ 505119 h 2055863"/>
                <a:gd name="connsiteX3" fmla="*/ 757678 w 1149564"/>
                <a:gd name="connsiteY3" fmla="*/ 505119 h 2055863"/>
                <a:gd name="connsiteX4" fmla="*/ 1149564 w 1149564"/>
                <a:gd name="connsiteY4" fmla="*/ 2055863 h 2055863"/>
                <a:gd name="connsiteX5" fmla="*/ 252559 w 1149564"/>
                <a:gd name="connsiteY5" fmla="*/ 2039535 h 2055863"/>
                <a:gd name="connsiteX6" fmla="*/ 252559 w 1149564"/>
                <a:gd name="connsiteY6" fmla="*/ 505119 h 2055863"/>
                <a:gd name="connsiteX7" fmla="*/ 0 w 1149564"/>
                <a:gd name="connsiteY7" fmla="*/ 505119 h 2055863"/>
                <a:gd name="connsiteX0" fmla="*/ 128441 w 1278005"/>
                <a:gd name="connsiteY0" fmla="*/ 505119 h 2066750"/>
                <a:gd name="connsiteX1" fmla="*/ 633560 w 1278005"/>
                <a:gd name="connsiteY1" fmla="*/ 0 h 2066750"/>
                <a:gd name="connsiteX2" fmla="*/ 1138678 w 1278005"/>
                <a:gd name="connsiteY2" fmla="*/ 505119 h 2066750"/>
                <a:gd name="connsiteX3" fmla="*/ 886119 w 1278005"/>
                <a:gd name="connsiteY3" fmla="*/ 505119 h 2066750"/>
                <a:gd name="connsiteX4" fmla="*/ 1278005 w 1278005"/>
                <a:gd name="connsiteY4" fmla="*/ 2055863 h 2066750"/>
                <a:gd name="connsiteX5" fmla="*/ 0 w 1278005"/>
                <a:gd name="connsiteY5" fmla="*/ 2066750 h 2066750"/>
                <a:gd name="connsiteX6" fmla="*/ 381000 w 1278005"/>
                <a:gd name="connsiteY6" fmla="*/ 505119 h 2066750"/>
                <a:gd name="connsiteX7" fmla="*/ 128441 w 1278005"/>
                <a:gd name="connsiteY7" fmla="*/ 505119 h 2066750"/>
                <a:gd name="connsiteX0" fmla="*/ 128441 w 1278005"/>
                <a:gd name="connsiteY0" fmla="*/ 505119 h 2066750"/>
                <a:gd name="connsiteX1" fmla="*/ 633560 w 1278005"/>
                <a:gd name="connsiteY1" fmla="*/ 0 h 2066750"/>
                <a:gd name="connsiteX2" fmla="*/ 1138678 w 1278005"/>
                <a:gd name="connsiteY2" fmla="*/ 505119 h 2066750"/>
                <a:gd name="connsiteX3" fmla="*/ 886119 w 1278005"/>
                <a:gd name="connsiteY3" fmla="*/ 505119 h 2066750"/>
                <a:gd name="connsiteX4" fmla="*/ 1278005 w 1278005"/>
                <a:gd name="connsiteY4" fmla="*/ 2055863 h 2066750"/>
                <a:gd name="connsiteX5" fmla="*/ 0 w 1278005"/>
                <a:gd name="connsiteY5" fmla="*/ 2066750 h 2066750"/>
                <a:gd name="connsiteX6" fmla="*/ 381000 w 1278005"/>
                <a:gd name="connsiteY6" fmla="*/ 505119 h 2066750"/>
                <a:gd name="connsiteX7" fmla="*/ 128441 w 1278005"/>
                <a:gd name="connsiteY7" fmla="*/ 505119 h 2066750"/>
                <a:gd name="connsiteX0" fmla="*/ 128441 w 1278005"/>
                <a:gd name="connsiteY0" fmla="*/ 505119 h 2066750"/>
                <a:gd name="connsiteX1" fmla="*/ 633560 w 1278005"/>
                <a:gd name="connsiteY1" fmla="*/ 0 h 2066750"/>
                <a:gd name="connsiteX2" fmla="*/ 1138678 w 1278005"/>
                <a:gd name="connsiteY2" fmla="*/ 505119 h 2066750"/>
                <a:gd name="connsiteX3" fmla="*/ 886119 w 1278005"/>
                <a:gd name="connsiteY3" fmla="*/ 505119 h 2066750"/>
                <a:gd name="connsiteX4" fmla="*/ 1278005 w 1278005"/>
                <a:gd name="connsiteY4" fmla="*/ 2055863 h 2066750"/>
                <a:gd name="connsiteX5" fmla="*/ 0 w 1278005"/>
                <a:gd name="connsiteY5" fmla="*/ 2066750 h 2066750"/>
                <a:gd name="connsiteX6" fmla="*/ 381000 w 1278005"/>
                <a:gd name="connsiteY6" fmla="*/ 505119 h 2066750"/>
                <a:gd name="connsiteX7" fmla="*/ 128441 w 1278005"/>
                <a:gd name="connsiteY7" fmla="*/ 505119 h 2066750"/>
                <a:gd name="connsiteX0" fmla="*/ 128441 w 1278005"/>
                <a:gd name="connsiteY0" fmla="*/ 505119 h 2066750"/>
                <a:gd name="connsiteX1" fmla="*/ 633560 w 1278005"/>
                <a:gd name="connsiteY1" fmla="*/ 0 h 2066750"/>
                <a:gd name="connsiteX2" fmla="*/ 1138678 w 1278005"/>
                <a:gd name="connsiteY2" fmla="*/ 505119 h 2066750"/>
                <a:gd name="connsiteX3" fmla="*/ 886119 w 1278005"/>
                <a:gd name="connsiteY3" fmla="*/ 505119 h 2066750"/>
                <a:gd name="connsiteX4" fmla="*/ 1278005 w 1278005"/>
                <a:gd name="connsiteY4" fmla="*/ 2055863 h 2066750"/>
                <a:gd name="connsiteX5" fmla="*/ 0 w 1278005"/>
                <a:gd name="connsiteY5" fmla="*/ 2066750 h 2066750"/>
                <a:gd name="connsiteX6" fmla="*/ 381000 w 1278005"/>
                <a:gd name="connsiteY6" fmla="*/ 505119 h 2066750"/>
                <a:gd name="connsiteX7" fmla="*/ 128441 w 1278005"/>
                <a:gd name="connsiteY7" fmla="*/ 505119 h 2066750"/>
                <a:gd name="connsiteX0" fmla="*/ 182869 w 1332433"/>
                <a:gd name="connsiteY0" fmla="*/ 505119 h 2061307"/>
                <a:gd name="connsiteX1" fmla="*/ 687988 w 1332433"/>
                <a:gd name="connsiteY1" fmla="*/ 0 h 2061307"/>
                <a:gd name="connsiteX2" fmla="*/ 1193106 w 1332433"/>
                <a:gd name="connsiteY2" fmla="*/ 505119 h 2061307"/>
                <a:gd name="connsiteX3" fmla="*/ 940547 w 1332433"/>
                <a:gd name="connsiteY3" fmla="*/ 505119 h 2061307"/>
                <a:gd name="connsiteX4" fmla="*/ 1332433 w 1332433"/>
                <a:gd name="connsiteY4" fmla="*/ 2055863 h 2061307"/>
                <a:gd name="connsiteX5" fmla="*/ 0 w 1332433"/>
                <a:gd name="connsiteY5" fmla="*/ 2061307 h 2061307"/>
                <a:gd name="connsiteX6" fmla="*/ 435428 w 1332433"/>
                <a:gd name="connsiteY6" fmla="*/ 505119 h 2061307"/>
                <a:gd name="connsiteX7" fmla="*/ 182869 w 1332433"/>
                <a:gd name="connsiteY7" fmla="*/ 505119 h 2061307"/>
                <a:gd name="connsiteX0" fmla="*/ 182869 w 1332433"/>
                <a:gd name="connsiteY0" fmla="*/ 505119 h 2061307"/>
                <a:gd name="connsiteX1" fmla="*/ 687988 w 1332433"/>
                <a:gd name="connsiteY1" fmla="*/ 0 h 2061307"/>
                <a:gd name="connsiteX2" fmla="*/ 1193106 w 1332433"/>
                <a:gd name="connsiteY2" fmla="*/ 505119 h 2061307"/>
                <a:gd name="connsiteX3" fmla="*/ 940547 w 1332433"/>
                <a:gd name="connsiteY3" fmla="*/ 505119 h 2061307"/>
                <a:gd name="connsiteX4" fmla="*/ 1332433 w 1332433"/>
                <a:gd name="connsiteY4" fmla="*/ 2055863 h 2061307"/>
                <a:gd name="connsiteX5" fmla="*/ 0 w 1332433"/>
                <a:gd name="connsiteY5" fmla="*/ 2061307 h 2061307"/>
                <a:gd name="connsiteX6" fmla="*/ 435428 w 1332433"/>
                <a:gd name="connsiteY6" fmla="*/ 505119 h 2061307"/>
                <a:gd name="connsiteX7" fmla="*/ 182869 w 1332433"/>
                <a:gd name="connsiteY7" fmla="*/ 505119 h 2061307"/>
                <a:gd name="connsiteX0" fmla="*/ 182869 w 1332433"/>
                <a:gd name="connsiteY0" fmla="*/ 505119 h 2061307"/>
                <a:gd name="connsiteX1" fmla="*/ 687988 w 1332433"/>
                <a:gd name="connsiteY1" fmla="*/ 0 h 2061307"/>
                <a:gd name="connsiteX2" fmla="*/ 1193106 w 1332433"/>
                <a:gd name="connsiteY2" fmla="*/ 505119 h 2061307"/>
                <a:gd name="connsiteX3" fmla="*/ 940547 w 1332433"/>
                <a:gd name="connsiteY3" fmla="*/ 505119 h 2061307"/>
                <a:gd name="connsiteX4" fmla="*/ 1332433 w 1332433"/>
                <a:gd name="connsiteY4" fmla="*/ 2055863 h 2061307"/>
                <a:gd name="connsiteX5" fmla="*/ 0 w 1332433"/>
                <a:gd name="connsiteY5" fmla="*/ 2061307 h 2061307"/>
                <a:gd name="connsiteX6" fmla="*/ 435428 w 1332433"/>
                <a:gd name="connsiteY6" fmla="*/ 505119 h 2061307"/>
                <a:gd name="connsiteX7" fmla="*/ 182869 w 1332433"/>
                <a:gd name="connsiteY7" fmla="*/ 505119 h 2061307"/>
                <a:gd name="connsiteX0" fmla="*/ 215526 w 1365090"/>
                <a:gd name="connsiteY0" fmla="*/ 505119 h 2104850"/>
                <a:gd name="connsiteX1" fmla="*/ 720645 w 1365090"/>
                <a:gd name="connsiteY1" fmla="*/ 0 h 2104850"/>
                <a:gd name="connsiteX2" fmla="*/ 1225763 w 1365090"/>
                <a:gd name="connsiteY2" fmla="*/ 505119 h 2104850"/>
                <a:gd name="connsiteX3" fmla="*/ 973204 w 1365090"/>
                <a:gd name="connsiteY3" fmla="*/ 505119 h 2104850"/>
                <a:gd name="connsiteX4" fmla="*/ 1365090 w 1365090"/>
                <a:gd name="connsiteY4" fmla="*/ 2055863 h 2104850"/>
                <a:gd name="connsiteX5" fmla="*/ 0 w 1365090"/>
                <a:gd name="connsiteY5" fmla="*/ 2104850 h 2104850"/>
                <a:gd name="connsiteX6" fmla="*/ 468085 w 1365090"/>
                <a:gd name="connsiteY6" fmla="*/ 505119 h 2104850"/>
                <a:gd name="connsiteX7" fmla="*/ 215526 w 1365090"/>
                <a:gd name="connsiteY7" fmla="*/ 505119 h 2104850"/>
                <a:gd name="connsiteX0" fmla="*/ 193754 w 1343318"/>
                <a:gd name="connsiteY0" fmla="*/ 505119 h 2066750"/>
                <a:gd name="connsiteX1" fmla="*/ 698873 w 1343318"/>
                <a:gd name="connsiteY1" fmla="*/ 0 h 2066750"/>
                <a:gd name="connsiteX2" fmla="*/ 1203991 w 1343318"/>
                <a:gd name="connsiteY2" fmla="*/ 505119 h 2066750"/>
                <a:gd name="connsiteX3" fmla="*/ 951432 w 1343318"/>
                <a:gd name="connsiteY3" fmla="*/ 505119 h 2066750"/>
                <a:gd name="connsiteX4" fmla="*/ 1343318 w 1343318"/>
                <a:gd name="connsiteY4" fmla="*/ 2055863 h 2066750"/>
                <a:gd name="connsiteX5" fmla="*/ 0 w 1343318"/>
                <a:gd name="connsiteY5" fmla="*/ 2066750 h 2066750"/>
                <a:gd name="connsiteX6" fmla="*/ 446313 w 1343318"/>
                <a:gd name="connsiteY6" fmla="*/ 505119 h 2066750"/>
                <a:gd name="connsiteX7" fmla="*/ 193754 w 1343318"/>
                <a:gd name="connsiteY7" fmla="*/ 505119 h 20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43318" h="2066750">
                  <a:moveTo>
                    <a:pt x="193754" y="505119"/>
                  </a:moveTo>
                  <a:lnTo>
                    <a:pt x="698873" y="0"/>
                  </a:lnTo>
                  <a:lnTo>
                    <a:pt x="1203991" y="505119"/>
                  </a:lnTo>
                  <a:lnTo>
                    <a:pt x="951432" y="505119"/>
                  </a:lnTo>
                  <a:cubicBezTo>
                    <a:pt x="1000418" y="1201648"/>
                    <a:pt x="1082060" y="1593377"/>
                    <a:pt x="1343318" y="2055863"/>
                  </a:cubicBezTo>
                  <a:lnTo>
                    <a:pt x="0" y="2066750"/>
                  </a:lnTo>
                  <a:cubicBezTo>
                    <a:pt x="246742" y="1633292"/>
                    <a:pt x="417285" y="1101863"/>
                    <a:pt x="446313" y="505119"/>
                  </a:cubicBezTo>
                  <a:lnTo>
                    <a:pt x="193754" y="50511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0ECFE">
                    <a:alpha val="12000"/>
                  </a:srgbClr>
                </a:gs>
                <a:gs pos="65000">
                  <a:srgbClr val="40ECFE">
                    <a:alpha val="0"/>
                  </a:srgbClr>
                </a:gs>
              </a:gsLst>
              <a:lin ang="5400000" scaled="1"/>
              <a:tileRect/>
            </a:gradFill>
            <a:ln w="15875">
              <a:gradFill flip="none" rotWithShape="1">
                <a:gsLst>
                  <a:gs pos="0">
                    <a:srgbClr val="40ECFE">
                      <a:alpha val="30000"/>
                    </a:srgbClr>
                  </a:gs>
                  <a:gs pos="72000">
                    <a:srgbClr val="40ECFE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9ECFCCE-8691-474E-8BDF-4233F129BA1E}"/>
                </a:ext>
              </a:extLst>
            </p:cNvPr>
            <p:cNvGrpSpPr/>
            <p:nvPr/>
          </p:nvGrpSpPr>
          <p:grpSpPr>
            <a:xfrm>
              <a:off x="4784178" y="2170891"/>
              <a:ext cx="2513712" cy="794049"/>
              <a:chOff x="4784178" y="2170891"/>
              <a:chExt cx="2513712" cy="794049"/>
            </a:xfrm>
          </p:grpSpPr>
          <p:sp>
            <p:nvSpPr>
              <p:cNvPr id="31" name="箭头: 上 29">
                <a:extLst>
                  <a:ext uri="{FF2B5EF4-FFF2-40B4-BE49-F238E27FC236}">
                    <a16:creationId xmlns:a16="http://schemas.microsoft.com/office/drawing/2014/main" id="{0E269FBC-12E6-45FB-A985-454C8DF65051}"/>
                  </a:ext>
                </a:extLst>
              </p:cNvPr>
              <p:cNvSpPr/>
              <p:nvPr/>
            </p:nvSpPr>
            <p:spPr>
              <a:xfrm rot="1800000">
                <a:off x="6538615" y="2170891"/>
                <a:ext cx="759275" cy="794049"/>
              </a:xfrm>
              <a:custGeom>
                <a:avLst/>
                <a:gdLst>
                  <a:gd name="connsiteX0" fmla="*/ 0 w 1010237"/>
                  <a:gd name="connsiteY0" fmla="*/ 505119 h 2039535"/>
                  <a:gd name="connsiteX1" fmla="*/ 505119 w 1010237"/>
                  <a:gd name="connsiteY1" fmla="*/ 0 h 2039535"/>
                  <a:gd name="connsiteX2" fmla="*/ 1010237 w 1010237"/>
                  <a:gd name="connsiteY2" fmla="*/ 505119 h 2039535"/>
                  <a:gd name="connsiteX3" fmla="*/ 757678 w 1010237"/>
                  <a:gd name="connsiteY3" fmla="*/ 505119 h 2039535"/>
                  <a:gd name="connsiteX4" fmla="*/ 757678 w 1010237"/>
                  <a:gd name="connsiteY4" fmla="*/ 2039535 h 2039535"/>
                  <a:gd name="connsiteX5" fmla="*/ 252559 w 1010237"/>
                  <a:gd name="connsiteY5" fmla="*/ 2039535 h 2039535"/>
                  <a:gd name="connsiteX6" fmla="*/ 252559 w 1010237"/>
                  <a:gd name="connsiteY6" fmla="*/ 505119 h 2039535"/>
                  <a:gd name="connsiteX7" fmla="*/ 0 w 1010237"/>
                  <a:gd name="connsiteY7" fmla="*/ 505119 h 2039535"/>
                  <a:gd name="connsiteX0" fmla="*/ 0 w 1149564"/>
                  <a:gd name="connsiteY0" fmla="*/ 505119 h 2055863"/>
                  <a:gd name="connsiteX1" fmla="*/ 505119 w 1149564"/>
                  <a:gd name="connsiteY1" fmla="*/ 0 h 2055863"/>
                  <a:gd name="connsiteX2" fmla="*/ 1010237 w 1149564"/>
                  <a:gd name="connsiteY2" fmla="*/ 505119 h 2055863"/>
                  <a:gd name="connsiteX3" fmla="*/ 757678 w 1149564"/>
                  <a:gd name="connsiteY3" fmla="*/ 505119 h 2055863"/>
                  <a:gd name="connsiteX4" fmla="*/ 1149564 w 1149564"/>
                  <a:gd name="connsiteY4" fmla="*/ 2055863 h 2055863"/>
                  <a:gd name="connsiteX5" fmla="*/ 252559 w 1149564"/>
                  <a:gd name="connsiteY5" fmla="*/ 2039535 h 2055863"/>
                  <a:gd name="connsiteX6" fmla="*/ 252559 w 1149564"/>
                  <a:gd name="connsiteY6" fmla="*/ 505119 h 2055863"/>
                  <a:gd name="connsiteX7" fmla="*/ 0 w 1149564"/>
                  <a:gd name="connsiteY7" fmla="*/ 505119 h 2055863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82869 w 1332433"/>
                  <a:gd name="connsiteY0" fmla="*/ 505119 h 2061307"/>
                  <a:gd name="connsiteX1" fmla="*/ 687988 w 1332433"/>
                  <a:gd name="connsiteY1" fmla="*/ 0 h 2061307"/>
                  <a:gd name="connsiteX2" fmla="*/ 1193106 w 1332433"/>
                  <a:gd name="connsiteY2" fmla="*/ 505119 h 2061307"/>
                  <a:gd name="connsiteX3" fmla="*/ 940547 w 1332433"/>
                  <a:gd name="connsiteY3" fmla="*/ 505119 h 2061307"/>
                  <a:gd name="connsiteX4" fmla="*/ 1332433 w 1332433"/>
                  <a:gd name="connsiteY4" fmla="*/ 2055863 h 2061307"/>
                  <a:gd name="connsiteX5" fmla="*/ 0 w 1332433"/>
                  <a:gd name="connsiteY5" fmla="*/ 2061307 h 2061307"/>
                  <a:gd name="connsiteX6" fmla="*/ 435428 w 1332433"/>
                  <a:gd name="connsiteY6" fmla="*/ 505119 h 2061307"/>
                  <a:gd name="connsiteX7" fmla="*/ 182869 w 1332433"/>
                  <a:gd name="connsiteY7" fmla="*/ 505119 h 2061307"/>
                  <a:gd name="connsiteX0" fmla="*/ 182869 w 1332433"/>
                  <a:gd name="connsiteY0" fmla="*/ 505119 h 2061307"/>
                  <a:gd name="connsiteX1" fmla="*/ 687988 w 1332433"/>
                  <a:gd name="connsiteY1" fmla="*/ 0 h 2061307"/>
                  <a:gd name="connsiteX2" fmla="*/ 1193106 w 1332433"/>
                  <a:gd name="connsiteY2" fmla="*/ 505119 h 2061307"/>
                  <a:gd name="connsiteX3" fmla="*/ 940547 w 1332433"/>
                  <a:gd name="connsiteY3" fmla="*/ 505119 h 2061307"/>
                  <a:gd name="connsiteX4" fmla="*/ 1332433 w 1332433"/>
                  <a:gd name="connsiteY4" fmla="*/ 2055863 h 2061307"/>
                  <a:gd name="connsiteX5" fmla="*/ 0 w 1332433"/>
                  <a:gd name="connsiteY5" fmla="*/ 2061307 h 2061307"/>
                  <a:gd name="connsiteX6" fmla="*/ 435428 w 1332433"/>
                  <a:gd name="connsiteY6" fmla="*/ 505119 h 2061307"/>
                  <a:gd name="connsiteX7" fmla="*/ 182869 w 1332433"/>
                  <a:gd name="connsiteY7" fmla="*/ 505119 h 2061307"/>
                  <a:gd name="connsiteX0" fmla="*/ 182869 w 1332433"/>
                  <a:gd name="connsiteY0" fmla="*/ 505119 h 2061307"/>
                  <a:gd name="connsiteX1" fmla="*/ 687988 w 1332433"/>
                  <a:gd name="connsiteY1" fmla="*/ 0 h 2061307"/>
                  <a:gd name="connsiteX2" fmla="*/ 1193106 w 1332433"/>
                  <a:gd name="connsiteY2" fmla="*/ 505119 h 2061307"/>
                  <a:gd name="connsiteX3" fmla="*/ 940547 w 1332433"/>
                  <a:gd name="connsiteY3" fmla="*/ 505119 h 2061307"/>
                  <a:gd name="connsiteX4" fmla="*/ 1332433 w 1332433"/>
                  <a:gd name="connsiteY4" fmla="*/ 2055863 h 2061307"/>
                  <a:gd name="connsiteX5" fmla="*/ 0 w 1332433"/>
                  <a:gd name="connsiteY5" fmla="*/ 2061307 h 2061307"/>
                  <a:gd name="connsiteX6" fmla="*/ 435428 w 1332433"/>
                  <a:gd name="connsiteY6" fmla="*/ 505119 h 2061307"/>
                  <a:gd name="connsiteX7" fmla="*/ 182869 w 1332433"/>
                  <a:gd name="connsiteY7" fmla="*/ 505119 h 2061307"/>
                  <a:gd name="connsiteX0" fmla="*/ 215526 w 1365090"/>
                  <a:gd name="connsiteY0" fmla="*/ 505119 h 2104850"/>
                  <a:gd name="connsiteX1" fmla="*/ 720645 w 1365090"/>
                  <a:gd name="connsiteY1" fmla="*/ 0 h 2104850"/>
                  <a:gd name="connsiteX2" fmla="*/ 1225763 w 1365090"/>
                  <a:gd name="connsiteY2" fmla="*/ 505119 h 2104850"/>
                  <a:gd name="connsiteX3" fmla="*/ 973204 w 1365090"/>
                  <a:gd name="connsiteY3" fmla="*/ 505119 h 2104850"/>
                  <a:gd name="connsiteX4" fmla="*/ 1365090 w 1365090"/>
                  <a:gd name="connsiteY4" fmla="*/ 2055863 h 2104850"/>
                  <a:gd name="connsiteX5" fmla="*/ 0 w 1365090"/>
                  <a:gd name="connsiteY5" fmla="*/ 2104850 h 2104850"/>
                  <a:gd name="connsiteX6" fmla="*/ 468085 w 1365090"/>
                  <a:gd name="connsiteY6" fmla="*/ 505119 h 2104850"/>
                  <a:gd name="connsiteX7" fmla="*/ 215526 w 1365090"/>
                  <a:gd name="connsiteY7" fmla="*/ 505119 h 2104850"/>
                  <a:gd name="connsiteX0" fmla="*/ 193754 w 1343318"/>
                  <a:gd name="connsiteY0" fmla="*/ 505119 h 2066750"/>
                  <a:gd name="connsiteX1" fmla="*/ 698873 w 1343318"/>
                  <a:gd name="connsiteY1" fmla="*/ 0 h 2066750"/>
                  <a:gd name="connsiteX2" fmla="*/ 1203991 w 1343318"/>
                  <a:gd name="connsiteY2" fmla="*/ 505119 h 2066750"/>
                  <a:gd name="connsiteX3" fmla="*/ 951432 w 1343318"/>
                  <a:gd name="connsiteY3" fmla="*/ 505119 h 2066750"/>
                  <a:gd name="connsiteX4" fmla="*/ 1343318 w 1343318"/>
                  <a:gd name="connsiteY4" fmla="*/ 2055863 h 2066750"/>
                  <a:gd name="connsiteX5" fmla="*/ 0 w 1343318"/>
                  <a:gd name="connsiteY5" fmla="*/ 2066750 h 2066750"/>
                  <a:gd name="connsiteX6" fmla="*/ 446313 w 1343318"/>
                  <a:gd name="connsiteY6" fmla="*/ 505119 h 2066750"/>
                  <a:gd name="connsiteX7" fmla="*/ 193754 w 1343318"/>
                  <a:gd name="connsiteY7" fmla="*/ 505119 h 20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3318" h="2066750">
                    <a:moveTo>
                      <a:pt x="193754" y="505119"/>
                    </a:moveTo>
                    <a:lnTo>
                      <a:pt x="698873" y="0"/>
                    </a:lnTo>
                    <a:lnTo>
                      <a:pt x="1203991" y="505119"/>
                    </a:lnTo>
                    <a:lnTo>
                      <a:pt x="951432" y="505119"/>
                    </a:lnTo>
                    <a:cubicBezTo>
                      <a:pt x="1000418" y="1201648"/>
                      <a:pt x="1082060" y="1593377"/>
                      <a:pt x="1343318" y="2055863"/>
                    </a:cubicBezTo>
                    <a:lnTo>
                      <a:pt x="0" y="2066750"/>
                    </a:lnTo>
                    <a:cubicBezTo>
                      <a:pt x="246742" y="1633292"/>
                      <a:pt x="417285" y="1101863"/>
                      <a:pt x="446313" y="505119"/>
                    </a:cubicBezTo>
                    <a:lnTo>
                      <a:pt x="193754" y="5051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0ECFE">
                      <a:alpha val="12000"/>
                    </a:srgbClr>
                  </a:gs>
                  <a:gs pos="65000">
                    <a:srgbClr val="40ECFE">
                      <a:alpha val="0"/>
                    </a:srgbClr>
                  </a:gs>
                </a:gsLst>
                <a:lin ang="5400000" scaled="1"/>
                <a:tileRect/>
              </a:gradFill>
              <a:ln w="15875">
                <a:gradFill flip="none" rotWithShape="1">
                  <a:gsLst>
                    <a:gs pos="0">
                      <a:srgbClr val="40ECFE">
                        <a:alpha val="30000"/>
                      </a:srgbClr>
                    </a:gs>
                    <a:gs pos="72000">
                      <a:srgbClr val="40ECF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箭头: 上 29">
                <a:extLst>
                  <a:ext uri="{FF2B5EF4-FFF2-40B4-BE49-F238E27FC236}">
                    <a16:creationId xmlns:a16="http://schemas.microsoft.com/office/drawing/2014/main" id="{46EDBF03-3EAA-4AB5-AD32-E5460BE2667B}"/>
                  </a:ext>
                </a:extLst>
              </p:cNvPr>
              <p:cNvSpPr/>
              <p:nvPr/>
            </p:nvSpPr>
            <p:spPr>
              <a:xfrm rot="19800000" flipH="1">
                <a:off x="4784178" y="2170891"/>
                <a:ext cx="759275" cy="794049"/>
              </a:xfrm>
              <a:custGeom>
                <a:avLst/>
                <a:gdLst>
                  <a:gd name="connsiteX0" fmla="*/ 0 w 1010237"/>
                  <a:gd name="connsiteY0" fmla="*/ 505119 h 2039535"/>
                  <a:gd name="connsiteX1" fmla="*/ 505119 w 1010237"/>
                  <a:gd name="connsiteY1" fmla="*/ 0 h 2039535"/>
                  <a:gd name="connsiteX2" fmla="*/ 1010237 w 1010237"/>
                  <a:gd name="connsiteY2" fmla="*/ 505119 h 2039535"/>
                  <a:gd name="connsiteX3" fmla="*/ 757678 w 1010237"/>
                  <a:gd name="connsiteY3" fmla="*/ 505119 h 2039535"/>
                  <a:gd name="connsiteX4" fmla="*/ 757678 w 1010237"/>
                  <a:gd name="connsiteY4" fmla="*/ 2039535 h 2039535"/>
                  <a:gd name="connsiteX5" fmla="*/ 252559 w 1010237"/>
                  <a:gd name="connsiteY5" fmla="*/ 2039535 h 2039535"/>
                  <a:gd name="connsiteX6" fmla="*/ 252559 w 1010237"/>
                  <a:gd name="connsiteY6" fmla="*/ 505119 h 2039535"/>
                  <a:gd name="connsiteX7" fmla="*/ 0 w 1010237"/>
                  <a:gd name="connsiteY7" fmla="*/ 505119 h 2039535"/>
                  <a:gd name="connsiteX0" fmla="*/ 0 w 1149564"/>
                  <a:gd name="connsiteY0" fmla="*/ 505119 h 2055863"/>
                  <a:gd name="connsiteX1" fmla="*/ 505119 w 1149564"/>
                  <a:gd name="connsiteY1" fmla="*/ 0 h 2055863"/>
                  <a:gd name="connsiteX2" fmla="*/ 1010237 w 1149564"/>
                  <a:gd name="connsiteY2" fmla="*/ 505119 h 2055863"/>
                  <a:gd name="connsiteX3" fmla="*/ 757678 w 1149564"/>
                  <a:gd name="connsiteY3" fmla="*/ 505119 h 2055863"/>
                  <a:gd name="connsiteX4" fmla="*/ 1149564 w 1149564"/>
                  <a:gd name="connsiteY4" fmla="*/ 2055863 h 2055863"/>
                  <a:gd name="connsiteX5" fmla="*/ 252559 w 1149564"/>
                  <a:gd name="connsiteY5" fmla="*/ 2039535 h 2055863"/>
                  <a:gd name="connsiteX6" fmla="*/ 252559 w 1149564"/>
                  <a:gd name="connsiteY6" fmla="*/ 505119 h 2055863"/>
                  <a:gd name="connsiteX7" fmla="*/ 0 w 1149564"/>
                  <a:gd name="connsiteY7" fmla="*/ 505119 h 2055863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28441 w 1278005"/>
                  <a:gd name="connsiteY0" fmla="*/ 505119 h 2066750"/>
                  <a:gd name="connsiteX1" fmla="*/ 633560 w 1278005"/>
                  <a:gd name="connsiteY1" fmla="*/ 0 h 2066750"/>
                  <a:gd name="connsiteX2" fmla="*/ 1138678 w 1278005"/>
                  <a:gd name="connsiteY2" fmla="*/ 505119 h 2066750"/>
                  <a:gd name="connsiteX3" fmla="*/ 886119 w 1278005"/>
                  <a:gd name="connsiteY3" fmla="*/ 505119 h 2066750"/>
                  <a:gd name="connsiteX4" fmla="*/ 1278005 w 1278005"/>
                  <a:gd name="connsiteY4" fmla="*/ 2055863 h 2066750"/>
                  <a:gd name="connsiteX5" fmla="*/ 0 w 1278005"/>
                  <a:gd name="connsiteY5" fmla="*/ 2066750 h 2066750"/>
                  <a:gd name="connsiteX6" fmla="*/ 381000 w 1278005"/>
                  <a:gd name="connsiteY6" fmla="*/ 505119 h 2066750"/>
                  <a:gd name="connsiteX7" fmla="*/ 128441 w 1278005"/>
                  <a:gd name="connsiteY7" fmla="*/ 505119 h 2066750"/>
                  <a:gd name="connsiteX0" fmla="*/ 182869 w 1332433"/>
                  <a:gd name="connsiteY0" fmla="*/ 505119 h 2061307"/>
                  <a:gd name="connsiteX1" fmla="*/ 687988 w 1332433"/>
                  <a:gd name="connsiteY1" fmla="*/ 0 h 2061307"/>
                  <a:gd name="connsiteX2" fmla="*/ 1193106 w 1332433"/>
                  <a:gd name="connsiteY2" fmla="*/ 505119 h 2061307"/>
                  <a:gd name="connsiteX3" fmla="*/ 940547 w 1332433"/>
                  <a:gd name="connsiteY3" fmla="*/ 505119 h 2061307"/>
                  <a:gd name="connsiteX4" fmla="*/ 1332433 w 1332433"/>
                  <a:gd name="connsiteY4" fmla="*/ 2055863 h 2061307"/>
                  <a:gd name="connsiteX5" fmla="*/ 0 w 1332433"/>
                  <a:gd name="connsiteY5" fmla="*/ 2061307 h 2061307"/>
                  <a:gd name="connsiteX6" fmla="*/ 435428 w 1332433"/>
                  <a:gd name="connsiteY6" fmla="*/ 505119 h 2061307"/>
                  <a:gd name="connsiteX7" fmla="*/ 182869 w 1332433"/>
                  <a:gd name="connsiteY7" fmla="*/ 505119 h 2061307"/>
                  <a:gd name="connsiteX0" fmla="*/ 182869 w 1332433"/>
                  <a:gd name="connsiteY0" fmla="*/ 505119 h 2061307"/>
                  <a:gd name="connsiteX1" fmla="*/ 687988 w 1332433"/>
                  <a:gd name="connsiteY1" fmla="*/ 0 h 2061307"/>
                  <a:gd name="connsiteX2" fmla="*/ 1193106 w 1332433"/>
                  <a:gd name="connsiteY2" fmla="*/ 505119 h 2061307"/>
                  <a:gd name="connsiteX3" fmla="*/ 940547 w 1332433"/>
                  <a:gd name="connsiteY3" fmla="*/ 505119 h 2061307"/>
                  <a:gd name="connsiteX4" fmla="*/ 1332433 w 1332433"/>
                  <a:gd name="connsiteY4" fmla="*/ 2055863 h 2061307"/>
                  <a:gd name="connsiteX5" fmla="*/ 0 w 1332433"/>
                  <a:gd name="connsiteY5" fmla="*/ 2061307 h 2061307"/>
                  <a:gd name="connsiteX6" fmla="*/ 435428 w 1332433"/>
                  <a:gd name="connsiteY6" fmla="*/ 505119 h 2061307"/>
                  <a:gd name="connsiteX7" fmla="*/ 182869 w 1332433"/>
                  <a:gd name="connsiteY7" fmla="*/ 505119 h 2061307"/>
                  <a:gd name="connsiteX0" fmla="*/ 182869 w 1332433"/>
                  <a:gd name="connsiteY0" fmla="*/ 505119 h 2061307"/>
                  <a:gd name="connsiteX1" fmla="*/ 687988 w 1332433"/>
                  <a:gd name="connsiteY1" fmla="*/ 0 h 2061307"/>
                  <a:gd name="connsiteX2" fmla="*/ 1193106 w 1332433"/>
                  <a:gd name="connsiteY2" fmla="*/ 505119 h 2061307"/>
                  <a:gd name="connsiteX3" fmla="*/ 940547 w 1332433"/>
                  <a:gd name="connsiteY3" fmla="*/ 505119 h 2061307"/>
                  <a:gd name="connsiteX4" fmla="*/ 1332433 w 1332433"/>
                  <a:gd name="connsiteY4" fmla="*/ 2055863 h 2061307"/>
                  <a:gd name="connsiteX5" fmla="*/ 0 w 1332433"/>
                  <a:gd name="connsiteY5" fmla="*/ 2061307 h 2061307"/>
                  <a:gd name="connsiteX6" fmla="*/ 435428 w 1332433"/>
                  <a:gd name="connsiteY6" fmla="*/ 505119 h 2061307"/>
                  <a:gd name="connsiteX7" fmla="*/ 182869 w 1332433"/>
                  <a:gd name="connsiteY7" fmla="*/ 505119 h 2061307"/>
                  <a:gd name="connsiteX0" fmla="*/ 215526 w 1365090"/>
                  <a:gd name="connsiteY0" fmla="*/ 505119 h 2104850"/>
                  <a:gd name="connsiteX1" fmla="*/ 720645 w 1365090"/>
                  <a:gd name="connsiteY1" fmla="*/ 0 h 2104850"/>
                  <a:gd name="connsiteX2" fmla="*/ 1225763 w 1365090"/>
                  <a:gd name="connsiteY2" fmla="*/ 505119 h 2104850"/>
                  <a:gd name="connsiteX3" fmla="*/ 973204 w 1365090"/>
                  <a:gd name="connsiteY3" fmla="*/ 505119 h 2104850"/>
                  <a:gd name="connsiteX4" fmla="*/ 1365090 w 1365090"/>
                  <a:gd name="connsiteY4" fmla="*/ 2055863 h 2104850"/>
                  <a:gd name="connsiteX5" fmla="*/ 0 w 1365090"/>
                  <a:gd name="connsiteY5" fmla="*/ 2104850 h 2104850"/>
                  <a:gd name="connsiteX6" fmla="*/ 468085 w 1365090"/>
                  <a:gd name="connsiteY6" fmla="*/ 505119 h 2104850"/>
                  <a:gd name="connsiteX7" fmla="*/ 215526 w 1365090"/>
                  <a:gd name="connsiteY7" fmla="*/ 505119 h 2104850"/>
                  <a:gd name="connsiteX0" fmla="*/ 193754 w 1343318"/>
                  <a:gd name="connsiteY0" fmla="*/ 505119 h 2066750"/>
                  <a:gd name="connsiteX1" fmla="*/ 698873 w 1343318"/>
                  <a:gd name="connsiteY1" fmla="*/ 0 h 2066750"/>
                  <a:gd name="connsiteX2" fmla="*/ 1203991 w 1343318"/>
                  <a:gd name="connsiteY2" fmla="*/ 505119 h 2066750"/>
                  <a:gd name="connsiteX3" fmla="*/ 951432 w 1343318"/>
                  <a:gd name="connsiteY3" fmla="*/ 505119 h 2066750"/>
                  <a:gd name="connsiteX4" fmla="*/ 1343318 w 1343318"/>
                  <a:gd name="connsiteY4" fmla="*/ 2055863 h 2066750"/>
                  <a:gd name="connsiteX5" fmla="*/ 0 w 1343318"/>
                  <a:gd name="connsiteY5" fmla="*/ 2066750 h 2066750"/>
                  <a:gd name="connsiteX6" fmla="*/ 446313 w 1343318"/>
                  <a:gd name="connsiteY6" fmla="*/ 505119 h 2066750"/>
                  <a:gd name="connsiteX7" fmla="*/ 193754 w 1343318"/>
                  <a:gd name="connsiteY7" fmla="*/ 505119 h 2066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3318" h="2066750">
                    <a:moveTo>
                      <a:pt x="193754" y="505119"/>
                    </a:moveTo>
                    <a:lnTo>
                      <a:pt x="698873" y="0"/>
                    </a:lnTo>
                    <a:lnTo>
                      <a:pt x="1203991" y="505119"/>
                    </a:lnTo>
                    <a:lnTo>
                      <a:pt x="951432" y="505119"/>
                    </a:lnTo>
                    <a:cubicBezTo>
                      <a:pt x="1000418" y="1201648"/>
                      <a:pt x="1082060" y="1593377"/>
                      <a:pt x="1343318" y="2055863"/>
                    </a:cubicBezTo>
                    <a:lnTo>
                      <a:pt x="0" y="2066750"/>
                    </a:lnTo>
                    <a:cubicBezTo>
                      <a:pt x="246742" y="1633292"/>
                      <a:pt x="417285" y="1101863"/>
                      <a:pt x="446313" y="505119"/>
                    </a:cubicBezTo>
                    <a:lnTo>
                      <a:pt x="193754" y="5051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0ECFE">
                      <a:alpha val="12000"/>
                    </a:srgbClr>
                  </a:gs>
                  <a:gs pos="65000">
                    <a:srgbClr val="40ECFE">
                      <a:alpha val="0"/>
                    </a:srgbClr>
                  </a:gs>
                </a:gsLst>
                <a:lin ang="5400000" scaled="1"/>
                <a:tileRect/>
              </a:gradFill>
              <a:ln w="15875">
                <a:gradFill flip="none" rotWithShape="1">
                  <a:gsLst>
                    <a:gs pos="0">
                      <a:srgbClr val="40ECFE">
                        <a:alpha val="30000"/>
                      </a:srgbClr>
                    </a:gs>
                    <a:gs pos="72000">
                      <a:srgbClr val="40ECFE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3C47DFD-2809-4478-B7A4-23A39B400254}"/>
              </a:ext>
            </a:extLst>
          </p:cNvPr>
          <p:cNvGrpSpPr/>
          <p:nvPr/>
        </p:nvGrpSpPr>
        <p:grpSpPr>
          <a:xfrm>
            <a:off x="3760648" y="379408"/>
            <a:ext cx="4670705" cy="703901"/>
            <a:chOff x="3729529" y="379408"/>
            <a:chExt cx="4670705" cy="70390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538E1EC-066B-437F-A14F-D0E7F03D8CDD}"/>
                </a:ext>
              </a:extLst>
            </p:cNvPr>
            <p:cNvGrpSpPr/>
            <p:nvPr/>
          </p:nvGrpSpPr>
          <p:grpSpPr>
            <a:xfrm>
              <a:off x="3729529" y="379408"/>
              <a:ext cx="326572" cy="703901"/>
              <a:chOff x="3729529" y="379408"/>
              <a:chExt cx="326572" cy="703901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6A558165-CD2B-4662-8598-1A9F7D5062AD}"/>
                  </a:ext>
                </a:extLst>
              </p:cNvPr>
              <p:cNvCxnSpPr/>
              <p:nvPr/>
            </p:nvCxnSpPr>
            <p:spPr>
              <a:xfrm>
                <a:off x="3729529" y="561440"/>
                <a:ext cx="0" cy="474420"/>
              </a:xfrm>
              <a:prstGeom prst="line">
                <a:avLst/>
              </a:prstGeom>
              <a:ln>
                <a:gradFill>
                  <a:gsLst>
                    <a:gs pos="0">
                      <a:srgbClr val="40ECFE">
                        <a:alpha val="70000"/>
                      </a:srgbClr>
                    </a:gs>
                    <a:gs pos="100000">
                      <a:srgbClr val="40ECFE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7A13462-1166-4B18-88AE-4783E69DA9A8}"/>
                  </a:ext>
                </a:extLst>
              </p:cNvPr>
              <p:cNvCxnSpPr/>
              <p:nvPr/>
            </p:nvCxnSpPr>
            <p:spPr>
              <a:xfrm>
                <a:off x="3892815" y="379408"/>
                <a:ext cx="0" cy="474420"/>
              </a:xfrm>
              <a:prstGeom prst="line">
                <a:avLst/>
              </a:prstGeom>
              <a:ln>
                <a:gradFill>
                  <a:gsLst>
                    <a:gs pos="0">
                      <a:srgbClr val="40ECFE">
                        <a:alpha val="70000"/>
                      </a:srgbClr>
                    </a:gs>
                    <a:gs pos="100000">
                      <a:srgbClr val="40ECFE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99F2287-3E21-4A11-AFF1-A7230F20405C}"/>
                  </a:ext>
                </a:extLst>
              </p:cNvPr>
              <p:cNvCxnSpPr/>
              <p:nvPr/>
            </p:nvCxnSpPr>
            <p:spPr>
              <a:xfrm>
                <a:off x="4056101" y="608889"/>
                <a:ext cx="0" cy="474420"/>
              </a:xfrm>
              <a:prstGeom prst="line">
                <a:avLst/>
              </a:prstGeom>
              <a:ln>
                <a:gradFill>
                  <a:gsLst>
                    <a:gs pos="0">
                      <a:srgbClr val="40ECFE">
                        <a:alpha val="70000"/>
                      </a:srgbClr>
                    </a:gs>
                    <a:gs pos="100000">
                      <a:srgbClr val="40ECFE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7AEACAA-00A2-4CEF-8876-B1AD22CD73CA}"/>
                </a:ext>
              </a:extLst>
            </p:cNvPr>
            <p:cNvGrpSpPr/>
            <p:nvPr/>
          </p:nvGrpSpPr>
          <p:grpSpPr>
            <a:xfrm>
              <a:off x="8073662" y="379408"/>
              <a:ext cx="326572" cy="703901"/>
              <a:chOff x="3729529" y="379408"/>
              <a:chExt cx="326572" cy="703901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6D26EBC5-CEEF-4C77-985A-7A5BD84AC9C1}"/>
                  </a:ext>
                </a:extLst>
              </p:cNvPr>
              <p:cNvCxnSpPr/>
              <p:nvPr/>
            </p:nvCxnSpPr>
            <p:spPr>
              <a:xfrm>
                <a:off x="3729529" y="561440"/>
                <a:ext cx="0" cy="474420"/>
              </a:xfrm>
              <a:prstGeom prst="line">
                <a:avLst/>
              </a:prstGeom>
              <a:ln>
                <a:gradFill>
                  <a:gsLst>
                    <a:gs pos="0">
                      <a:srgbClr val="40ECFE">
                        <a:alpha val="70000"/>
                      </a:srgbClr>
                    </a:gs>
                    <a:gs pos="100000">
                      <a:srgbClr val="40ECFE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497B7BDE-9FA2-4272-933B-ABE832C2A5CA}"/>
                  </a:ext>
                </a:extLst>
              </p:cNvPr>
              <p:cNvCxnSpPr/>
              <p:nvPr/>
            </p:nvCxnSpPr>
            <p:spPr>
              <a:xfrm>
                <a:off x="3892815" y="379408"/>
                <a:ext cx="0" cy="474420"/>
              </a:xfrm>
              <a:prstGeom prst="line">
                <a:avLst/>
              </a:prstGeom>
              <a:ln>
                <a:gradFill>
                  <a:gsLst>
                    <a:gs pos="0">
                      <a:srgbClr val="40ECFE">
                        <a:alpha val="70000"/>
                      </a:srgbClr>
                    </a:gs>
                    <a:gs pos="100000">
                      <a:srgbClr val="40ECFE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公众号：陈西设计之家。微信搜索即可。更多免费PPT模版教程等都可以在公众号内获取。PPT高端定制/发布会PPT设计微信：2090298045【陈西】">
                <a:extLst>
                  <a:ext uri="{FF2B5EF4-FFF2-40B4-BE49-F238E27FC236}">
                    <a16:creationId xmlns:a16="http://schemas.microsoft.com/office/drawing/2014/main" id="{1DDC746B-FF91-4C59-BABF-10784DD43A55}"/>
                  </a:ext>
                </a:extLst>
              </p:cNvPr>
              <p:cNvCxnSpPr/>
              <p:nvPr/>
            </p:nvCxnSpPr>
            <p:spPr>
              <a:xfrm>
                <a:off x="4056101" y="608889"/>
                <a:ext cx="0" cy="474420"/>
              </a:xfrm>
              <a:prstGeom prst="line">
                <a:avLst/>
              </a:prstGeom>
              <a:ln>
                <a:gradFill>
                  <a:gsLst>
                    <a:gs pos="0">
                      <a:srgbClr val="40ECFE">
                        <a:alpha val="70000"/>
                      </a:srgbClr>
                    </a:gs>
                    <a:gs pos="100000">
                      <a:srgbClr val="40ECFE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3B2E9B12-65B1-4BD3-8461-CF1B1D0584EC}"/>
              </a:ext>
            </a:extLst>
          </p:cNvPr>
          <p:cNvSpPr/>
          <p:nvPr/>
        </p:nvSpPr>
        <p:spPr>
          <a:xfrm>
            <a:off x="4060226" y="1884329"/>
            <a:ext cx="4071550" cy="4071550"/>
          </a:xfrm>
          <a:prstGeom prst="ellipse">
            <a:avLst/>
          </a:prstGeom>
          <a:noFill/>
          <a:ln w="6350" cap="rnd">
            <a:gradFill>
              <a:gsLst>
                <a:gs pos="20000">
                  <a:srgbClr val="40ECFE">
                    <a:alpha val="0"/>
                  </a:srgbClr>
                </a:gs>
                <a:gs pos="50000">
                  <a:srgbClr val="40ECFE">
                    <a:alpha val="20000"/>
                  </a:srgbClr>
                </a:gs>
                <a:gs pos="80000">
                  <a:srgbClr val="40ECFE">
                    <a:alpha val="0"/>
                  </a:srgb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CB669104-0C4C-4BFE-9B9E-0D3DD1AE94BC}"/>
              </a:ext>
            </a:extLst>
          </p:cNvPr>
          <p:cNvSpPr/>
          <p:nvPr/>
        </p:nvSpPr>
        <p:spPr>
          <a:xfrm>
            <a:off x="3984171" y="1797794"/>
            <a:ext cx="4244618" cy="4244618"/>
          </a:xfrm>
          <a:prstGeom prst="ellipse">
            <a:avLst/>
          </a:prstGeom>
          <a:noFill/>
          <a:ln w="6350" cap="rnd">
            <a:gradFill>
              <a:gsLst>
                <a:gs pos="20000">
                  <a:srgbClr val="40ECFE">
                    <a:alpha val="0"/>
                  </a:srgbClr>
                </a:gs>
                <a:gs pos="50000">
                  <a:srgbClr val="40ECFE">
                    <a:alpha val="20000"/>
                  </a:srgbClr>
                </a:gs>
                <a:gs pos="80000">
                  <a:srgbClr val="40ECFE">
                    <a:alpha val="0"/>
                  </a:srgb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794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0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4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4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7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57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4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57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5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5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57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5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57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5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6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7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6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6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57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6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6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7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7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7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57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7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7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 p14:presetBounceEnd="57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7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8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57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8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8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57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8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8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7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9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9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57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9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7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9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10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57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10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10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  <p:bldP spid="21" grpId="0" animBg="1"/>
          <p:bldP spid="19" grpId="0" animBg="1"/>
          <p:bldP spid="20" grpId="0" animBg="1"/>
          <p:bldP spid="11" grpId="0"/>
          <p:bldP spid="12" grpId="0"/>
          <p:bldP spid="22" grpId="0" animBg="1"/>
          <p:bldP spid="23" grpId="0" animBg="1"/>
          <p:bldP spid="13" grpId="0"/>
          <p:bldP spid="14" grpId="0"/>
          <p:bldP spid="24" grpId="0" animBg="1"/>
          <p:bldP spid="25" grpId="0" animBg="1"/>
          <p:bldP spid="26" grpId="0" animBg="1"/>
          <p:bldP spid="27" grpId="0" animBg="1"/>
          <p:bldP spid="15" grpId="0"/>
          <p:bldP spid="16" grpId="0"/>
          <p:bldP spid="17" grpId="0"/>
          <p:bldP spid="18" grpId="0"/>
          <p:bldP spid="29" grpId="0" animBg="1"/>
          <p:bldP spid="45" grpId="0" animBg="1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0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4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6" presetClass="entr" presetSubtype="4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  <p:bldP spid="10" grpId="0"/>
          <p:bldP spid="21" grpId="0" animBg="1"/>
          <p:bldP spid="19" grpId="0" animBg="1"/>
          <p:bldP spid="20" grpId="0" animBg="1"/>
          <p:bldP spid="11" grpId="0"/>
          <p:bldP spid="12" grpId="0"/>
          <p:bldP spid="22" grpId="0" animBg="1"/>
          <p:bldP spid="23" grpId="0" animBg="1"/>
          <p:bldP spid="13" grpId="0"/>
          <p:bldP spid="14" grpId="0"/>
          <p:bldP spid="24" grpId="0" animBg="1"/>
          <p:bldP spid="25" grpId="0" animBg="1"/>
          <p:bldP spid="26" grpId="0" animBg="1"/>
          <p:bldP spid="27" grpId="0" animBg="1"/>
          <p:bldP spid="15" grpId="0"/>
          <p:bldP spid="16" grpId="0"/>
          <p:bldP spid="17" grpId="0"/>
          <p:bldP spid="18" grpId="0"/>
          <p:bldP spid="29" grpId="0" animBg="1"/>
          <p:bldP spid="45" grpId="0" animBg="1"/>
          <p:bldP spid="46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5E361E68-3A8E-4301-BB33-EE429FC94F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17"/>
            <a:ext cx="12192000" cy="685648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6DF7962-8D32-4537-A4B0-382B8BB251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2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4403D14-F20C-47A8-9F1A-60788DD6FE12}"/>
              </a:ext>
            </a:extLst>
          </p:cNvPr>
          <p:cNvSpPr/>
          <p:nvPr/>
        </p:nvSpPr>
        <p:spPr>
          <a:xfrm>
            <a:off x="0" y="-1517"/>
            <a:ext cx="12192000" cy="6858000"/>
          </a:xfrm>
          <a:prstGeom prst="rect">
            <a:avLst/>
          </a:prstGeom>
          <a:gradFill flip="none" rotWithShape="1">
            <a:gsLst>
              <a:gs pos="40000">
                <a:srgbClr val="060A22">
                  <a:alpha val="0"/>
                </a:srgbClr>
              </a:gs>
              <a:gs pos="100000">
                <a:schemeClr val="tx1"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9" name="等腰三角形 148">
            <a:extLst>
              <a:ext uri="{FF2B5EF4-FFF2-40B4-BE49-F238E27FC236}">
                <a16:creationId xmlns:a16="http://schemas.microsoft.com/office/drawing/2014/main" id="{1256B498-0D93-45D5-8D05-3A283E9CE9E5}"/>
              </a:ext>
            </a:extLst>
          </p:cNvPr>
          <p:cNvSpPr/>
          <p:nvPr/>
        </p:nvSpPr>
        <p:spPr>
          <a:xfrm>
            <a:off x="1327785" y="1390976"/>
            <a:ext cx="9536430" cy="1297426"/>
          </a:xfrm>
          <a:prstGeom prst="triangle">
            <a:avLst/>
          </a:prstGeom>
          <a:gradFill>
            <a:gsLst>
              <a:gs pos="0">
                <a:srgbClr val="45EAFD"/>
              </a:gs>
              <a:gs pos="0">
                <a:srgbClr val="6AE7FF">
                  <a:alpha val="9000"/>
                </a:srgbClr>
              </a:gs>
              <a:gs pos="100000">
                <a:srgbClr val="45EA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0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1B1EAA74-BAF4-4F5A-910B-D0EE65A49491}"/>
              </a:ext>
            </a:extLst>
          </p:cNvPr>
          <p:cNvSpPr txBox="1"/>
          <p:nvPr/>
        </p:nvSpPr>
        <p:spPr>
          <a:xfrm>
            <a:off x="4118339" y="273018"/>
            <a:ext cx="3955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添加你的标题内容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2C94495-FA71-48EA-914C-2D4F54E9E566}"/>
              </a:ext>
            </a:extLst>
          </p:cNvPr>
          <p:cNvSpPr txBox="1"/>
          <p:nvPr/>
        </p:nvSpPr>
        <p:spPr>
          <a:xfrm>
            <a:off x="4228328" y="807021"/>
            <a:ext cx="36994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CHEN XI SHE JI ZHI JIA POWERPOINT</a:t>
            </a:r>
            <a:endParaRPr lang="zh-CN" altLang="en-US" sz="1200" dirty="0">
              <a:gradFill>
                <a:gsLst>
                  <a:gs pos="0">
                    <a:srgbClr val="40ECFE"/>
                  </a:gs>
                  <a:gs pos="100000">
                    <a:srgbClr val="549BD5"/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937D360E-8E6F-4B13-88F8-9EF14A49FC10}"/>
              </a:ext>
            </a:extLst>
          </p:cNvPr>
          <p:cNvSpPr/>
          <p:nvPr/>
        </p:nvSpPr>
        <p:spPr>
          <a:xfrm>
            <a:off x="3574951" y="971483"/>
            <a:ext cx="4148253" cy="63021"/>
          </a:xfrm>
          <a:prstGeom prst="parallelogram">
            <a:avLst>
              <a:gd name="adj" fmla="val 106626"/>
            </a:avLst>
          </a:prstGeom>
          <a:gradFill flip="none" rotWithShape="1">
            <a:gsLst>
              <a:gs pos="100000">
                <a:srgbClr val="40ECFE">
                  <a:alpha val="15000"/>
                </a:srgbClr>
              </a:gs>
              <a:gs pos="0">
                <a:srgbClr val="40ECFE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78E9A4-6014-4CF6-AAD0-E4686EF945CE}"/>
              </a:ext>
            </a:extLst>
          </p:cNvPr>
          <p:cNvGrpSpPr/>
          <p:nvPr/>
        </p:nvGrpSpPr>
        <p:grpSpPr>
          <a:xfrm>
            <a:off x="3777519" y="368594"/>
            <a:ext cx="272423" cy="728706"/>
            <a:chOff x="3703678" y="569981"/>
            <a:chExt cx="272423" cy="728706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9F5CA910-6C6E-4116-B779-C9992C77E68E}"/>
                </a:ext>
              </a:extLst>
            </p:cNvPr>
            <p:cNvCxnSpPr/>
            <p:nvPr/>
          </p:nvCxnSpPr>
          <p:spPr>
            <a:xfrm>
              <a:off x="3703678" y="760699"/>
              <a:ext cx="0" cy="38143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45EAFD">
                      <a:alpha val="50000"/>
                    </a:srgbClr>
                  </a:gs>
                  <a:gs pos="100000">
                    <a:srgbClr val="549BD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FF8A52B6-418A-49F6-8C0F-35E62768E5DD}"/>
                </a:ext>
              </a:extLst>
            </p:cNvPr>
            <p:cNvCxnSpPr>
              <a:cxnSpLocks/>
            </p:cNvCxnSpPr>
            <p:nvPr/>
          </p:nvCxnSpPr>
          <p:spPr>
            <a:xfrm>
              <a:off x="3976101" y="862641"/>
              <a:ext cx="0" cy="43604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45EAFD">
                      <a:alpha val="50000"/>
                    </a:srgbClr>
                  </a:gs>
                  <a:gs pos="100000">
                    <a:srgbClr val="549BD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88DED6EC-7ADC-40EA-A0B3-F1A47ABD940C}"/>
                </a:ext>
              </a:extLst>
            </p:cNvPr>
            <p:cNvCxnSpPr>
              <a:cxnSpLocks/>
            </p:cNvCxnSpPr>
            <p:nvPr/>
          </p:nvCxnSpPr>
          <p:spPr>
            <a:xfrm>
              <a:off x="3839889" y="569981"/>
              <a:ext cx="0" cy="43321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45EAFD">
                      <a:alpha val="50000"/>
                    </a:srgbClr>
                  </a:gs>
                  <a:gs pos="100000">
                    <a:srgbClr val="549BD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E0B8B6A-9720-48CA-B1DE-C75FB343730A}"/>
              </a:ext>
            </a:extLst>
          </p:cNvPr>
          <p:cNvGrpSpPr/>
          <p:nvPr/>
        </p:nvGrpSpPr>
        <p:grpSpPr>
          <a:xfrm>
            <a:off x="8142058" y="368594"/>
            <a:ext cx="272423" cy="728706"/>
            <a:chOff x="3703678" y="569981"/>
            <a:chExt cx="272423" cy="728706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C16F602F-8585-46E7-B6FE-22B3F401DB29}"/>
                </a:ext>
              </a:extLst>
            </p:cNvPr>
            <p:cNvCxnSpPr/>
            <p:nvPr/>
          </p:nvCxnSpPr>
          <p:spPr>
            <a:xfrm>
              <a:off x="3703678" y="760699"/>
              <a:ext cx="0" cy="38143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45EAFD">
                      <a:alpha val="50000"/>
                    </a:srgbClr>
                  </a:gs>
                  <a:gs pos="100000">
                    <a:srgbClr val="549BD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34F1E612-48BA-414D-AD82-666A455E440A}"/>
                </a:ext>
              </a:extLst>
            </p:cNvPr>
            <p:cNvCxnSpPr>
              <a:cxnSpLocks/>
            </p:cNvCxnSpPr>
            <p:nvPr/>
          </p:nvCxnSpPr>
          <p:spPr>
            <a:xfrm>
              <a:off x="3976101" y="862641"/>
              <a:ext cx="0" cy="436046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45EAFD">
                      <a:alpha val="50000"/>
                    </a:srgbClr>
                  </a:gs>
                  <a:gs pos="100000">
                    <a:srgbClr val="549BD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AC622B53-36DC-4B8B-B6A0-9481FDA5E39E}"/>
                </a:ext>
              </a:extLst>
            </p:cNvPr>
            <p:cNvCxnSpPr>
              <a:cxnSpLocks/>
            </p:cNvCxnSpPr>
            <p:nvPr/>
          </p:nvCxnSpPr>
          <p:spPr>
            <a:xfrm>
              <a:off x="3839889" y="569981"/>
              <a:ext cx="0" cy="43321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45EAFD">
                      <a:alpha val="50000"/>
                    </a:srgbClr>
                  </a:gs>
                  <a:gs pos="100000">
                    <a:srgbClr val="549BD5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18701272-5ABC-45AD-9997-55D0DAF6D1DB}"/>
              </a:ext>
            </a:extLst>
          </p:cNvPr>
          <p:cNvSpPr/>
          <p:nvPr/>
        </p:nvSpPr>
        <p:spPr>
          <a:xfrm>
            <a:off x="3640629" y="2845996"/>
            <a:ext cx="4913436" cy="2148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中国互联网</a:t>
            </a:r>
            <a:endParaRPr lang="en-US" altLang="zh-CN" sz="5400" spc="300" dirty="0">
              <a:gradFill>
                <a:gsLst>
                  <a:gs pos="0">
                    <a:srgbClr val="40ECFE"/>
                  </a:gs>
                  <a:gs pos="100000">
                    <a:srgbClr val="549BD5"/>
                  </a:gs>
                </a:gsLst>
                <a:lin ang="5400000" scaled="1"/>
              </a:gradFill>
              <a:effectLst>
                <a:outerShdw blurRad="127000" dist="38100" dir="2700000" algn="tl" rotWithShape="0">
                  <a:srgbClr val="549BD5">
                    <a:alpha val="15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创新大赛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9FD47C6-C651-4125-B82E-3B9829DE328B}"/>
              </a:ext>
            </a:extLst>
          </p:cNvPr>
          <p:cNvSpPr/>
          <p:nvPr/>
        </p:nvSpPr>
        <p:spPr>
          <a:xfrm>
            <a:off x="4656216" y="5015316"/>
            <a:ext cx="2882262" cy="55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点击这里添加文字，搜索：陈西设计之家。更多免费</a:t>
            </a:r>
            <a:r>
              <a:rPr lang="en-US" altLang="zh-CN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PPT</a:t>
            </a: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模版教程等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DC06830-593D-4767-A297-027AA7E183DE}"/>
              </a:ext>
            </a:extLst>
          </p:cNvPr>
          <p:cNvGrpSpPr/>
          <p:nvPr/>
        </p:nvGrpSpPr>
        <p:grpSpPr>
          <a:xfrm>
            <a:off x="4916816" y="2004081"/>
            <a:ext cx="2358368" cy="1196141"/>
            <a:chOff x="4916816" y="1903041"/>
            <a:chExt cx="2358368" cy="1196141"/>
          </a:xfrm>
        </p:grpSpPr>
        <p:sp>
          <p:nvSpPr>
            <p:cNvPr id="44" name="箭头: 下 7">
              <a:extLst>
                <a:ext uri="{FF2B5EF4-FFF2-40B4-BE49-F238E27FC236}">
                  <a16:creationId xmlns:a16="http://schemas.microsoft.com/office/drawing/2014/main" id="{532ED84A-8C57-420C-BD66-1003E33FDC25}"/>
                </a:ext>
              </a:extLst>
            </p:cNvPr>
            <p:cNvSpPr/>
            <p:nvPr/>
          </p:nvSpPr>
          <p:spPr>
            <a:xfrm rot="10800000">
              <a:off x="5463370" y="1903041"/>
              <a:ext cx="1265261" cy="1196141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549BD5">
                    <a:alpha val="0"/>
                  </a:srgbClr>
                </a:gs>
                <a:gs pos="24000">
                  <a:srgbClr val="45EAFD">
                    <a:alpha val="35000"/>
                  </a:srgbClr>
                </a:gs>
              </a:gsLst>
              <a:lin ang="16200000" scaled="1"/>
              <a:tileRect/>
            </a:gradFill>
            <a:ln>
              <a:gradFill>
                <a:gsLst>
                  <a:gs pos="27000">
                    <a:srgbClr val="45EAFD">
                      <a:alpha val="0"/>
                    </a:srgbClr>
                  </a:gs>
                  <a:gs pos="85000">
                    <a:srgbClr val="45EAFD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箭头: 下 7">
              <a:extLst>
                <a:ext uri="{FF2B5EF4-FFF2-40B4-BE49-F238E27FC236}">
                  <a16:creationId xmlns:a16="http://schemas.microsoft.com/office/drawing/2014/main" id="{B4026788-6DAE-48B3-989B-C7798A42CF15}"/>
                </a:ext>
              </a:extLst>
            </p:cNvPr>
            <p:cNvSpPr/>
            <p:nvPr/>
          </p:nvSpPr>
          <p:spPr>
            <a:xfrm rot="8384395">
              <a:off x="4916816" y="2190986"/>
              <a:ext cx="779395" cy="736817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549BD5">
                    <a:alpha val="0"/>
                  </a:srgbClr>
                </a:gs>
                <a:gs pos="24000">
                  <a:srgbClr val="45EAFD">
                    <a:alpha val="35000"/>
                  </a:srgbClr>
                </a:gs>
              </a:gsLst>
              <a:lin ang="16200000" scaled="1"/>
              <a:tileRect/>
            </a:gradFill>
            <a:ln>
              <a:gradFill>
                <a:gsLst>
                  <a:gs pos="27000">
                    <a:srgbClr val="45EAFD">
                      <a:alpha val="0"/>
                    </a:srgbClr>
                  </a:gs>
                  <a:gs pos="85000">
                    <a:srgbClr val="45EAFD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箭头: 下 7">
              <a:extLst>
                <a:ext uri="{FF2B5EF4-FFF2-40B4-BE49-F238E27FC236}">
                  <a16:creationId xmlns:a16="http://schemas.microsoft.com/office/drawing/2014/main" id="{359732CC-3A6F-41AF-B10D-47F52F1E60AF}"/>
                </a:ext>
              </a:extLst>
            </p:cNvPr>
            <p:cNvSpPr/>
            <p:nvPr/>
          </p:nvSpPr>
          <p:spPr>
            <a:xfrm rot="13215605" flipH="1">
              <a:off x="6495789" y="2190986"/>
              <a:ext cx="779395" cy="736817"/>
            </a:xfrm>
            <a:custGeom>
              <a:avLst/>
              <a:gdLst>
                <a:gd name="connsiteX0" fmla="*/ 0 w 1303110"/>
                <a:gd name="connsiteY0" fmla="*/ 974045 h 1625600"/>
                <a:gd name="connsiteX1" fmla="*/ 325778 w 1303110"/>
                <a:gd name="connsiteY1" fmla="*/ 974045 h 1625600"/>
                <a:gd name="connsiteX2" fmla="*/ 325778 w 1303110"/>
                <a:gd name="connsiteY2" fmla="*/ 0 h 1625600"/>
                <a:gd name="connsiteX3" fmla="*/ 977333 w 1303110"/>
                <a:gd name="connsiteY3" fmla="*/ 0 h 1625600"/>
                <a:gd name="connsiteX4" fmla="*/ 977333 w 1303110"/>
                <a:gd name="connsiteY4" fmla="*/ 974045 h 1625600"/>
                <a:gd name="connsiteX5" fmla="*/ 1303110 w 1303110"/>
                <a:gd name="connsiteY5" fmla="*/ 974045 h 1625600"/>
                <a:gd name="connsiteX6" fmla="*/ 651555 w 1303110"/>
                <a:gd name="connsiteY6" fmla="*/ 1625600 h 1625600"/>
                <a:gd name="connsiteX7" fmla="*/ 0 w 1303110"/>
                <a:gd name="connsiteY7" fmla="*/ 974045 h 1625600"/>
                <a:gd name="connsiteX0" fmla="*/ 0 w 1363413"/>
                <a:gd name="connsiteY0" fmla="*/ 1258525 h 1910080"/>
                <a:gd name="connsiteX1" fmla="*/ 325778 w 1363413"/>
                <a:gd name="connsiteY1" fmla="*/ 1258525 h 1910080"/>
                <a:gd name="connsiteX2" fmla="*/ 325778 w 1363413"/>
                <a:gd name="connsiteY2" fmla="*/ 284480 h 1910080"/>
                <a:gd name="connsiteX3" fmla="*/ 1363413 w 1363413"/>
                <a:gd name="connsiteY3" fmla="*/ 0 h 1910080"/>
                <a:gd name="connsiteX4" fmla="*/ 977333 w 1363413"/>
                <a:gd name="connsiteY4" fmla="*/ 1258525 h 1910080"/>
                <a:gd name="connsiteX5" fmla="*/ 1303110 w 1363413"/>
                <a:gd name="connsiteY5" fmla="*/ 1258525 h 1910080"/>
                <a:gd name="connsiteX6" fmla="*/ 651555 w 1363413"/>
                <a:gd name="connsiteY6" fmla="*/ 1910080 h 1910080"/>
                <a:gd name="connsiteX7" fmla="*/ 0 w 1363413"/>
                <a:gd name="connsiteY7" fmla="*/ 1258525 h 1910080"/>
                <a:gd name="connsiteX0" fmla="*/ 0 w 1482266"/>
                <a:gd name="connsiteY0" fmla="*/ 1391552 h 2043107"/>
                <a:gd name="connsiteX1" fmla="*/ 325778 w 1482266"/>
                <a:gd name="connsiteY1" fmla="*/ 1391552 h 2043107"/>
                <a:gd name="connsiteX2" fmla="*/ 325778 w 1482266"/>
                <a:gd name="connsiteY2" fmla="*/ 417507 h 2043107"/>
                <a:gd name="connsiteX3" fmla="*/ 1363413 w 1482266"/>
                <a:gd name="connsiteY3" fmla="*/ 133027 h 2043107"/>
                <a:gd name="connsiteX4" fmla="*/ 977333 w 1482266"/>
                <a:gd name="connsiteY4" fmla="*/ 1391552 h 2043107"/>
                <a:gd name="connsiteX5" fmla="*/ 1303110 w 1482266"/>
                <a:gd name="connsiteY5" fmla="*/ 1391552 h 2043107"/>
                <a:gd name="connsiteX6" fmla="*/ 651555 w 1482266"/>
                <a:gd name="connsiteY6" fmla="*/ 2043107 h 2043107"/>
                <a:gd name="connsiteX7" fmla="*/ 0 w 1482266"/>
                <a:gd name="connsiteY7" fmla="*/ 1391552 h 2043107"/>
                <a:gd name="connsiteX0" fmla="*/ 0 w 1399225"/>
                <a:gd name="connsiteY0" fmla="*/ 1363832 h 2015387"/>
                <a:gd name="connsiteX1" fmla="*/ 325778 w 1399225"/>
                <a:gd name="connsiteY1" fmla="*/ 1363832 h 2015387"/>
                <a:gd name="connsiteX2" fmla="*/ 20978 w 1399225"/>
                <a:gd name="connsiteY2" fmla="*/ 135787 h 2015387"/>
                <a:gd name="connsiteX3" fmla="*/ 1363413 w 1399225"/>
                <a:gd name="connsiteY3" fmla="*/ 105307 h 2015387"/>
                <a:gd name="connsiteX4" fmla="*/ 977333 w 1399225"/>
                <a:gd name="connsiteY4" fmla="*/ 1363832 h 2015387"/>
                <a:gd name="connsiteX5" fmla="*/ 1303110 w 1399225"/>
                <a:gd name="connsiteY5" fmla="*/ 1363832 h 2015387"/>
                <a:gd name="connsiteX6" fmla="*/ 651555 w 1399225"/>
                <a:gd name="connsiteY6" fmla="*/ 2015387 h 2015387"/>
                <a:gd name="connsiteX7" fmla="*/ 0 w 1399225"/>
                <a:gd name="connsiteY7" fmla="*/ 1363832 h 201538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42592 w 1441817"/>
                <a:gd name="connsiteY0" fmla="*/ 1468262 h 2119817"/>
                <a:gd name="connsiteX1" fmla="*/ 368370 w 1441817"/>
                <a:gd name="connsiteY1" fmla="*/ 1468262 h 2119817"/>
                <a:gd name="connsiteX2" fmla="*/ 63570 w 1441817"/>
                <a:gd name="connsiteY2" fmla="*/ 240217 h 2119817"/>
                <a:gd name="connsiteX3" fmla="*/ 1406005 w 1441817"/>
                <a:gd name="connsiteY3" fmla="*/ 209737 h 2119817"/>
                <a:gd name="connsiteX4" fmla="*/ 1019925 w 1441817"/>
                <a:gd name="connsiteY4" fmla="*/ 1468262 h 2119817"/>
                <a:gd name="connsiteX5" fmla="*/ 1345702 w 1441817"/>
                <a:gd name="connsiteY5" fmla="*/ 1468262 h 2119817"/>
                <a:gd name="connsiteX6" fmla="*/ 694147 w 1441817"/>
                <a:gd name="connsiteY6" fmla="*/ 2119817 h 2119817"/>
                <a:gd name="connsiteX7" fmla="*/ 42592 w 1441817"/>
                <a:gd name="connsiteY7" fmla="*/ 1468262 h 2119817"/>
                <a:gd name="connsiteX0" fmla="*/ 26862 w 1456381"/>
                <a:gd name="connsiteY0" fmla="*/ 1519308 h 2170863"/>
                <a:gd name="connsiteX1" fmla="*/ 352640 w 1456381"/>
                <a:gd name="connsiteY1" fmla="*/ 1519308 h 2170863"/>
                <a:gd name="connsiteX2" fmla="*/ 47840 w 1456381"/>
                <a:gd name="connsiteY2" fmla="*/ 291263 h 2170863"/>
                <a:gd name="connsiteX3" fmla="*/ 1390275 w 1456381"/>
                <a:gd name="connsiteY3" fmla="*/ 260783 h 2170863"/>
                <a:gd name="connsiteX4" fmla="*/ 1004195 w 1456381"/>
                <a:gd name="connsiteY4" fmla="*/ 1519308 h 2170863"/>
                <a:gd name="connsiteX5" fmla="*/ 1329972 w 1456381"/>
                <a:gd name="connsiteY5" fmla="*/ 1519308 h 2170863"/>
                <a:gd name="connsiteX6" fmla="*/ 678417 w 1456381"/>
                <a:gd name="connsiteY6" fmla="*/ 2170863 h 2170863"/>
                <a:gd name="connsiteX7" fmla="*/ 26862 w 1456381"/>
                <a:gd name="connsiteY7" fmla="*/ 1519308 h 2170863"/>
                <a:gd name="connsiteX0" fmla="*/ 42261 w 1438125"/>
                <a:gd name="connsiteY0" fmla="*/ 1519308 h 2170863"/>
                <a:gd name="connsiteX1" fmla="*/ 368039 w 1438125"/>
                <a:gd name="connsiteY1" fmla="*/ 1519308 h 2170863"/>
                <a:gd name="connsiteX2" fmla="*/ 63239 w 1438125"/>
                <a:gd name="connsiteY2" fmla="*/ 291263 h 2170863"/>
                <a:gd name="connsiteX3" fmla="*/ 1405674 w 1438125"/>
                <a:gd name="connsiteY3" fmla="*/ 260783 h 2170863"/>
                <a:gd name="connsiteX4" fmla="*/ 1019594 w 1438125"/>
                <a:gd name="connsiteY4" fmla="*/ 1519308 h 2170863"/>
                <a:gd name="connsiteX5" fmla="*/ 1345371 w 1438125"/>
                <a:gd name="connsiteY5" fmla="*/ 1519308 h 2170863"/>
                <a:gd name="connsiteX6" fmla="*/ 693816 w 1438125"/>
                <a:gd name="connsiteY6" fmla="*/ 2170863 h 2170863"/>
                <a:gd name="connsiteX7" fmla="*/ 42261 w 1438125"/>
                <a:gd name="connsiteY7" fmla="*/ 1519308 h 2170863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6103 w 1465500"/>
                <a:gd name="connsiteY0" fmla="*/ 1530990 h 2182545"/>
                <a:gd name="connsiteX1" fmla="*/ 351881 w 1465500"/>
                <a:gd name="connsiteY1" fmla="*/ 1530990 h 2182545"/>
                <a:gd name="connsiteX2" fmla="*/ 47081 w 1465500"/>
                <a:gd name="connsiteY2" fmla="*/ 302945 h 2182545"/>
                <a:gd name="connsiteX3" fmla="*/ 1389516 w 1465500"/>
                <a:gd name="connsiteY3" fmla="*/ 272465 h 2182545"/>
                <a:gd name="connsiteX4" fmla="*/ 1003436 w 1465500"/>
                <a:gd name="connsiteY4" fmla="*/ 1530990 h 2182545"/>
                <a:gd name="connsiteX5" fmla="*/ 1329213 w 1465500"/>
                <a:gd name="connsiteY5" fmla="*/ 1530990 h 2182545"/>
                <a:gd name="connsiteX6" fmla="*/ 677658 w 1465500"/>
                <a:gd name="connsiteY6" fmla="*/ 2182545 h 2182545"/>
                <a:gd name="connsiteX7" fmla="*/ 26103 w 1465500"/>
                <a:gd name="connsiteY7" fmla="*/ 1530990 h 2182545"/>
                <a:gd name="connsiteX0" fmla="*/ 23554 w 1787251"/>
                <a:gd name="connsiteY0" fmla="*/ 1389202 h 2040757"/>
                <a:gd name="connsiteX1" fmla="*/ 349332 w 1787251"/>
                <a:gd name="connsiteY1" fmla="*/ 1389202 h 2040757"/>
                <a:gd name="connsiteX2" fmla="*/ 44532 w 1787251"/>
                <a:gd name="connsiteY2" fmla="*/ 161157 h 2040757"/>
                <a:gd name="connsiteX3" fmla="*/ 1701927 w 1787251"/>
                <a:gd name="connsiteY3" fmla="*/ 262757 h 2040757"/>
                <a:gd name="connsiteX4" fmla="*/ 1000887 w 1787251"/>
                <a:gd name="connsiteY4" fmla="*/ 1389202 h 2040757"/>
                <a:gd name="connsiteX5" fmla="*/ 1326664 w 1787251"/>
                <a:gd name="connsiteY5" fmla="*/ 1389202 h 2040757"/>
                <a:gd name="connsiteX6" fmla="*/ 675109 w 1787251"/>
                <a:gd name="connsiteY6" fmla="*/ 2040757 h 2040757"/>
                <a:gd name="connsiteX7" fmla="*/ 23554 w 1787251"/>
                <a:gd name="connsiteY7" fmla="*/ 1389202 h 2040757"/>
                <a:gd name="connsiteX0" fmla="*/ 385819 w 2096788"/>
                <a:gd name="connsiteY0" fmla="*/ 1378043 h 2029598"/>
                <a:gd name="connsiteX1" fmla="*/ 711597 w 2096788"/>
                <a:gd name="connsiteY1" fmla="*/ 1378043 h 2029598"/>
                <a:gd name="connsiteX2" fmla="*/ 30877 w 2096788"/>
                <a:gd name="connsiteY2" fmla="*/ 89038 h 2029598"/>
                <a:gd name="connsiteX3" fmla="*/ 2064192 w 2096788"/>
                <a:gd name="connsiteY3" fmla="*/ 251598 h 2029598"/>
                <a:gd name="connsiteX4" fmla="*/ 1363152 w 2096788"/>
                <a:gd name="connsiteY4" fmla="*/ 1378043 h 2029598"/>
                <a:gd name="connsiteX5" fmla="*/ 1688929 w 2096788"/>
                <a:gd name="connsiteY5" fmla="*/ 1378043 h 2029598"/>
                <a:gd name="connsiteX6" fmla="*/ 1037374 w 2096788"/>
                <a:gd name="connsiteY6" fmla="*/ 2029598 h 2029598"/>
                <a:gd name="connsiteX7" fmla="*/ 385819 w 2096788"/>
                <a:gd name="connsiteY7" fmla="*/ 1378043 h 2029598"/>
                <a:gd name="connsiteX0" fmla="*/ 447268 w 2158237"/>
                <a:gd name="connsiteY0" fmla="*/ 1387073 h 2038628"/>
                <a:gd name="connsiteX1" fmla="*/ 773046 w 2158237"/>
                <a:gd name="connsiteY1" fmla="*/ 1387073 h 2038628"/>
                <a:gd name="connsiteX2" fmla="*/ 92326 w 2158237"/>
                <a:gd name="connsiteY2" fmla="*/ 98068 h 2038628"/>
                <a:gd name="connsiteX3" fmla="*/ 2125641 w 2158237"/>
                <a:gd name="connsiteY3" fmla="*/ 260628 h 2038628"/>
                <a:gd name="connsiteX4" fmla="*/ 1424601 w 2158237"/>
                <a:gd name="connsiteY4" fmla="*/ 1387073 h 2038628"/>
                <a:gd name="connsiteX5" fmla="*/ 1750378 w 2158237"/>
                <a:gd name="connsiteY5" fmla="*/ 1387073 h 2038628"/>
                <a:gd name="connsiteX6" fmla="*/ 1098823 w 2158237"/>
                <a:gd name="connsiteY6" fmla="*/ 2038628 h 2038628"/>
                <a:gd name="connsiteX7" fmla="*/ 447268 w 2158237"/>
                <a:gd name="connsiteY7" fmla="*/ 1387073 h 2038628"/>
                <a:gd name="connsiteX0" fmla="*/ 388212 w 2158477"/>
                <a:gd name="connsiteY0" fmla="*/ 1487059 h 2138614"/>
                <a:gd name="connsiteX1" fmla="*/ 713990 w 2158477"/>
                <a:gd name="connsiteY1" fmla="*/ 1487059 h 2138614"/>
                <a:gd name="connsiteX2" fmla="*/ 33270 w 2158477"/>
                <a:gd name="connsiteY2" fmla="*/ 198054 h 2138614"/>
                <a:gd name="connsiteX3" fmla="*/ 2127545 w 2158477"/>
                <a:gd name="connsiteY3" fmla="*/ 137094 h 2138614"/>
                <a:gd name="connsiteX4" fmla="*/ 1365545 w 2158477"/>
                <a:gd name="connsiteY4" fmla="*/ 1487059 h 2138614"/>
                <a:gd name="connsiteX5" fmla="*/ 1691322 w 2158477"/>
                <a:gd name="connsiteY5" fmla="*/ 1487059 h 2138614"/>
                <a:gd name="connsiteX6" fmla="*/ 1039767 w 2158477"/>
                <a:gd name="connsiteY6" fmla="*/ 2138614 h 2138614"/>
                <a:gd name="connsiteX7" fmla="*/ 388212 w 2158477"/>
                <a:gd name="connsiteY7" fmla="*/ 1487059 h 2138614"/>
                <a:gd name="connsiteX0" fmla="*/ 388212 w 2150483"/>
                <a:gd name="connsiteY0" fmla="*/ 1482851 h 2134406"/>
                <a:gd name="connsiteX1" fmla="*/ 713990 w 2150483"/>
                <a:gd name="connsiteY1" fmla="*/ 1482851 h 2134406"/>
                <a:gd name="connsiteX2" fmla="*/ 33270 w 2150483"/>
                <a:gd name="connsiteY2" fmla="*/ 193846 h 2134406"/>
                <a:gd name="connsiteX3" fmla="*/ 2127545 w 2150483"/>
                <a:gd name="connsiteY3" fmla="*/ 132886 h 2134406"/>
                <a:gd name="connsiteX4" fmla="*/ 1365545 w 2150483"/>
                <a:gd name="connsiteY4" fmla="*/ 1482851 h 2134406"/>
                <a:gd name="connsiteX5" fmla="*/ 1691322 w 2150483"/>
                <a:gd name="connsiteY5" fmla="*/ 1482851 h 2134406"/>
                <a:gd name="connsiteX6" fmla="*/ 1039767 w 2150483"/>
                <a:gd name="connsiteY6" fmla="*/ 2134406 h 2134406"/>
                <a:gd name="connsiteX7" fmla="*/ 388212 w 2150483"/>
                <a:gd name="connsiteY7" fmla="*/ 1482851 h 2134406"/>
                <a:gd name="connsiteX0" fmla="*/ 457535 w 2230632"/>
                <a:gd name="connsiteY0" fmla="*/ 1513068 h 2164623"/>
                <a:gd name="connsiteX1" fmla="*/ 783313 w 2230632"/>
                <a:gd name="connsiteY1" fmla="*/ 1513068 h 2164623"/>
                <a:gd name="connsiteX2" fmla="*/ 31473 w 2230632"/>
                <a:gd name="connsiteY2" fmla="*/ 173263 h 2164623"/>
                <a:gd name="connsiteX3" fmla="*/ 2196868 w 2230632"/>
                <a:gd name="connsiteY3" fmla="*/ 163103 h 2164623"/>
                <a:gd name="connsiteX4" fmla="*/ 1434868 w 2230632"/>
                <a:gd name="connsiteY4" fmla="*/ 1513068 h 2164623"/>
                <a:gd name="connsiteX5" fmla="*/ 1760645 w 2230632"/>
                <a:gd name="connsiteY5" fmla="*/ 1513068 h 2164623"/>
                <a:gd name="connsiteX6" fmla="*/ 1109090 w 2230632"/>
                <a:gd name="connsiteY6" fmla="*/ 2164623 h 2164623"/>
                <a:gd name="connsiteX7" fmla="*/ 457535 w 2230632"/>
                <a:gd name="connsiteY7" fmla="*/ 1513068 h 2164623"/>
                <a:gd name="connsiteX0" fmla="*/ 461308 w 2234405"/>
                <a:gd name="connsiteY0" fmla="*/ 1472547 h 2124102"/>
                <a:gd name="connsiteX1" fmla="*/ 787086 w 2234405"/>
                <a:gd name="connsiteY1" fmla="*/ 1472547 h 2124102"/>
                <a:gd name="connsiteX2" fmla="*/ 35246 w 2234405"/>
                <a:gd name="connsiteY2" fmla="*/ 132742 h 2124102"/>
                <a:gd name="connsiteX3" fmla="*/ 2200641 w 2234405"/>
                <a:gd name="connsiteY3" fmla="*/ 122582 h 2124102"/>
                <a:gd name="connsiteX4" fmla="*/ 1438641 w 2234405"/>
                <a:gd name="connsiteY4" fmla="*/ 1472547 h 2124102"/>
                <a:gd name="connsiteX5" fmla="*/ 1764418 w 2234405"/>
                <a:gd name="connsiteY5" fmla="*/ 1472547 h 2124102"/>
                <a:gd name="connsiteX6" fmla="*/ 1112863 w 2234405"/>
                <a:gd name="connsiteY6" fmla="*/ 2124102 h 2124102"/>
                <a:gd name="connsiteX7" fmla="*/ 461308 w 2234405"/>
                <a:gd name="connsiteY7" fmla="*/ 1472547 h 2124102"/>
                <a:gd name="connsiteX0" fmla="*/ 454007 w 2237612"/>
                <a:gd name="connsiteY0" fmla="*/ 1463820 h 2115375"/>
                <a:gd name="connsiteX1" fmla="*/ 779785 w 2237612"/>
                <a:gd name="connsiteY1" fmla="*/ 1463820 h 2115375"/>
                <a:gd name="connsiteX2" fmla="*/ 27945 w 2237612"/>
                <a:gd name="connsiteY2" fmla="*/ 124015 h 2115375"/>
                <a:gd name="connsiteX3" fmla="*/ 2193340 w 2237612"/>
                <a:gd name="connsiteY3" fmla="*/ 113855 h 2115375"/>
                <a:gd name="connsiteX4" fmla="*/ 1431340 w 2237612"/>
                <a:gd name="connsiteY4" fmla="*/ 1463820 h 2115375"/>
                <a:gd name="connsiteX5" fmla="*/ 1757117 w 2237612"/>
                <a:gd name="connsiteY5" fmla="*/ 1463820 h 2115375"/>
                <a:gd name="connsiteX6" fmla="*/ 1105562 w 2237612"/>
                <a:gd name="connsiteY6" fmla="*/ 2115375 h 2115375"/>
                <a:gd name="connsiteX7" fmla="*/ 454007 w 2237612"/>
                <a:gd name="connsiteY7" fmla="*/ 1463820 h 211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7612" h="2115375">
                  <a:moveTo>
                    <a:pt x="454007" y="1463820"/>
                  </a:moveTo>
                  <a:lnTo>
                    <a:pt x="779785" y="1463820"/>
                  </a:lnTo>
                  <a:cubicBezTo>
                    <a:pt x="962665" y="1013832"/>
                    <a:pt x="371473" y="227089"/>
                    <a:pt x="27945" y="124015"/>
                  </a:cubicBezTo>
                  <a:cubicBezTo>
                    <a:pt x="-315583" y="20941"/>
                    <a:pt x="2630001" y="-89126"/>
                    <a:pt x="2193340" y="113855"/>
                  </a:cubicBezTo>
                  <a:cubicBezTo>
                    <a:pt x="1756679" y="316836"/>
                    <a:pt x="1366993" y="952872"/>
                    <a:pt x="1431340" y="1463820"/>
                  </a:cubicBezTo>
                  <a:lnTo>
                    <a:pt x="1757117" y="1463820"/>
                  </a:lnTo>
                  <a:lnTo>
                    <a:pt x="1105562" y="2115375"/>
                  </a:lnTo>
                  <a:lnTo>
                    <a:pt x="454007" y="1463820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549BD5">
                    <a:alpha val="0"/>
                  </a:srgbClr>
                </a:gs>
                <a:gs pos="24000">
                  <a:srgbClr val="45EAFD">
                    <a:alpha val="35000"/>
                  </a:srgbClr>
                </a:gs>
              </a:gsLst>
              <a:lin ang="16200000" scaled="1"/>
              <a:tileRect/>
            </a:gradFill>
            <a:ln>
              <a:gradFill>
                <a:gsLst>
                  <a:gs pos="27000">
                    <a:srgbClr val="45EAFD">
                      <a:alpha val="0"/>
                    </a:srgbClr>
                  </a:gs>
                  <a:gs pos="85000">
                    <a:srgbClr val="45EAFD">
                      <a:alpha val="5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1E59972-FA23-4B50-89BB-8752C74BBE45}"/>
              </a:ext>
            </a:extLst>
          </p:cNvPr>
          <p:cNvCxnSpPr>
            <a:cxnSpLocks/>
          </p:cNvCxnSpPr>
          <p:nvPr/>
        </p:nvCxnSpPr>
        <p:spPr>
          <a:xfrm>
            <a:off x="6002858" y="5750593"/>
            <a:ext cx="188979" cy="0"/>
          </a:xfrm>
          <a:prstGeom prst="line">
            <a:avLst/>
          </a:prstGeom>
          <a:ln w="25400">
            <a:solidFill>
              <a:srgbClr val="45EA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平行四边形 76">
            <a:extLst>
              <a:ext uri="{FF2B5EF4-FFF2-40B4-BE49-F238E27FC236}">
                <a16:creationId xmlns:a16="http://schemas.microsoft.com/office/drawing/2014/main" id="{EAEE5622-5DC3-42FF-971B-FB51F58BAD61}"/>
              </a:ext>
            </a:extLst>
          </p:cNvPr>
          <p:cNvSpPr/>
          <p:nvPr/>
        </p:nvSpPr>
        <p:spPr>
          <a:xfrm flipV="1">
            <a:off x="-1121229" y="2787770"/>
            <a:ext cx="4758599" cy="862903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45EAFD">
                  <a:alpha val="35000"/>
                </a:srgbClr>
              </a:gs>
              <a:gs pos="75000">
                <a:srgbClr val="45EAFD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45EAFD">
                    <a:alpha val="85000"/>
                  </a:srgbClr>
                </a:gs>
                <a:gs pos="70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ED00538B-1BBB-4107-8F74-6A18403CAFAA}"/>
              </a:ext>
            </a:extLst>
          </p:cNvPr>
          <p:cNvSpPr/>
          <p:nvPr/>
        </p:nvSpPr>
        <p:spPr>
          <a:xfrm flipH="1">
            <a:off x="1713687" y="2935478"/>
            <a:ext cx="1364476" cy="4074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221193">
              <a:lnSpc>
                <a:spcPct val="110000"/>
              </a:lnSpc>
            </a:pP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高端设计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D81BC4B4-7BC7-40A5-93CC-9092E87140FB}"/>
              </a:ext>
            </a:extLst>
          </p:cNvPr>
          <p:cNvSpPr/>
          <p:nvPr/>
        </p:nvSpPr>
        <p:spPr>
          <a:xfrm flipH="1">
            <a:off x="410388" y="3266960"/>
            <a:ext cx="2637767" cy="29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80" name="平行四边形 79">
            <a:extLst>
              <a:ext uri="{FF2B5EF4-FFF2-40B4-BE49-F238E27FC236}">
                <a16:creationId xmlns:a16="http://schemas.microsoft.com/office/drawing/2014/main" id="{071BC4FA-4DB2-43C1-830A-FA68372E3F4C}"/>
              </a:ext>
            </a:extLst>
          </p:cNvPr>
          <p:cNvSpPr/>
          <p:nvPr/>
        </p:nvSpPr>
        <p:spPr>
          <a:xfrm flipV="1">
            <a:off x="-988423" y="2869511"/>
            <a:ext cx="4553614" cy="862903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45EAFD">
                    <a:alpha val="30000"/>
                  </a:srgbClr>
                </a:gs>
                <a:gs pos="68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4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015FCC29-76A9-444D-9A8D-EF40CB170BD3}"/>
              </a:ext>
            </a:extLst>
          </p:cNvPr>
          <p:cNvSpPr/>
          <p:nvPr/>
        </p:nvSpPr>
        <p:spPr>
          <a:xfrm flipV="1">
            <a:off x="-1121229" y="4474455"/>
            <a:ext cx="4758599" cy="862903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45EAFD">
                  <a:alpha val="35000"/>
                </a:srgbClr>
              </a:gs>
              <a:gs pos="75000">
                <a:srgbClr val="45EAFD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45EAFD">
                    <a:alpha val="85000"/>
                  </a:srgbClr>
                </a:gs>
                <a:gs pos="70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5FF75E73-2D83-4AA7-9FC5-A52F13C3BB2C}"/>
              </a:ext>
            </a:extLst>
          </p:cNvPr>
          <p:cNvSpPr/>
          <p:nvPr/>
        </p:nvSpPr>
        <p:spPr>
          <a:xfrm flipH="1">
            <a:off x="1713686" y="4622163"/>
            <a:ext cx="1364477" cy="4074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221193">
              <a:lnSpc>
                <a:spcPct val="110000"/>
              </a:lnSpc>
            </a:pP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创新创业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90152AB6-44C8-4DA9-A894-2C899D0759D9}"/>
              </a:ext>
            </a:extLst>
          </p:cNvPr>
          <p:cNvSpPr/>
          <p:nvPr/>
        </p:nvSpPr>
        <p:spPr>
          <a:xfrm flipH="1">
            <a:off x="410388" y="4953645"/>
            <a:ext cx="2637767" cy="269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137" name="平行四边形 136">
            <a:extLst>
              <a:ext uri="{FF2B5EF4-FFF2-40B4-BE49-F238E27FC236}">
                <a16:creationId xmlns:a16="http://schemas.microsoft.com/office/drawing/2014/main" id="{CAD15960-A997-4336-9EC9-11DAACFB86D3}"/>
              </a:ext>
            </a:extLst>
          </p:cNvPr>
          <p:cNvSpPr/>
          <p:nvPr/>
        </p:nvSpPr>
        <p:spPr>
          <a:xfrm flipV="1">
            <a:off x="-988423" y="4556196"/>
            <a:ext cx="4553614" cy="862903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45EAFD">
                    <a:alpha val="30000"/>
                  </a:srgbClr>
                </a:gs>
                <a:gs pos="68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1" name="平行四边形 140">
            <a:extLst>
              <a:ext uri="{FF2B5EF4-FFF2-40B4-BE49-F238E27FC236}">
                <a16:creationId xmlns:a16="http://schemas.microsoft.com/office/drawing/2014/main" id="{227C747A-7218-46BD-9A95-09EA8D628D8A}"/>
              </a:ext>
            </a:extLst>
          </p:cNvPr>
          <p:cNvSpPr/>
          <p:nvPr/>
        </p:nvSpPr>
        <p:spPr>
          <a:xfrm flipH="1" flipV="1">
            <a:off x="8501526" y="2787770"/>
            <a:ext cx="4758599" cy="862903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45EAFD">
                  <a:alpha val="35000"/>
                </a:srgbClr>
              </a:gs>
              <a:gs pos="75000">
                <a:srgbClr val="45EAFD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45EAFD">
                    <a:alpha val="85000"/>
                  </a:srgbClr>
                </a:gs>
                <a:gs pos="70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EE85B601-8662-422B-9BD7-3F9A440A212E}"/>
              </a:ext>
            </a:extLst>
          </p:cNvPr>
          <p:cNvSpPr/>
          <p:nvPr/>
        </p:nvSpPr>
        <p:spPr>
          <a:xfrm>
            <a:off x="9095566" y="2935478"/>
            <a:ext cx="1364476" cy="4074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14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BF62666A-0156-4036-81FF-0EF095C482E7}"/>
              </a:ext>
            </a:extLst>
          </p:cNvPr>
          <p:cNvSpPr/>
          <p:nvPr/>
        </p:nvSpPr>
        <p:spPr>
          <a:xfrm>
            <a:off x="9090742" y="3266960"/>
            <a:ext cx="2637767" cy="269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144" name="平行四边形 143">
            <a:extLst>
              <a:ext uri="{FF2B5EF4-FFF2-40B4-BE49-F238E27FC236}">
                <a16:creationId xmlns:a16="http://schemas.microsoft.com/office/drawing/2014/main" id="{CD2E64A4-50B9-48F8-B665-3E2C72F8D035}"/>
              </a:ext>
            </a:extLst>
          </p:cNvPr>
          <p:cNvSpPr/>
          <p:nvPr/>
        </p:nvSpPr>
        <p:spPr>
          <a:xfrm flipH="1" flipV="1">
            <a:off x="8573706" y="2869511"/>
            <a:ext cx="4553614" cy="862903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45EAFD">
                    <a:alpha val="30000"/>
                  </a:srgbClr>
                </a:gs>
                <a:gs pos="68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5" name="平行四边形 144">
            <a:extLst>
              <a:ext uri="{FF2B5EF4-FFF2-40B4-BE49-F238E27FC236}">
                <a16:creationId xmlns:a16="http://schemas.microsoft.com/office/drawing/2014/main" id="{08E783D4-B436-46D0-AD6C-986ED964537F}"/>
              </a:ext>
            </a:extLst>
          </p:cNvPr>
          <p:cNvSpPr/>
          <p:nvPr/>
        </p:nvSpPr>
        <p:spPr>
          <a:xfrm flipH="1" flipV="1">
            <a:off x="8501526" y="4474455"/>
            <a:ext cx="4758599" cy="862903"/>
          </a:xfrm>
          <a:prstGeom prst="parallelogram">
            <a:avLst>
              <a:gd name="adj" fmla="val 57583"/>
            </a:avLst>
          </a:prstGeom>
          <a:gradFill>
            <a:gsLst>
              <a:gs pos="0">
                <a:srgbClr val="45EAFD">
                  <a:alpha val="35000"/>
                </a:srgbClr>
              </a:gs>
              <a:gs pos="75000">
                <a:srgbClr val="45EAFD">
                  <a:alpha val="0"/>
                </a:srgbClr>
              </a:gs>
            </a:gsLst>
            <a:lin ang="8100000" scaled="0"/>
          </a:gradFill>
          <a:ln w="19050">
            <a:gradFill>
              <a:gsLst>
                <a:gs pos="4000">
                  <a:srgbClr val="45EAFD">
                    <a:alpha val="85000"/>
                  </a:srgbClr>
                </a:gs>
                <a:gs pos="70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E89B6C8-D8DA-47B3-AE19-4DEDF61D4681}"/>
              </a:ext>
            </a:extLst>
          </p:cNvPr>
          <p:cNvSpPr/>
          <p:nvPr/>
        </p:nvSpPr>
        <p:spPr>
          <a:xfrm>
            <a:off x="9095566" y="4622163"/>
            <a:ext cx="1423338" cy="4074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effectLst>
                  <a:outerShdw blurRad="127000" dist="38100" dir="2700000" algn="tl" rotWithShape="0">
                    <a:srgbClr val="549BD5">
                      <a:alpha val="15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5CB6BE3-D716-4BA7-BD81-B6B22E12062D}"/>
              </a:ext>
            </a:extLst>
          </p:cNvPr>
          <p:cNvSpPr/>
          <p:nvPr/>
        </p:nvSpPr>
        <p:spPr>
          <a:xfrm>
            <a:off x="9090742" y="4953645"/>
            <a:ext cx="2637767" cy="269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0">
                      <a:srgbClr val="40ECFE"/>
                    </a:gs>
                    <a:gs pos="100000">
                      <a:srgbClr val="549BD5"/>
                    </a:gs>
                  </a:gsLst>
                  <a:lin ang="5400000" scaled="1"/>
                </a:gradFill>
                <a:latin typeface="+mn-ea"/>
              </a:rPr>
              <a:t>点击添加文字。搜索：陈西设计之家</a:t>
            </a:r>
          </a:p>
        </p:txBody>
      </p:sp>
      <p:sp>
        <p:nvSpPr>
          <p:cNvPr id="14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864D8018-5E3D-47F4-AB6B-8363D9D4357B}"/>
              </a:ext>
            </a:extLst>
          </p:cNvPr>
          <p:cNvSpPr/>
          <p:nvPr/>
        </p:nvSpPr>
        <p:spPr>
          <a:xfrm flipH="1" flipV="1">
            <a:off x="8573706" y="4556196"/>
            <a:ext cx="4553614" cy="862903"/>
          </a:xfrm>
          <a:prstGeom prst="parallelogram">
            <a:avLst>
              <a:gd name="adj" fmla="val 57583"/>
            </a:avLst>
          </a:prstGeom>
          <a:noFill/>
          <a:ln w="19050">
            <a:gradFill>
              <a:gsLst>
                <a:gs pos="4000">
                  <a:srgbClr val="45EAFD">
                    <a:alpha val="30000"/>
                  </a:srgbClr>
                </a:gs>
                <a:gs pos="68000">
                  <a:srgbClr val="45EAFD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4240" tIns="22120" rIns="44240" bIns="221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221193"/>
            <a:endParaRPr lang="zh-CN" altLang="en-US" sz="300" dirty="0">
              <a:solidFill>
                <a:prstClr val="white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D092CBC-4353-4401-9147-AF0E021A8517}"/>
              </a:ext>
            </a:extLst>
          </p:cNvPr>
          <p:cNvSpPr/>
          <p:nvPr/>
        </p:nvSpPr>
        <p:spPr>
          <a:xfrm>
            <a:off x="3868057" y="1871926"/>
            <a:ext cx="4455888" cy="4455888"/>
          </a:xfrm>
          <a:prstGeom prst="ellipse">
            <a:avLst/>
          </a:prstGeom>
          <a:ln cap="rnd">
            <a:gradFill>
              <a:gsLst>
                <a:gs pos="20000">
                  <a:srgbClr val="45EAFD">
                    <a:alpha val="0"/>
                  </a:srgbClr>
                </a:gs>
                <a:gs pos="50000">
                  <a:srgbClr val="45EAFD">
                    <a:alpha val="19000"/>
                  </a:srgbClr>
                </a:gs>
                <a:gs pos="80000">
                  <a:srgbClr val="45EAFD">
                    <a:alpha val="0"/>
                  </a:srgbClr>
                </a:gs>
              </a:gsLst>
              <a:lin ang="5400000" scaled="1"/>
            </a:gra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8AE8983D-DD10-4368-BA9C-D28F7ABB9896}"/>
              </a:ext>
            </a:extLst>
          </p:cNvPr>
          <p:cNvSpPr/>
          <p:nvPr/>
        </p:nvSpPr>
        <p:spPr>
          <a:xfrm>
            <a:off x="3967928" y="1981460"/>
            <a:ext cx="4256144" cy="4256144"/>
          </a:xfrm>
          <a:prstGeom prst="ellipse">
            <a:avLst/>
          </a:prstGeom>
          <a:ln cap="rnd">
            <a:gradFill>
              <a:gsLst>
                <a:gs pos="20000">
                  <a:srgbClr val="45EAFD">
                    <a:alpha val="0"/>
                  </a:srgbClr>
                </a:gs>
                <a:gs pos="50000">
                  <a:srgbClr val="45EAFD">
                    <a:alpha val="19000"/>
                  </a:srgbClr>
                </a:gs>
                <a:gs pos="80000">
                  <a:srgbClr val="45EAFD">
                    <a:alpha val="0"/>
                  </a:srgbClr>
                </a:gs>
              </a:gsLst>
              <a:lin ang="5400000" scaled="1"/>
            </a:gra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3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59F2E3-0288-4AC7-ABA1-B335CA1C77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1B76C85-0BC5-464C-AF30-C50743AD1A1F}"/>
              </a:ext>
            </a:extLst>
          </p:cNvPr>
          <p:cNvSpPr/>
          <p:nvPr/>
        </p:nvSpPr>
        <p:spPr>
          <a:xfrm>
            <a:off x="7518298" y="-1"/>
            <a:ext cx="4673701" cy="6233875"/>
          </a:xfrm>
          <a:prstGeom prst="rect">
            <a:avLst/>
          </a:prstGeom>
          <a:solidFill>
            <a:srgbClr val="F8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4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70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741" y="1265735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6315409"/>
            <a:ext cx="11498053" cy="542591"/>
          </a:xfrm>
          <a:prstGeom prst="rect">
            <a:avLst/>
          </a:prstGeom>
        </p:spPr>
      </p:pic>
      <p:pic>
        <p:nvPicPr>
          <p:cNvPr id="6" name="图片 5" descr="穿着西装笔挺的男子与配字&#10;&#10;描述已自动生成">
            <a:extLst>
              <a:ext uri="{FF2B5EF4-FFF2-40B4-BE49-F238E27FC236}">
                <a16:creationId xmlns:a16="http://schemas.microsoft.com/office/drawing/2014/main" id="{5371ABF2-17E2-4946-8219-CC19AEB9C52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116944" cy="623388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3C63D3-3017-4823-A923-1BED74BE4D37}"/>
              </a:ext>
            </a:extLst>
          </p:cNvPr>
          <p:cNvCxnSpPr>
            <a:cxnSpLocks/>
          </p:cNvCxnSpPr>
          <p:nvPr/>
        </p:nvCxnSpPr>
        <p:spPr>
          <a:xfrm>
            <a:off x="7518299" y="0"/>
            <a:ext cx="0" cy="62338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9EFED8-9F68-4DDE-905D-A4720B186212}"/>
              </a:ext>
            </a:extLst>
          </p:cNvPr>
          <p:cNvCxnSpPr>
            <a:cxnSpLocks/>
          </p:cNvCxnSpPr>
          <p:nvPr/>
        </p:nvCxnSpPr>
        <p:spPr>
          <a:xfrm flipH="1">
            <a:off x="0" y="6233886"/>
            <a:ext cx="1219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砖墙上&#10;&#10;描述已自动生成">
            <a:extLst>
              <a:ext uri="{FF2B5EF4-FFF2-40B4-BE49-F238E27FC236}">
                <a16:creationId xmlns:a16="http://schemas.microsoft.com/office/drawing/2014/main" id="{EC8F6CD6-7066-4D7C-AFD6-432B225602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4550407"/>
            <a:ext cx="12192000" cy="2307593"/>
          </a:xfrm>
          <a:custGeom>
            <a:avLst/>
            <a:gdLst>
              <a:gd name="connsiteX0" fmla="*/ 0 w 12192000"/>
              <a:gd name="connsiteY0" fmla="*/ 0 h 2307593"/>
              <a:gd name="connsiteX1" fmla="*/ 18162 w 12192000"/>
              <a:gd name="connsiteY1" fmla="*/ 6272 h 2307593"/>
              <a:gd name="connsiteX2" fmla="*/ 6095999 w 12192000"/>
              <a:gd name="connsiteY2" fmla="*/ 796345 h 2307593"/>
              <a:gd name="connsiteX3" fmla="*/ 12173836 w 12192000"/>
              <a:gd name="connsiteY3" fmla="*/ 6272 h 2307593"/>
              <a:gd name="connsiteX4" fmla="*/ 12192000 w 12192000"/>
              <a:gd name="connsiteY4" fmla="*/ 0 h 2307593"/>
              <a:gd name="connsiteX5" fmla="*/ 12192000 w 12192000"/>
              <a:gd name="connsiteY5" fmla="*/ 2307593 h 2307593"/>
              <a:gd name="connsiteX6" fmla="*/ 0 w 12192000"/>
              <a:gd name="connsiteY6" fmla="*/ 2307593 h 230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307593">
                <a:moveTo>
                  <a:pt x="0" y="0"/>
                </a:moveTo>
                <a:lnTo>
                  <a:pt x="18162" y="6272"/>
                </a:lnTo>
                <a:cubicBezTo>
                  <a:pt x="1573616" y="494420"/>
                  <a:pt x="3722456" y="796345"/>
                  <a:pt x="6095999" y="796345"/>
                </a:cubicBezTo>
                <a:cubicBezTo>
                  <a:pt x="8469542" y="796345"/>
                  <a:pt x="10618382" y="494420"/>
                  <a:pt x="12173836" y="6272"/>
                </a:cubicBezTo>
                <a:lnTo>
                  <a:pt x="12192000" y="0"/>
                </a:lnTo>
                <a:lnTo>
                  <a:pt x="12192000" y="2307593"/>
                </a:lnTo>
                <a:lnTo>
                  <a:pt x="0" y="2307593"/>
                </a:lnTo>
                <a:close/>
              </a:path>
            </a:pathLst>
          </a:custGeom>
        </p:spPr>
      </p:pic>
      <p:pic>
        <p:nvPicPr>
          <p:cNvPr id="17" name="图片 16" descr="桌子前坐着穿蓝色衣服的人&#10;&#10;中度可信度描述已自动生成">
            <a:extLst>
              <a:ext uri="{FF2B5EF4-FFF2-40B4-BE49-F238E27FC236}">
                <a16:creationId xmlns:a16="http://schemas.microsoft.com/office/drawing/2014/main" id="{F269BB3D-7948-4298-AA05-CDCA0CD501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5098" y="632647"/>
            <a:ext cx="1961804" cy="1961804"/>
          </a:xfrm>
          <a:custGeom>
            <a:avLst/>
            <a:gdLst>
              <a:gd name="connsiteX0" fmla="*/ 980902 w 1961804"/>
              <a:gd name="connsiteY0" fmla="*/ 0 h 1961804"/>
              <a:gd name="connsiteX1" fmla="*/ 1961804 w 1961804"/>
              <a:gd name="connsiteY1" fmla="*/ 980902 h 1961804"/>
              <a:gd name="connsiteX2" fmla="*/ 980902 w 1961804"/>
              <a:gd name="connsiteY2" fmla="*/ 1961804 h 1961804"/>
              <a:gd name="connsiteX3" fmla="*/ 0 w 1961804"/>
              <a:gd name="connsiteY3" fmla="*/ 980902 h 1961804"/>
              <a:gd name="connsiteX4" fmla="*/ 980902 w 1961804"/>
              <a:gd name="connsiteY4" fmla="*/ 0 h 196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1804" h="1961804">
                <a:moveTo>
                  <a:pt x="980902" y="0"/>
                </a:moveTo>
                <a:cubicBezTo>
                  <a:pt x="1522639" y="0"/>
                  <a:pt x="1961804" y="439165"/>
                  <a:pt x="1961804" y="980902"/>
                </a:cubicBezTo>
                <a:cubicBezTo>
                  <a:pt x="1961804" y="1522639"/>
                  <a:pt x="1522639" y="1961804"/>
                  <a:pt x="980902" y="1961804"/>
                </a:cubicBezTo>
                <a:cubicBezTo>
                  <a:pt x="439165" y="1961804"/>
                  <a:pt x="0" y="1522639"/>
                  <a:pt x="0" y="980902"/>
                </a:cubicBezTo>
                <a:cubicBezTo>
                  <a:pt x="0" y="439165"/>
                  <a:pt x="439165" y="0"/>
                  <a:pt x="980902" y="0"/>
                </a:cubicBezTo>
                <a:close/>
              </a:path>
            </a:pathLst>
          </a:custGeom>
        </p:spPr>
      </p:pic>
      <p:sp>
        <p:nvSpPr>
          <p:cNvPr id="8" name="圆: 空心 7">
            <a:extLst>
              <a:ext uri="{FF2B5EF4-FFF2-40B4-BE49-F238E27FC236}">
                <a16:creationId xmlns:a16="http://schemas.microsoft.com/office/drawing/2014/main" id="{A72FCAD2-EA4F-4E36-9C75-6B0C58DB7127}"/>
              </a:ext>
            </a:extLst>
          </p:cNvPr>
          <p:cNvSpPr/>
          <p:nvPr/>
        </p:nvSpPr>
        <p:spPr>
          <a:xfrm>
            <a:off x="4950691" y="468240"/>
            <a:ext cx="2290618" cy="2290618"/>
          </a:xfrm>
          <a:prstGeom prst="donut">
            <a:avLst>
              <a:gd name="adj" fmla="val 3011"/>
            </a:avLst>
          </a:pr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2CC9CD9-9EC1-4C07-B4C0-F621DA554664}"/>
              </a:ext>
            </a:extLst>
          </p:cNvPr>
          <p:cNvSpPr/>
          <p:nvPr/>
        </p:nvSpPr>
        <p:spPr>
          <a:xfrm>
            <a:off x="5115098" y="632647"/>
            <a:ext cx="1961804" cy="1961804"/>
          </a:xfrm>
          <a:prstGeom prst="ellipse">
            <a:avLst/>
          </a:prstGeom>
          <a:solidFill>
            <a:srgbClr val="FC6607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077C5D-AC69-4937-91CF-FA8BF0F8E189}"/>
              </a:ext>
            </a:extLst>
          </p:cNvPr>
          <p:cNvSpPr txBox="1"/>
          <p:nvPr/>
        </p:nvSpPr>
        <p:spPr>
          <a:xfrm>
            <a:off x="4876800" y="3106607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大老板：陈西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C892E53-23F9-4F6B-8DCC-51F001B88092}"/>
              </a:ext>
            </a:extLst>
          </p:cNvPr>
          <p:cNvSpPr txBox="1"/>
          <p:nvPr/>
        </p:nvSpPr>
        <p:spPr>
          <a:xfrm>
            <a:off x="3812773" y="3680516"/>
            <a:ext cx="4566456" cy="96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模版教程等都可以在公众号内获取，承接高端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设计制作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定制设计。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BF86A7F-2319-4ADB-843B-94724E4D790C}"/>
              </a:ext>
            </a:extLst>
          </p:cNvPr>
          <p:cNvGrpSpPr/>
          <p:nvPr/>
        </p:nvGrpSpPr>
        <p:grpSpPr>
          <a:xfrm>
            <a:off x="5926884" y="4847987"/>
            <a:ext cx="338233" cy="51707"/>
            <a:chOff x="10167257" y="4709929"/>
            <a:chExt cx="539707" cy="8250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1CDF3B9-6DA9-42CC-9B8A-3CE2F944F11A}"/>
                </a:ext>
              </a:extLst>
            </p:cNvPr>
            <p:cNvSpPr/>
            <p:nvPr/>
          </p:nvSpPr>
          <p:spPr>
            <a:xfrm>
              <a:off x="101672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00AE909-DF91-4261-A93D-2EA6D8B26D9A}"/>
                </a:ext>
              </a:extLst>
            </p:cNvPr>
            <p:cNvSpPr/>
            <p:nvPr/>
          </p:nvSpPr>
          <p:spPr>
            <a:xfrm>
              <a:off x="103196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226565B9-3180-4010-A1CA-C5BDF4F24CAC}"/>
                </a:ext>
              </a:extLst>
            </p:cNvPr>
            <p:cNvSpPr/>
            <p:nvPr/>
          </p:nvSpPr>
          <p:spPr>
            <a:xfrm>
              <a:off x="104720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E13CCCE-8288-41FC-A17B-F8A56A19439A}"/>
                </a:ext>
              </a:extLst>
            </p:cNvPr>
            <p:cNvSpPr/>
            <p:nvPr/>
          </p:nvSpPr>
          <p:spPr>
            <a:xfrm>
              <a:off x="106244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784C7D2-C7E6-4F10-8D48-DF4AB2C9F0D6}"/>
              </a:ext>
            </a:extLst>
          </p:cNvPr>
          <p:cNvSpPr/>
          <p:nvPr/>
        </p:nvSpPr>
        <p:spPr>
          <a:xfrm>
            <a:off x="-1" y="4550407"/>
            <a:ext cx="12192000" cy="2307593"/>
          </a:xfrm>
          <a:custGeom>
            <a:avLst/>
            <a:gdLst>
              <a:gd name="connsiteX0" fmla="*/ 12192000 w 12192000"/>
              <a:gd name="connsiteY0" fmla="*/ 0 h 2307593"/>
              <a:gd name="connsiteX1" fmla="*/ 12192000 w 12192000"/>
              <a:gd name="connsiteY1" fmla="*/ 2307593 h 2307593"/>
              <a:gd name="connsiteX2" fmla="*/ 0 w 12192000"/>
              <a:gd name="connsiteY2" fmla="*/ 2307593 h 2307593"/>
              <a:gd name="connsiteX3" fmla="*/ 0 w 12192000"/>
              <a:gd name="connsiteY3" fmla="*/ 0 h 2307593"/>
              <a:gd name="connsiteX4" fmla="*/ 18162 w 12192000"/>
              <a:gd name="connsiteY4" fmla="*/ 6272 h 2307593"/>
              <a:gd name="connsiteX5" fmla="*/ 6095999 w 12192000"/>
              <a:gd name="connsiteY5" fmla="*/ 796345 h 2307593"/>
              <a:gd name="connsiteX6" fmla="*/ 12173836 w 12192000"/>
              <a:gd name="connsiteY6" fmla="*/ 6272 h 230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307593">
                <a:moveTo>
                  <a:pt x="12192000" y="0"/>
                </a:moveTo>
                <a:lnTo>
                  <a:pt x="12192000" y="2307593"/>
                </a:lnTo>
                <a:lnTo>
                  <a:pt x="0" y="2307593"/>
                </a:lnTo>
                <a:lnTo>
                  <a:pt x="0" y="0"/>
                </a:lnTo>
                <a:lnTo>
                  <a:pt x="18162" y="6272"/>
                </a:lnTo>
                <a:cubicBezTo>
                  <a:pt x="1573616" y="494420"/>
                  <a:pt x="3722456" y="796345"/>
                  <a:pt x="6095999" y="796345"/>
                </a:cubicBezTo>
                <a:cubicBezTo>
                  <a:pt x="8469542" y="796345"/>
                  <a:pt x="10618382" y="494420"/>
                  <a:pt x="12173836" y="6272"/>
                </a:cubicBezTo>
                <a:close/>
              </a:path>
            </a:pathLst>
          </a:custGeom>
          <a:solidFill>
            <a:srgbClr val="FE6E3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27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F616C61-A28D-472C-8C2F-4231343760BF}"/>
              </a:ext>
            </a:extLst>
          </p:cNvPr>
          <p:cNvSpPr txBox="1"/>
          <p:nvPr/>
        </p:nvSpPr>
        <p:spPr>
          <a:xfrm>
            <a:off x="3048755" y="3282811"/>
            <a:ext cx="60975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陈西设计之家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9772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桌子前坐着穿蓝色衣服的人&#10;&#10;中度可信度描述已自动生成">
            <a:extLst>
              <a:ext uri="{FF2B5EF4-FFF2-40B4-BE49-F238E27FC236}">
                <a16:creationId xmlns:a16="http://schemas.microsoft.com/office/drawing/2014/main" id="{A739ECBE-897B-4F0E-9EFA-2C2763C13C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2948" y="1090837"/>
            <a:ext cx="4202717" cy="4676327"/>
          </a:xfrm>
          <a:custGeom>
            <a:avLst/>
            <a:gdLst>
              <a:gd name="connsiteX0" fmla="*/ 622542 w 4202717"/>
              <a:gd name="connsiteY0" fmla="*/ 2963 h 4676327"/>
              <a:gd name="connsiteX1" fmla="*/ 2171488 w 4202717"/>
              <a:gd name="connsiteY1" fmla="*/ 994111 h 4676327"/>
              <a:gd name="connsiteX2" fmla="*/ 4167110 w 4202717"/>
              <a:gd name="connsiteY2" fmla="*/ 2404145 h 4676327"/>
              <a:gd name="connsiteX3" fmla="*/ 337674 w 4202717"/>
              <a:gd name="connsiteY3" fmla="*/ 4630920 h 4676327"/>
              <a:gd name="connsiteX4" fmla="*/ 399314 w 4202717"/>
              <a:gd name="connsiteY4" fmla="*/ 185075 h 4676327"/>
              <a:gd name="connsiteX5" fmla="*/ 622542 w 4202717"/>
              <a:gd name="connsiteY5" fmla="*/ 2963 h 467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02717" h="4676327">
                <a:moveTo>
                  <a:pt x="622542" y="2963"/>
                </a:moveTo>
                <a:cubicBezTo>
                  <a:pt x="1012011" y="-52810"/>
                  <a:pt x="1661266" y="693612"/>
                  <a:pt x="2171488" y="994111"/>
                </a:cubicBezTo>
                <a:cubicBezTo>
                  <a:pt x="2799454" y="1363956"/>
                  <a:pt x="4466325" y="1800578"/>
                  <a:pt x="4167110" y="2404145"/>
                </a:cubicBezTo>
                <a:cubicBezTo>
                  <a:pt x="3867895" y="3007711"/>
                  <a:pt x="965640" y="5000765"/>
                  <a:pt x="337674" y="4630920"/>
                </a:cubicBezTo>
                <a:cubicBezTo>
                  <a:pt x="-290292" y="4261075"/>
                  <a:pt x="93678" y="791210"/>
                  <a:pt x="399314" y="185075"/>
                </a:cubicBezTo>
                <a:cubicBezTo>
                  <a:pt x="456621" y="71425"/>
                  <a:pt x="532664" y="15834"/>
                  <a:pt x="622542" y="2963"/>
                </a:cubicBezTo>
                <a:close/>
              </a:path>
            </a:pathLst>
          </a:cu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7B66D933-7F2A-4AB8-B4C8-1942668DEA6F}"/>
              </a:ext>
            </a:extLst>
          </p:cNvPr>
          <p:cNvSpPr txBox="1"/>
          <p:nvPr/>
        </p:nvSpPr>
        <p:spPr>
          <a:xfrm>
            <a:off x="6596743" y="2124805"/>
            <a:ext cx="397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481188-6F63-4FB6-9700-DAC2B7C8EC6F}"/>
              </a:ext>
            </a:extLst>
          </p:cNvPr>
          <p:cNvSpPr txBox="1"/>
          <p:nvPr/>
        </p:nvSpPr>
        <p:spPr>
          <a:xfrm>
            <a:off x="6611259" y="4090681"/>
            <a:ext cx="4566456" cy="96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模版教程等都可以在公众号内获取，承接高端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设计制作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定制设计。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CABB541-A729-4B89-97EF-6176B4316908}"/>
              </a:ext>
            </a:extLst>
          </p:cNvPr>
          <p:cNvGrpSpPr/>
          <p:nvPr/>
        </p:nvGrpSpPr>
        <p:grpSpPr>
          <a:xfrm>
            <a:off x="6720468" y="5324045"/>
            <a:ext cx="338233" cy="51707"/>
            <a:chOff x="10167257" y="4709929"/>
            <a:chExt cx="539707" cy="82507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5189598-564B-4A43-83B1-32FA0E2C8396}"/>
                </a:ext>
              </a:extLst>
            </p:cNvPr>
            <p:cNvSpPr/>
            <p:nvPr/>
          </p:nvSpPr>
          <p:spPr>
            <a:xfrm>
              <a:off x="101672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AE2E8289-4937-4E34-8CD6-0C41F1E80E24}"/>
                </a:ext>
              </a:extLst>
            </p:cNvPr>
            <p:cNvSpPr/>
            <p:nvPr/>
          </p:nvSpPr>
          <p:spPr>
            <a:xfrm>
              <a:off x="103196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A665E56-D0C2-4D18-9B60-D86BFF08624B}"/>
                </a:ext>
              </a:extLst>
            </p:cNvPr>
            <p:cNvSpPr/>
            <p:nvPr/>
          </p:nvSpPr>
          <p:spPr>
            <a:xfrm>
              <a:off x="104720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D3EA44B-4258-4A47-AFB2-804B920FA935}"/>
                </a:ext>
              </a:extLst>
            </p:cNvPr>
            <p:cNvSpPr/>
            <p:nvPr/>
          </p:nvSpPr>
          <p:spPr>
            <a:xfrm>
              <a:off x="106244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35C5E76C-08C1-4061-A104-26CF8C76770F}"/>
              </a:ext>
            </a:extLst>
          </p:cNvPr>
          <p:cNvSpPr txBox="1"/>
          <p:nvPr/>
        </p:nvSpPr>
        <p:spPr>
          <a:xfrm>
            <a:off x="6611259" y="1467196"/>
            <a:ext cx="3240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大老板：陈西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5C5254-765D-47A1-AAC9-955B4D979611}"/>
              </a:ext>
            </a:extLst>
          </p:cNvPr>
          <p:cNvGrpSpPr/>
          <p:nvPr/>
        </p:nvGrpSpPr>
        <p:grpSpPr>
          <a:xfrm>
            <a:off x="6711756" y="3200481"/>
            <a:ext cx="2782921" cy="72572"/>
            <a:chOff x="6751929" y="2857499"/>
            <a:chExt cx="2782921" cy="72572"/>
          </a:xfrm>
        </p:grpSpPr>
        <p:sp>
          <p:nvSpPr>
            <p:cNvPr id="10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97077A49-615A-4807-A289-103C02778FFE}"/>
                </a:ext>
              </a:extLst>
            </p:cNvPr>
            <p:cNvSpPr/>
            <p:nvPr/>
          </p:nvSpPr>
          <p:spPr>
            <a:xfrm>
              <a:off x="6751929" y="2857499"/>
              <a:ext cx="766471" cy="72572"/>
            </a:xfrm>
            <a:prstGeom prst="rect">
              <a:avLst/>
            </a:prstGeom>
            <a:solidFill>
              <a:srgbClr val="FE6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27CAA92-BBFA-48E7-AE23-79676C513B42}"/>
                </a:ext>
              </a:extLst>
            </p:cNvPr>
            <p:cNvCxnSpPr>
              <a:stCxn id="10" idx="3"/>
            </p:cNvCxnSpPr>
            <p:nvPr/>
          </p:nvCxnSpPr>
          <p:spPr>
            <a:xfrm>
              <a:off x="7518400" y="2893785"/>
              <a:ext cx="2016450" cy="1"/>
            </a:xfrm>
            <a:prstGeom prst="line">
              <a:avLst/>
            </a:prstGeom>
            <a:ln w="9525">
              <a:gradFill>
                <a:gsLst>
                  <a:gs pos="0">
                    <a:srgbClr val="FE6E3C"/>
                  </a:gs>
                  <a:gs pos="100000">
                    <a:srgbClr val="FE6E3C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9AAB267C-ED03-4D28-9CF5-DE2426C2097B}"/>
              </a:ext>
            </a:extLst>
          </p:cNvPr>
          <p:cNvSpPr txBox="1"/>
          <p:nvPr/>
        </p:nvSpPr>
        <p:spPr>
          <a:xfrm>
            <a:off x="6611259" y="3620756"/>
            <a:ext cx="4566456" cy="405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星河滚烫，你是人间理想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6D84558-763F-46D4-991C-76EA7EFAA06C}"/>
              </a:ext>
            </a:extLst>
          </p:cNvPr>
          <p:cNvSpPr txBox="1"/>
          <p:nvPr/>
        </p:nvSpPr>
        <p:spPr>
          <a:xfrm>
            <a:off x="11568374" y="6339590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68BEEDF-2E4C-43DF-BA85-F2BAF94A0F37}"/>
              </a:ext>
            </a:extLst>
          </p:cNvPr>
          <p:cNvSpPr/>
          <p:nvPr/>
        </p:nvSpPr>
        <p:spPr>
          <a:xfrm>
            <a:off x="11541105" y="310565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</a:endParaRPr>
          </a:p>
        </p:txBody>
      </p:sp>
      <p:sp>
        <p:nvSpPr>
          <p:cNvPr id="29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F7EF59A-6C0D-4231-9814-6AA0B0990444}"/>
              </a:ext>
            </a:extLst>
          </p:cNvPr>
          <p:cNvSpPr/>
          <p:nvPr/>
        </p:nvSpPr>
        <p:spPr>
          <a:xfrm rot="5243274">
            <a:off x="4037036" y="932059"/>
            <a:ext cx="961876" cy="1070271"/>
          </a:xfrm>
          <a:custGeom>
            <a:avLst/>
            <a:gdLst>
              <a:gd name="connsiteX0" fmla="*/ 2045241 w 3958378"/>
              <a:gd name="connsiteY0" fmla="*/ 936314 h 4404453"/>
              <a:gd name="connsiteX1" fmla="*/ 376098 w 3958378"/>
              <a:gd name="connsiteY1" fmla="*/ 174314 h 4404453"/>
              <a:gd name="connsiteX2" fmla="*/ 318041 w 3958378"/>
              <a:gd name="connsiteY2" fmla="*/ 4361686 h 4404453"/>
              <a:gd name="connsiteX3" fmla="*/ 3924841 w 3958378"/>
              <a:gd name="connsiteY3" fmla="*/ 2264371 h 4404453"/>
              <a:gd name="connsiteX4" fmla="*/ 2045241 w 3958378"/>
              <a:gd name="connsiteY4" fmla="*/ 936314 h 440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378" h="4404453">
                <a:moveTo>
                  <a:pt x="2045241" y="936314"/>
                </a:moveTo>
                <a:cubicBezTo>
                  <a:pt x="1453784" y="587971"/>
                  <a:pt x="663965" y="-396581"/>
                  <a:pt x="376098" y="174314"/>
                </a:cubicBezTo>
                <a:cubicBezTo>
                  <a:pt x="88231" y="745209"/>
                  <a:pt x="-273416" y="4013343"/>
                  <a:pt x="318041" y="4361686"/>
                </a:cubicBezTo>
                <a:cubicBezTo>
                  <a:pt x="909498" y="4710029"/>
                  <a:pt x="3643022" y="2832847"/>
                  <a:pt x="3924841" y="2264371"/>
                </a:cubicBezTo>
                <a:cubicBezTo>
                  <a:pt x="4206660" y="1695895"/>
                  <a:pt x="2636698" y="1284657"/>
                  <a:pt x="2045241" y="936314"/>
                </a:cubicBezTo>
                <a:close/>
              </a:path>
            </a:pathLst>
          </a:cu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0E8C84A-A37A-43EB-880C-34848B0C6B78}"/>
              </a:ext>
            </a:extLst>
          </p:cNvPr>
          <p:cNvSpPr/>
          <p:nvPr/>
        </p:nvSpPr>
        <p:spPr>
          <a:xfrm>
            <a:off x="1552949" y="1090837"/>
            <a:ext cx="4202716" cy="4676326"/>
          </a:xfrm>
          <a:custGeom>
            <a:avLst/>
            <a:gdLst>
              <a:gd name="connsiteX0" fmla="*/ 2045241 w 3958378"/>
              <a:gd name="connsiteY0" fmla="*/ 936314 h 4404453"/>
              <a:gd name="connsiteX1" fmla="*/ 376098 w 3958378"/>
              <a:gd name="connsiteY1" fmla="*/ 174314 h 4404453"/>
              <a:gd name="connsiteX2" fmla="*/ 318041 w 3958378"/>
              <a:gd name="connsiteY2" fmla="*/ 4361686 h 4404453"/>
              <a:gd name="connsiteX3" fmla="*/ 3924841 w 3958378"/>
              <a:gd name="connsiteY3" fmla="*/ 2264371 h 4404453"/>
              <a:gd name="connsiteX4" fmla="*/ 2045241 w 3958378"/>
              <a:gd name="connsiteY4" fmla="*/ 936314 h 440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378" h="4404453">
                <a:moveTo>
                  <a:pt x="2045241" y="936314"/>
                </a:moveTo>
                <a:cubicBezTo>
                  <a:pt x="1453784" y="587971"/>
                  <a:pt x="663965" y="-396581"/>
                  <a:pt x="376098" y="174314"/>
                </a:cubicBezTo>
                <a:cubicBezTo>
                  <a:pt x="88231" y="745209"/>
                  <a:pt x="-273416" y="4013343"/>
                  <a:pt x="318041" y="4361686"/>
                </a:cubicBezTo>
                <a:cubicBezTo>
                  <a:pt x="909498" y="4710029"/>
                  <a:pt x="3643022" y="2832847"/>
                  <a:pt x="3924841" y="2264371"/>
                </a:cubicBezTo>
                <a:cubicBezTo>
                  <a:pt x="4206660" y="1695895"/>
                  <a:pt x="2636698" y="1284657"/>
                  <a:pt x="2045241" y="936314"/>
                </a:cubicBezTo>
                <a:close/>
              </a:path>
            </a:pathLst>
          </a:custGeom>
          <a:solidFill>
            <a:srgbClr val="FE6E3C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4FD0952-5E90-41CF-A5D1-C61D09C9C46F}"/>
              </a:ext>
            </a:extLst>
          </p:cNvPr>
          <p:cNvSpPr/>
          <p:nvPr/>
        </p:nvSpPr>
        <p:spPr>
          <a:xfrm rot="1936523">
            <a:off x="910764" y="1725397"/>
            <a:ext cx="443293" cy="493248"/>
          </a:xfrm>
          <a:custGeom>
            <a:avLst/>
            <a:gdLst>
              <a:gd name="connsiteX0" fmla="*/ 2045241 w 3958378"/>
              <a:gd name="connsiteY0" fmla="*/ 936314 h 4404453"/>
              <a:gd name="connsiteX1" fmla="*/ 376098 w 3958378"/>
              <a:gd name="connsiteY1" fmla="*/ 174314 h 4404453"/>
              <a:gd name="connsiteX2" fmla="*/ 318041 w 3958378"/>
              <a:gd name="connsiteY2" fmla="*/ 4361686 h 4404453"/>
              <a:gd name="connsiteX3" fmla="*/ 3924841 w 3958378"/>
              <a:gd name="connsiteY3" fmla="*/ 2264371 h 4404453"/>
              <a:gd name="connsiteX4" fmla="*/ 2045241 w 3958378"/>
              <a:gd name="connsiteY4" fmla="*/ 936314 h 440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378" h="4404453">
                <a:moveTo>
                  <a:pt x="2045241" y="936314"/>
                </a:moveTo>
                <a:cubicBezTo>
                  <a:pt x="1453784" y="587971"/>
                  <a:pt x="663965" y="-396581"/>
                  <a:pt x="376098" y="174314"/>
                </a:cubicBezTo>
                <a:cubicBezTo>
                  <a:pt x="88231" y="745209"/>
                  <a:pt x="-273416" y="4013343"/>
                  <a:pt x="318041" y="4361686"/>
                </a:cubicBezTo>
                <a:cubicBezTo>
                  <a:pt x="909498" y="4710029"/>
                  <a:pt x="3643022" y="2832847"/>
                  <a:pt x="3924841" y="2264371"/>
                </a:cubicBezTo>
                <a:cubicBezTo>
                  <a:pt x="4206660" y="1695895"/>
                  <a:pt x="2636698" y="1284657"/>
                  <a:pt x="2045241" y="936314"/>
                </a:cubicBezTo>
                <a:close/>
              </a:path>
            </a:pathLst>
          </a:cu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46FBC727-3C84-47A8-A384-F9D18868AA50}"/>
              </a:ext>
            </a:extLst>
          </p:cNvPr>
          <p:cNvSpPr/>
          <p:nvPr/>
        </p:nvSpPr>
        <p:spPr>
          <a:xfrm rot="11160892">
            <a:off x="3377547" y="5783690"/>
            <a:ext cx="335023" cy="372777"/>
          </a:xfrm>
          <a:custGeom>
            <a:avLst/>
            <a:gdLst>
              <a:gd name="connsiteX0" fmla="*/ 2045241 w 3958378"/>
              <a:gd name="connsiteY0" fmla="*/ 936314 h 4404453"/>
              <a:gd name="connsiteX1" fmla="*/ 376098 w 3958378"/>
              <a:gd name="connsiteY1" fmla="*/ 174314 h 4404453"/>
              <a:gd name="connsiteX2" fmla="*/ 318041 w 3958378"/>
              <a:gd name="connsiteY2" fmla="*/ 4361686 h 4404453"/>
              <a:gd name="connsiteX3" fmla="*/ 3924841 w 3958378"/>
              <a:gd name="connsiteY3" fmla="*/ 2264371 h 4404453"/>
              <a:gd name="connsiteX4" fmla="*/ 2045241 w 3958378"/>
              <a:gd name="connsiteY4" fmla="*/ 936314 h 440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378" h="4404453">
                <a:moveTo>
                  <a:pt x="2045241" y="936314"/>
                </a:moveTo>
                <a:cubicBezTo>
                  <a:pt x="1453784" y="587971"/>
                  <a:pt x="663965" y="-396581"/>
                  <a:pt x="376098" y="174314"/>
                </a:cubicBezTo>
                <a:cubicBezTo>
                  <a:pt x="88231" y="745209"/>
                  <a:pt x="-273416" y="4013343"/>
                  <a:pt x="318041" y="4361686"/>
                </a:cubicBezTo>
                <a:cubicBezTo>
                  <a:pt x="909498" y="4710029"/>
                  <a:pt x="3643022" y="2832847"/>
                  <a:pt x="3924841" y="2264371"/>
                </a:cubicBezTo>
                <a:cubicBezTo>
                  <a:pt x="4206660" y="1695895"/>
                  <a:pt x="2636698" y="1284657"/>
                  <a:pt x="2045241" y="936314"/>
                </a:cubicBezTo>
                <a:close/>
              </a:path>
            </a:pathLst>
          </a:cu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111B86C7-9599-49CA-8967-964D53B794FD}"/>
              </a:ext>
            </a:extLst>
          </p:cNvPr>
          <p:cNvSpPr/>
          <p:nvPr/>
        </p:nvSpPr>
        <p:spPr>
          <a:xfrm rot="21340328">
            <a:off x="1094203" y="4828411"/>
            <a:ext cx="199673" cy="222174"/>
          </a:xfrm>
          <a:custGeom>
            <a:avLst/>
            <a:gdLst>
              <a:gd name="connsiteX0" fmla="*/ 2045241 w 3958378"/>
              <a:gd name="connsiteY0" fmla="*/ 936314 h 4404453"/>
              <a:gd name="connsiteX1" fmla="*/ 376098 w 3958378"/>
              <a:gd name="connsiteY1" fmla="*/ 174314 h 4404453"/>
              <a:gd name="connsiteX2" fmla="*/ 318041 w 3958378"/>
              <a:gd name="connsiteY2" fmla="*/ 4361686 h 4404453"/>
              <a:gd name="connsiteX3" fmla="*/ 3924841 w 3958378"/>
              <a:gd name="connsiteY3" fmla="*/ 2264371 h 4404453"/>
              <a:gd name="connsiteX4" fmla="*/ 2045241 w 3958378"/>
              <a:gd name="connsiteY4" fmla="*/ 936314 h 440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378" h="4404453">
                <a:moveTo>
                  <a:pt x="2045241" y="936314"/>
                </a:moveTo>
                <a:cubicBezTo>
                  <a:pt x="1453784" y="587971"/>
                  <a:pt x="663965" y="-396581"/>
                  <a:pt x="376098" y="174314"/>
                </a:cubicBezTo>
                <a:cubicBezTo>
                  <a:pt x="88231" y="745209"/>
                  <a:pt x="-273416" y="4013343"/>
                  <a:pt x="318041" y="4361686"/>
                </a:cubicBezTo>
                <a:cubicBezTo>
                  <a:pt x="909498" y="4710029"/>
                  <a:pt x="3643022" y="2832847"/>
                  <a:pt x="3924841" y="2264371"/>
                </a:cubicBezTo>
                <a:cubicBezTo>
                  <a:pt x="4206660" y="1695895"/>
                  <a:pt x="2636698" y="1284657"/>
                  <a:pt x="2045241" y="936314"/>
                </a:cubicBezTo>
                <a:close/>
              </a:path>
            </a:pathLst>
          </a:custGeom>
          <a:noFill/>
          <a:ln w="9525">
            <a:solidFill>
              <a:srgbClr val="FE6E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84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490FF643-5CAA-4184-8346-7E7008CACAFB}"/>
              </a:ext>
            </a:extLst>
          </p:cNvPr>
          <p:cNvSpPr/>
          <p:nvPr/>
        </p:nvSpPr>
        <p:spPr>
          <a:xfrm>
            <a:off x="0" y="0"/>
            <a:ext cx="12192000" cy="2968171"/>
          </a:xfrm>
          <a:prstGeom prst="rect">
            <a:avLst/>
          </a:prstGeom>
          <a:solidFill>
            <a:srgbClr val="FE6E3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桌子前坐着穿蓝色衣服的人&#10;&#10;中度可信度描述已自动生成">
            <a:extLst>
              <a:ext uri="{FF2B5EF4-FFF2-40B4-BE49-F238E27FC236}">
                <a16:creationId xmlns:a16="http://schemas.microsoft.com/office/drawing/2014/main" id="{F269BB3D-7948-4298-AA05-CDCA0CD501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5098" y="1979309"/>
            <a:ext cx="1961804" cy="1961804"/>
          </a:xfrm>
          <a:custGeom>
            <a:avLst/>
            <a:gdLst>
              <a:gd name="connsiteX0" fmla="*/ 980902 w 1961804"/>
              <a:gd name="connsiteY0" fmla="*/ 0 h 1961804"/>
              <a:gd name="connsiteX1" fmla="*/ 1961804 w 1961804"/>
              <a:gd name="connsiteY1" fmla="*/ 980902 h 1961804"/>
              <a:gd name="connsiteX2" fmla="*/ 980902 w 1961804"/>
              <a:gd name="connsiteY2" fmla="*/ 1961804 h 1961804"/>
              <a:gd name="connsiteX3" fmla="*/ 0 w 1961804"/>
              <a:gd name="connsiteY3" fmla="*/ 980902 h 1961804"/>
              <a:gd name="connsiteX4" fmla="*/ 980902 w 1961804"/>
              <a:gd name="connsiteY4" fmla="*/ 0 h 196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1804" h="1961804">
                <a:moveTo>
                  <a:pt x="980902" y="0"/>
                </a:moveTo>
                <a:cubicBezTo>
                  <a:pt x="1522639" y="0"/>
                  <a:pt x="1961804" y="439165"/>
                  <a:pt x="1961804" y="980902"/>
                </a:cubicBezTo>
                <a:cubicBezTo>
                  <a:pt x="1961804" y="1522639"/>
                  <a:pt x="1522639" y="1961804"/>
                  <a:pt x="980902" y="1961804"/>
                </a:cubicBezTo>
                <a:cubicBezTo>
                  <a:pt x="439165" y="1961804"/>
                  <a:pt x="0" y="1522639"/>
                  <a:pt x="0" y="980902"/>
                </a:cubicBezTo>
                <a:cubicBezTo>
                  <a:pt x="0" y="439165"/>
                  <a:pt x="439165" y="0"/>
                  <a:pt x="980902" y="0"/>
                </a:cubicBezTo>
                <a:close/>
              </a:path>
            </a:pathLst>
          </a:custGeom>
        </p:spPr>
      </p:pic>
      <p:sp>
        <p:nvSpPr>
          <p:cNvPr id="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A72FCAD2-EA4F-4E36-9C75-6B0C58DB7127}"/>
              </a:ext>
            </a:extLst>
          </p:cNvPr>
          <p:cNvSpPr/>
          <p:nvPr/>
        </p:nvSpPr>
        <p:spPr>
          <a:xfrm>
            <a:off x="4950691" y="1814902"/>
            <a:ext cx="2290618" cy="2290618"/>
          </a:xfrm>
          <a:prstGeom prst="donut">
            <a:avLst>
              <a:gd name="adj" fmla="val 3011"/>
            </a:avLst>
          </a:pr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2CC9CD9-9EC1-4C07-B4C0-F621DA554664}"/>
              </a:ext>
            </a:extLst>
          </p:cNvPr>
          <p:cNvSpPr/>
          <p:nvPr/>
        </p:nvSpPr>
        <p:spPr>
          <a:xfrm>
            <a:off x="5115098" y="1979309"/>
            <a:ext cx="1961804" cy="1961804"/>
          </a:xfrm>
          <a:prstGeom prst="ellipse">
            <a:avLst/>
          </a:prstGeom>
          <a:solidFill>
            <a:srgbClr val="FC6607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C36C24D2-0812-4DAA-BA4F-FDB1A73003D9}"/>
              </a:ext>
            </a:extLst>
          </p:cNvPr>
          <p:cNvSpPr/>
          <p:nvPr/>
        </p:nvSpPr>
        <p:spPr>
          <a:xfrm>
            <a:off x="4950691" y="1814902"/>
            <a:ext cx="2290618" cy="1153269"/>
          </a:xfrm>
          <a:custGeom>
            <a:avLst/>
            <a:gdLst>
              <a:gd name="connsiteX0" fmla="*/ 1145309 w 2290618"/>
              <a:gd name="connsiteY0" fmla="*/ 0 h 1153269"/>
              <a:gd name="connsiteX1" fmla="*/ 2290618 w 2290618"/>
              <a:gd name="connsiteY1" fmla="*/ 1145309 h 1153269"/>
              <a:gd name="connsiteX2" fmla="*/ 2289816 w 2290618"/>
              <a:gd name="connsiteY2" fmla="*/ 1153269 h 1153269"/>
              <a:gd name="connsiteX3" fmla="*/ 2220845 w 2290618"/>
              <a:gd name="connsiteY3" fmla="*/ 1153269 h 1153269"/>
              <a:gd name="connsiteX4" fmla="*/ 2221647 w 2290618"/>
              <a:gd name="connsiteY4" fmla="*/ 1145309 h 1153269"/>
              <a:gd name="connsiteX5" fmla="*/ 1145309 w 2290618"/>
              <a:gd name="connsiteY5" fmla="*/ 68971 h 1153269"/>
              <a:gd name="connsiteX6" fmla="*/ 68971 w 2290618"/>
              <a:gd name="connsiteY6" fmla="*/ 1145309 h 1153269"/>
              <a:gd name="connsiteX7" fmla="*/ 69774 w 2290618"/>
              <a:gd name="connsiteY7" fmla="*/ 1153269 h 1153269"/>
              <a:gd name="connsiteX8" fmla="*/ 803 w 2290618"/>
              <a:gd name="connsiteY8" fmla="*/ 1153269 h 1153269"/>
              <a:gd name="connsiteX9" fmla="*/ 0 w 2290618"/>
              <a:gd name="connsiteY9" fmla="*/ 1145309 h 1153269"/>
              <a:gd name="connsiteX10" fmla="*/ 1145309 w 2290618"/>
              <a:gd name="connsiteY10" fmla="*/ 0 h 115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618" h="1153269">
                <a:moveTo>
                  <a:pt x="1145309" y="0"/>
                </a:moveTo>
                <a:cubicBezTo>
                  <a:pt x="1777846" y="0"/>
                  <a:pt x="2290618" y="512772"/>
                  <a:pt x="2290618" y="1145309"/>
                </a:cubicBezTo>
                <a:lnTo>
                  <a:pt x="2289816" y="1153269"/>
                </a:lnTo>
                <a:lnTo>
                  <a:pt x="2220845" y="1153269"/>
                </a:lnTo>
                <a:lnTo>
                  <a:pt x="2221647" y="1145309"/>
                </a:lnTo>
                <a:cubicBezTo>
                  <a:pt x="2221647" y="550864"/>
                  <a:pt x="1739754" y="68971"/>
                  <a:pt x="1145309" y="68971"/>
                </a:cubicBezTo>
                <a:cubicBezTo>
                  <a:pt x="550864" y="68971"/>
                  <a:pt x="68971" y="550864"/>
                  <a:pt x="68971" y="1145309"/>
                </a:cubicBezTo>
                <a:lnTo>
                  <a:pt x="69774" y="1153269"/>
                </a:lnTo>
                <a:lnTo>
                  <a:pt x="803" y="1153269"/>
                </a:lnTo>
                <a:lnTo>
                  <a:pt x="0" y="1145309"/>
                </a:lnTo>
                <a:cubicBezTo>
                  <a:pt x="0" y="512772"/>
                  <a:pt x="512772" y="0"/>
                  <a:pt x="11453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24FDF06-8259-4E45-885F-AF126A34A6D2}"/>
              </a:ext>
            </a:extLst>
          </p:cNvPr>
          <p:cNvSpPr txBox="1"/>
          <p:nvPr/>
        </p:nvSpPr>
        <p:spPr>
          <a:xfrm>
            <a:off x="4876800" y="4453269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大老板：陈西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638A701-C0A3-4927-9055-1146FF163181}"/>
              </a:ext>
            </a:extLst>
          </p:cNvPr>
          <p:cNvSpPr txBox="1"/>
          <p:nvPr/>
        </p:nvSpPr>
        <p:spPr>
          <a:xfrm>
            <a:off x="3812773" y="5027178"/>
            <a:ext cx="4566456" cy="96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模版教程等都可以在公众号内获取，承接高端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设计制作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定制设计。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AEF1087-3B50-4788-970E-ADE41C00F72E}"/>
              </a:ext>
            </a:extLst>
          </p:cNvPr>
          <p:cNvGrpSpPr/>
          <p:nvPr/>
        </p:nvGrpSpPr>
        <p:grpSpPr>
          <a:xfrm>
            <a:off x="5926884" y="6194649"/>
            <a:ext cx="338233" cy="51707"/>
            <a:chOff x="10167257" y="4709929"/>
            <a:chExt cx="539707" cy="82507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016EACC-2C24-474A-BE5C-E3642DB5CF56}"/>
                </a:ext>
              </a:extLst>
            </p:cNvPr>
            <p:cNvSpPr/>
            <p:nvPr/>
          </p:nvSpPr>
          <p:spPr>
            <a:xfrm>
              <a:off x="101672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32E0D7C5-36E3-48A2-AA1B-EE0B496B2C6F}"/>
                </a:ext>
              </a:extLst>
            </p:cNvPr>
            <p:cNvSpPr/>
            <p:nvPr/>
          </p:nvSpPr>
          <p:spPr>
            <a:xfrm>
              <a:off x="103196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F5F3F5B-FC13-49DC-BCF8-5F8F1F921208}"/>
                </a:ext>
              </a:extLst>
            </p:cNvPr>
            <p:cNvSpPr/>
            <p:nvPr/>
          </p:nvSpPr>
          <p:spPr>
            <a:xfrm>
              <a:off x="104720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4E306D0-AE4B-49EC-9934-6B1319C9A929}"/>
                </a:ext>
              </a:extLst>
            </p:cNvPr>
            <p:cNvSpPr/>
            <p:nvPr/>
          </p:nvSpPr>
          <p:spPr>
            <a:xfrm>
              <a:off x="106244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图文框 14">
            <a:extLst>
              <a:ext uri="{FF2B5EF4-FFF2-40B4-BE49-F238E27FC236}">
                <a16:creationId xmlns:a16="http://schemas.microsoft.com/office/drawing/2014/main" id="{07AAEA91-F58A-42DD-AE83-582563A6E048}"/>
              </a:ext>
            </a:extLst>
          </p:cNvPr>
          <p:cNvSpPr/>
          <p:nvPr/>
        </p:nvSpPr>
        <p:spPr>
          <a:xfrm>
            <a:off x="0" y="-1010"/>
            <a:ext cx="12192000" cy="6858000"/>
          </a:xfrm>
          <a:prstGeom prst="frame">
            <a:avLst>
              <a:gd name="adj1" fmla="val 4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4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砖墙上&#10;&#10;描述已自动生成">
            <a:extLst>
              <a:ext uri="{FF2B5EF4-FFF2-40B4-BE49-F238E27FC236}">
                <a16:creationId xmlns:a16="http://schemas.microsoft.com/office/drawing/2014/main" id="{813AA004-13A6-4A6F-A770-6FD3CAC003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173554"/>
          </a:xfrm>
          <a:custGeom>
            <a:avLst/>
            <a:gdLst>
              <a:gd name="connsiteX0" fmla="*/ 0 w 12192000"/>
              <a:gd name="connsiteY0" fmla="*/ 0 h 3173554"/>
              <a:gd name="connsiteX1" fmla="*/ 12192000 w 12192000"/>
              <a:gd name="connsiteY1" fmla="*/ 0 h 3173554"/>
              <a:gd name="connsiteX2" fmla="*/ 12192000 w 12192000"/>
              <a:gd name="connsiteY2" fmla="*/ 2764000 h 3173554"/>
              <a:gd name="connsiteX3" fmla="*/ 12152518 w 12192000"/>
              <a:gd name="connsiteY3" fmla="*/ 2768912 h 3173554"/>
              <a:gd name="connsiteX4" fmla="*/ 11250385 w 12192000"/>
              <a:gd name="connsiteY4" fmla="*/ 2944586 h 3173554"/>
              <a:gd name="connsiteX5" fmla="*/ 10154557 w 12192000"/>
              <a:gd name="connsiteY5" fmla="*/ 2842984 h 3173554"/>
              <a:gd name="connsiteX6" fmla="*/ 8988796 w 12192000"/>
              <a:gd name="connsiteY6" fmla="*/ 3028538 h 3173554"/>
              <a:gd name="connsiteX7" fmla="*/ 7740073 w 12192000"/>
              <a:gd name="connsiteY7" fmla="*/ 2842821 h 3173554"/>
              <a:gd name="connsiteX8" fmla="*/ 6168573 w 12192000"/>
              <a:gd name="connsiteY8" fmla="*/ 3173350 h 3173554"/>
              <a:gd name="connsiteX9" fmla="*/ 4448630 w 12192000"/>
              <a:gd name="connsiteY9" fmla="*/ 2895600 h 3173554"/>
              <a:gd name="connsiteX10" fmla="*/ 2815772 w 12192000"/>
              <a:gd name="connsiteY10" fmla="*/ 3120571 h 3173554"/>
              <a:gd name="connsiteX11" fmla="*/ 1436914 w 12192000"/>
              <a:gd name="connsiteY11" fmla="*/ 2931886 h 3173554"/>
              <a:gd name="connsiteX12" fmla="*/ 159657 w 12192000"/>
              <a:gd name="connsiteY12" fmla="*/ 3055257 h 3173554"/>
              <a:gd name="connsiteX13" fmla="*/ 0 w 12192000"/>
              <a:gd name="connsiteY13" fmla="*/ 3052258 h 31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173554">
                <a:moveTo>
                  <a:pt x="0" y="0"/>
                </a:moveTo>
                <a:lnTo>
                  <a:pt x="12192000" y="0"/>
                </a:lnTo>
                <a:lnTo>
                  <a:pt x="12192000" y="2764000"/>
                </a:lnTo>
                <a:lnTo>
                  <a:pt x="12152518" y="2768912"/>
                </a:lnTo>
                <a:cubicBezTo>
                  <a:pt x="11995582" y="2799010"/>
                  <a:pt x="11583378" y="2932241"/>
                  <a:pt x="11250385" y="2944586"/>
                </a:cubicBezTo>
                <a:cubicBezTo>
                  <a:pt x="10917392" y="2956931"/>
                  <a:pt x="10531488" y="2828992"/>
                  <a:pt x="10154557" y="2842984"/>
                </a:cubicBezTo>
                <a:cubicBezTo>
                  <a:pt x="9777626" y="2856976"/>
                  <a:pt x="9391210" y="3028565"/>
                  <a:pt x="8988796" y="3028538"/>
                </a:cubicBezTo>
                <a:cubicBezTo>
                  <a:pt x="8586382" y="3028511"/>
                  <a:pt x="8210110" y="2818686"/>
                  <a:pt x="7740073" y="2842821"/>
                </a:cubicBezTo>
                <a:cubicBezTo>
                  <a:pt x="7270036" y="2866956"/>
                  <a:pt x="6717147" y="3164554"/>
                  <a:pt x="6168573" y="3173350"/>
                </a:cubicBezTo>
                <a:cubicBezTo>
                  <a:pt x="5619999" y="3182146"/>
                  <a:pt x="5007430" y="2904396"/>
                  <a:pt x="4448630" y="2895600"/>
                </a:cubicBezTo>
                <a:cubicBezTo>
                  <a:pt x="3889830" y="2886804"/>
                  <a:pt x="3317724" y="3114523"/>
                  <a:pt x="2815772" y="3120571"/>
                </a:cubicBezTo>
                <a:cubicBezTo>
                  <a:pt x="2313820" y="3126619"/>
                  <a:pt x="1879600" y="2942772"/>
                  <a:pt x="1436914" y="2931886"/>
                </a:cubicBezTo>
                <a:cubicBezTo>
                  <a:pt x="994228" y="2921000"/>
                  <a:pt x="516466" y="3054048"/>
                  <a:pt x="159657" y="3055257"/>
                </a:cubicBezTo>
                <a:lnTo>
                  <a:pt x="0" y="3052258"/>
                </a:lnTo>
                <a:close/>
              </a:path>
            </a:pathLst>
          </a:custGeom>
        </p:spPr>
      </p:pic>
      <p:sp>
        <p:nvSpPr>
          <p:cNvPr id="28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E7C71C96-0D29-4906-89E4-0F1F0BEE0729}"/>
              </a:ext>
            </a:extLst>
          </p:cNvPr>
          <p:cNvSpPr/>
          <p:nvPr/>
        </p:nvSpPr>
        <p:spPr>
          <a:xfrm>
            <a:off x="-1" y="0"/>
            <a:ext cx="12192001" cy="3173554"/>
          </a:xfrm>
          <a:custGeom>
            <a:avLst/>
            <a:gdLst>
              <a:gd name="connsiteX0" fmla="*/ 0 w 12192001"/>
              <a:gd name="connsiteY0" fmla="*/ 0 h 3164258"/>
              <a:gd name="connsiteX1" fmla="*/ 12192001 w 12192001"/>
              <a:gd name="connsiteY1" fmla="*/ 0 h 3164258"/>
              <a:gd name="connsiteX2" fmla="*/ 12192001 w 12192001"/>
              <a:gd name="connsiteY2" fmla="*/ 2764000 h 3164258"/>
              <a:gd name="connsiteX3" fmla="*/ 12152519 w 12192001"/>
              <a:gd name="connsiteY3" fmla="*/ 2768912 h 3164258"/>
              <a:gd name="connsiteX4" fmla="*/ 10747830 w 12192001"/>
              <a:gd name="connsiteY4" fmla="*/ 3055257 h 3164258"/>
              <a:gd name="connsiteX5" fmla="*/ 9710058 w 12192001"/>
              <a:gd name="connsiteY5" fmla="*/ 2881086 h 3164258"/>
              <a:gd name="connsiteX6" fmla="*/ 7859487 w 12192001"/>
              <a:gd name="connsiteY6" fmla="*/ 3048000 h 3164258"/>
              <a:gd name="connsiteX7" fmla="*/ 6908801 w 12192001"/>
              <a:gd name="connsiteY7" fmla="*/ 2852057 h 3164258"/>
              <a:gd name="connsiteX8" fmla="*/ 5457374 w 12192001"/>
              <a:gd name="connsiteY8" fmla="*/ 3164114 h 3164258"/>
              <a:gd name="connsiteX9" fmla="*/ 4448631 w 12192001"/>
              <a:gd name="connsiteY9" fmla="*/ 2895600 h 3164258"/>
              <a:gd name="connsiteX10" fmla="*/ 2815773 w 12192001"/>
              <a:gd name="connsiteY10" fmla="*/ 3120571 h 3164258"/>
              <a:gd name="connsiteX11" fmla="*/ 1436915 w 12192001"/>
              <a:gd name="connsiteY11" fmla="*/ 2931886 h 3164258"/>
              <a:gd name="connsiteX12" fmla="*/ 159658 w 12192001"/>
              <a:gd name="connsiteY12" fmla="*/ 3055257 h 3164258"/>
              <a:gd name="connsiteX13" fmla="*/ 0 w 12192001"/>
              <a:gd name="connsiteY13" fmla="*/ 3052258 h 3164258"/>
              <a:gd name="connsiteX0" fmla="*/ 0 w 12192001"/>
              <a:gd name="connsiteY0" fmla="*/ 0 h 3164758"/>
              <a:gd name="connsiteX1" fmla="*/ 12192001 w 12192001"/>
              <a:gd name="connsiteY1" fmla="*/ 0 h 3164758"/>
              <a:gd name="connsiteX2" fmla="*/ 12192001 w 12192001"/>
              <a:gd name="connsiteY2" fmla="*/ 2764000 h 3164758"/>
              <a:gd name="connsiteX3" fmla="*/ 12152519 w 12192001"/>
              <a:gd name="connsiteY3" fmla="*/ 2768912 h 3164758"/>
              <a:gd name="connsiteX4" fmla="*/ 10747830 w 12192001"/>
              <a:gd name="connsiteY4" fmla="*/ 3055257 h 3164758"/>
              <a:gd name="connsiteX5" fmla="*/ 9710058 w 12192001"/>
              <a:gd name="connsiteY5" fmla="*/ 2881086 h 3164758"/>
              <a:gd name="connsiteX6" fmla="*/ 7859487 w 12192001"/>
              <a:gd name="connsiteY6" fmla="*/ 3048000 h 3164758"/>
              <a:gd name="connsiteX7" fmla="*/ 7693892 w 12192001"/>
              <a:gd name="connsiteY7" fmla="*/ 2801257 h 3164758"/>
              <a:gd name="connsiteX8" fmla="*/ 5457374 w 12192001"/>
              <a:gd name="connsiteY8" fmla="*/ 3164114 h 3164758"/>
              <a:gd name="connsiteX9" fmla="*/ 4448631 w 12192001"/>
              <a:gd name="connsiteY9" fmla="*/ 2895600 h 3164758"/>
              <a:gd name="connsiteX10" fmla="*/ 2815773 w 12192001"/>
              <a:gd name="connsiteY10" fmla="*/ 3120571 h 3164758"/>
              <a:gd name="connsiteX11" fmla="*/ 1436915 w 12192001"/>
              <a:gd name="connsiteY11" fmla="*/ 2931886 h 3164758"/>
              <a:gd name="connsiteX12" fmla="*/ 159658 w 12192001"/>
              <a:gd name="connsiteY12" fmla="*/ 3055257 h 3164758"/>
              <a:gd name="connsiteX13" fmla="*/ 0 w 12192001"/>
              <a:gd name="connsiteY13" fmla="*/ 3052258 h 3164758"/>
              <a:gd name="connsiteX14" fmla="*/ 0 w 12192001"/>
              <a:gd name="connsiteY14" fmla="*/ 0 h 3164758"/>
              <a:gd name="connsiteX0" fmla="*/ 0 w 12192001"/>
              <a:gd name="connsiteY0" fmla="*/ 0 h 3164758"/>
              <a:gd name="connsiteX1" fmla="*/ 12192001 w 12192001"/>
              <a:gd name="connsiteY1" fmla="*/ 0 h 3164758"/>
              <a:gd name="connsiteX2" fmla="*/ 12192001 w 12192001"/>
              <a:gd name="connsiteY2" fmla="*/ 2764000 h 3164758"/>
              <a:gd name="connsiteX3" fmla="*/ 12152519 w 12192001"/>
              <a:gd name="connsiteY3" fmla="*/ 2768912 h 3164758"/>
              <a:gd name="connsiteX4" fmla="*/ 10747830 w 12192001"/>
              <a:gd name="connsiteY4" fmla="*/ 3055257 h 3164758"/>
              <a:gd name="connsiteX5" fmla="*/ 9710058 w 12192001"/>
              <a:gd name="connsiteY5" fmla="*/ 2881086 h 3164758"/>
              <a:gd name="connsiteX6" fmla="*/ 8810833 w 12192001"/>
              <a:gd name="connsiteY6" fmla="*/ 2775527 h 3164758"/>
              <a:gd name="connsiteX7" fmla="*/ 7693892 w 12192001"/>
              <a:gd name="connsiteY7" fmla="*/ 2801257 h 3164758"/>
              <a:gd name="connsiteX8" fmla="*/ 5457374 w 12192001"/>
              <a:gd name="connsiteY8" fmla="*/ 3164114 h 3164758"/>
              <a:gd name="connsiteX9" fmla="*/ 4448631 w 12192001"/>
              <a:gd name="connsiteY9" fmla="*/ 2895600 h 3164758"/>
              <a:gd name="connsiteX10" fmla="*/ 2815773 w 12192001"/>
              <a:gd name="connsiteY10" fmla="*/ 3120571 h 3164758"/>
              <a:gd name="connsiteX11" fmla="*/ 1436915 w 12192001"/>
              <a:gd name="connsiteY11" fmla="*/ 2931886 h 3164758"/>
              <a:gd name="connsiteX12" fmla="*/ 159658 w 12192001"/>
              <a:gd name="connsiteY12" fmla="*/ 3055257 h 3164758"/>
              <a:gd name="connsiteX13" fmla="*/ 0 w 12192001"/>
              <a:gd name="connsiteY13" fmla="*/ 3052258 h 3164758"/>
              <a:gd name="connsiteX14" fmla="*/ 0 w 12192001"/>
              <a:gd name="connsiteY14" fmla="*/ 0 h 3164758"/>
              <a:gd name="connsiteX0" fmla="*/ 0 w 12192001"/>
              <a:gd name="connsiteY0" fmla="*/ 0 h 3164758"/>
              <a:gd name="connsiteX1" fmla="*/ 12192001 w 12192001"/>
              <a:gd name="connsiteY1" fmla="*/ 0 h 3164758"/>
              <a:gd name="connsiteX2" fmla="*/ 12192001 w 12192001"/>
              <a:gd name="connsiteY2" fmla="*/ 2764000 h 3164758"/>
              <a:gd name="connsiteX3" fmla="*/ 12152519 w 12192001"/>
              <a:gd name="connsiteY3" fmla="*/ 2768912 h 3164758"/>
              <a:gd name="connsiteX4" fmla="*/ 10747830 w 12192001"/>
              <a:gd name="connsiteY4" fmla="*/ 3055257 h 3164758"/>
              <a:gd name="connsiteX5" fmla="*/ 9710058 w 12192001"/>
              <a:gd name="connsiteY5" fmla="*/ 2881086 h 3164758"/>
              <a:gd name="connsiteX6" fmla="*/ 7693892 w 12192001"/>
              <a:gd name="connsiteY6" fmla="*/ 2801257 h 3164758"/>
              <a:gd name="connsiteX7" fmla="*/ 5457374 w 12192001"/>
              <a:gd name="connsiteY7" fmla="*/ 3164114 h 3164758"/>
              <a:gd name="connsiteX8" fmla="*/ 4448631 w 12192001"/>
              <a:gd name="connsiteY8" fmla="*/ 2895600 h 3164758"/>
              <a:gd name="connsiteX9" fmla="*/ 2815773 w 12192001"/>
              <a:gd name="connsiteY9" fmla="*/ 3120571 h 3164758"/>
              <a:gd name="connsiteX10" fmla="*/ 1436915 w 12192001"/>
              <a:gd name="connsiteY10" fmla="*/ 2931886 h 3164758"/>
              <a:gd name="connsiteX11" fmla="*/ 159658 w 12192001"/>
              <a:gd name="connsiteY11" fmla="*/ 3055257 h 3164758"/>
              <a:gd name="connsiteX12" fmla="*/ 0 w 12192001"/>
              <a:gd name="connsiteY12" fmla="*/ 3052258 h 3164758"/>
              <a:gd name="connsiteX13" fmla="*/ 0 w 12192001"/>
              <a:gd name="connsiteY13" fmla="*/ 0 h 3164758"/>
              <a:gd name="connsiteX0" fmla="*/ 0 w 12192001"/>
              <a:gd name="connsiteY0" fmla="*/ 0 h 3173978"/>
              <a:gd name="connsiteX1" fmla="*/ 12192001 w 12192001"/>
              <a:gd name="connsiteY1" fmla="*/ 0 h 3173978"/>
              <a:gd name="connsiteX2" fmla="*/ 12192001 w 12192001"/>
              <a:gd name="connsiteY2" fmla="*/ 2764000 h 3173978"/>
              <a:gd name="connsiteX3" fmla="*/ 12152519 w 12192001"/>
              <a:gd name="connsiteY3" fmla="*/ 2768912 h 3173978"/>
              <a:gd name="connsiteX4" fmla="*/ 10747830 w 12192001"/>
              <a:gd name="connsiteY4" fmla="*/ 3055257 h 3173978"/>
              <a:gd name="connsiteX5" fmla="*/ 9710058 w 12192001"/>
              <a:gd name="connsiteY5" fmla="*/ 2881086 h 3173978"/>
              <a:gd name="connsiteX6" fmla="*/ 7693892 w 12192001"/>
              <a:gd name="connsiteY6" fmla="*/ 2801257 h 3173978"/>
              <a:gd name="connsiteX7" fmla="*/ 6168574 w 12192001"/>
              <a:gd name="connsiteY7" fmla="*/ 3173350 h 3173978"/>
              <a:gd name="connsiteX8" fmla="*/ 4448631 w 12192001"/>
              <a:gd name="connsiteY8" fmla="*/ 2895600 h 3173978"/>
              <a:gd name="connsiteX9" fmla="*/ 2815773 w 12192001"/>
              <a:gd name="connsiteY9" fmla="*/ 3120571 h 3173978"/>
              <a:gd name="connsiteX10" fmla="*/ 1436915 w 12192001"/>
              <a:gd name="connsiteY10" fmla="*/ 2931886 h 3173978"/>
              <a:gd name="connsiteX11" fmla="*/ 159658 w 12192001"/>
              <a:gd name="connsiteY11" fmla="*/ 3055257 h 3173978"/>
              <a:gd name="connsiteX12" fmla="*/ 0 w 12192001"/>
              <a:gd name="connsiteY12" fmla="*/ 3052258 h 3173978"/>
              <a:gd name="connsiteX13" fmla="*/ 0 w 12192001"/>
              <a:gd name="connsiteY13" fmla="*/ 0 h 3173978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747830 w 12192001"/>
              <a:gd name="connsiteY4" fmla="*/ 3055257 h 3173554"/>
              <a:gd name="connsiteX5" fmla="*/ 9710058 w 12192001"/>
              <a:gd name="connsiteY5" fmla="*/ 2881086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747830 w 12192001"/>
              <a:gd name="connsiteY4" fmla="*/ 3055257 h 3173554"/>
              <a:gd name="connsiteX5" fmla="*/ 8943440 w 12192001"/>
              <a:gd name="connsiteY5" fmla="*/ 3061195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747830 w 12192001"/>
              <a:gd name="connsiteY4" fmla="*/ 3055257 h 3173554"/>
              <a:gd name="connsiteX5" fmla="*/ 9299040 w 12192001"/>
              <a:gd name="connsiteY5" fmla="*/ 3061195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644416 w 12192001"/>
              <a:gd name="connsiteY4" fmla="*/ 2897414 h 3173554"/>
              <a:gd name="connsiteX5" fmla="*/ 9299040 w 12192001"/>
              <a:gd name="connsiteY5" fmla="*/ 3061195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845801 w 12192001"/>
              <a:gd name="connsiteY4" fmla="*/ 2793999 h 3173554"/>
              <a:gd name="connsiteX5" fmla="*/ 9299040 w 12192001"/>
              <a:gd name="connsiteY5" fmla="*/ 3061195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437586 w 12192001"/>
              <a:gd name="connsiteY4" fmla="*/ 2853870 h 3173554"/>
              <a:gd name="connsiteX5" fmla="*/ 9299040 w 12192001"/>
              <a:gd name="connsiteY5" fmla="*/ 3061195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453915 w 12192001"/>
              <a:gd name="connsiteY4" fmla="*/ 2832099 h 3173554"/>
              <a:gd name="connsiteX5" fmla="*/ 9299040 w 12192001"/>
              <a:gd name="connsiteY5" fmla="*/ 3061195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0453915 w 12192001"/>
              <a:gd name="connsiteY4" fmla="*/ 2832099 h 3173554"/>
              <a:gd name="connsiteX5" fmla="*/ 8988797 w 12192001"/>
              <a:gd name="connsiteY5" fmla="*/ 3028538 h 3173554"/>
              <a:gd name="connsiteX6" fmla="*/ 7740074 w 12192001"/>
              <a:gd name="connsiteY6" fmla="*/ 2842821 h 3173554"/>
              <a:gd name="connsiteX7" fmla="*/ 6168574 w 12192001"/>
              <a:gd name="connsiteY7" fmla="*/ 3173350 h 3173554"/>
              <a:gd name="connsiteX8" fmla="*/ 4448631 w 12192001"/>
              <a:gd name="connsiteY8" fmla="*/ 2895600 h 3173554"/>
              <a:gd name="connsiteX9" fmla="*/ 2815773 w 12192001"/>
              <a:gd name="connsiteY9" fmla="*/ 3120571 h 3173554"/>
              <a:gd name="connsiteX10" fmla="*/ 1436915 w 12192001"/>
              <a:gd name="connsiteY10" fmla="*/ 2931886 h 3173554"/>
              <a:gd name="connsiteX11" fmla="*/ 159658 w 12192001"/>
              <a:gd name="connsiteY11" fmla="*/ 3055257 h 3173554"/>
              <a:gd name="connsiteX12" fmla="*/ 0 w 12192001"/>
              <a:gd name="connsiteY12" fmla="*/ 3052258 h 3173554"/>
              <a:gd name="connsiteX13" fmla="*/ 0 w 12192001"/>
              <a:gd name="connsiteY13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457214 w 12192001"/>
              <a:gd name="connsiteY4" fmla="*/ 2803071 h 3173554"/>
              <a:gd name="connsiteX5" fmla="*/ 10453915 w 12192001"/>
              <a:gd name="connsiteY5" fmla="*/ 2832099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495314 w 12192001"/>
              <a:gd name="connsiteY4" fmla="*/ 2895600 h 3173554"/>
              <a:gd name="connsiteX5" fmla="*/ 10453915 w 12192001"/>
              <a:gd name="connsiteY5" fmla="*/ 2832099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495314 w 12192001"/>
              <a:gd name="connsiteY4" fmla="*/ 2895600 h 3173554"/>
              <a:gd name="connsiteX5" fmla="*/ 10154558 w 12192001"/>
              <a:gd name="connsiteY5" fmla="*/ 2842984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348356 w 12192001"/>
              <a:gd name="connsiteY4" fmla="*/ 2939143 h 3173554"/>
              <a:gd name="connsiteX5" fmla="*/ 10154558 w 12192001"/>
              <a:gd name="connsiteY5" fmla="*/ 2842984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348356 w 12192001"/>
              <a:gd name="connsiteY4" fmla="*/ 2939143 h 3173554"/>
              <a:gd name="connsiteX5" fmla="*/ 10154558 w 12192001"/>
              <a:gd name="connsiteY5" fmla="*/ 2842984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348356 w 12192001"/>
              <a:gd name="connsiteY4" fmla="*/ 2939143 h 3173554"/>
              <a:gd name="connsiteX5" fmla="*/ 11250386 w 12192001"/>
              <a:gd name="connsiteY5" fmla="*/ 2944586 h 3173554"/>
              <a:gd name="connsiteX6" fmla="*/ 10154558 w 12192001"/>
              <a:gd name="connsiteY6" fmla="*/ 2842984 h 3173554"/>
              <a:gd name="connsiteX7" fmla="*/ 8988797 w 12192001"/>
              <a:gd name="connsiteY7" fmla="*/ 3028538 h 3173554"/>
              <a:gd name="connsiteX8" fmla="*/ 7740074 w 12192001"/>
              <a:gd name="connsiteY8" fmla="*/ 2842821 h 3173554"/>
              <a:gd name="connsiteX9" fmla="*/ 6168574 w 12192001"/>
              <a:gd name="connsiteY9" fmla="*/ 3173350 h 3173554"/>
              <a:gd name="connsiteX10" fmla="*/ 4448631 w 12192001"/>
              <a:gd name="connsiteY10" fmla="*/ 2895600 h 3173554"/>
              <a:gd name="connsiteX11" fmla="*/ 2815773 w 12192001"/>
              <a:gd name="connsiteY11" fmla="*/ 3120571 h 3173554"/>
              <a:gd name="connsiteX12" fmla="*/ 1436915 w 12192001"/>
              <a:gd name="connsiteY12" fmla="*/ 2931886 h 3173554"/>
              <a:gd name="connsiteX13" fmla="*/ 159658 w 12192001"/>
              <a:gd name="connsiteY13" fmla="*/ 3055257 h 3173554"/>
              <a:gd name="connsiteX14" fmla="*/ 0 w 12192001"/>
              <a:gd name="connsiteY14" fmla="*/ 3052258 h 3173554"/>
              <a:gd name="connsiteX15" fmla="*/ 0 w 12192001"/>
              <a:gd name="connsiteY15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250386 w 12192001"/>
              <a:gd name="connsiteY4" fmla="*/ 2944586 h 3173554"/>
              <a:gd name="connsiteX5" fmla="*/ 10154558 w 12192001"/>
              <a:gd name="connsiteY5" fmla="*/ 2842984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  <a:gd name="connsiteX0" fmla="*/ 0 w 12192001"/>
              <a:gd name="connsiteY0" fmla="*/ 0 h 3173554"/>
              <a:gd name="connsiteX1" fmla="*/ 12192001 w 12192001"/>
              <a:gd name="connsiteY1" fmla="*/ 0 h 3173554"/>
              <a:gd name="connsiteX2" fmla="*/ 12192001 w 12192001"/>
              <a:gd name="connsiteY2" fmla="*/ 2764000 h 3173554"/>
              <a:gd name="connsiteX3" fmla="*/ 12152519 w 12192001"/>
              <a:gd name="connsiteY3" fmla="*/ 2768912 h 3173554"/>
              <a:gd name="connsiteX4" fmla="*/ 11250386 w 12192001"/>
              <a:gd name="connsiteY4" fmla="*/ 2944586 h 3173554"/>
              <a:gd name="connsiteX5" fmla="*/ 10154558 w 12192001"/>
              <a:gd name="connsiteY5" fmla="*/ 2842984 h 3173554"/>
              <a:gd name="connsiteX6" fmla="*/ 8988797 w 12192001"/>
              <a:gd name="connsiteY6" fmla="*/ 3028538 h 3173554"/>
              <a:gd name="connsiteX7" fmla="*/ 7740074 w 12192001"/>
              <a:gd name="connsiteY7" fmla="*/ 2842821 h 3173554"/>
              <a:gd name="connsiteX8" fmla="*/ 6168574 w 12192001"/>
              <a:gd name="connsiteY8" fmla="*/ 3173350 h 3173554"/>
              <a:gd name="connsiteX9" fmla="*/ 4448631 w 12192001"/>
              <a:gd name="connsiteY9" fmla="*/ 2895600 h 3173554"/>
              <a:gd name="connsiteX10" fmla="*/ 2815773 w 12192001"/>
              <a:gd name="connsiteY10" fmla="*/ 3120571 h 3173554"/>
              <a:gd name="connsiteX11" fmla="*/ 1436915 w 12192001"/>
              <a:gd name="connsiteY11" fmla="*/ 2931886 h 3173554"/>
              <a:gd name="connsiteX12" fmla="*/ 159658 w 12192001"/>
              <a:gd name="connsiteY12" fmla="*/ 3055257 h 3173554"/>
              <a:gd name="connsiteX13" fmla="*/ 0 w 12192001"/>
              <a:gd name="connsiteY13" fmla="*/ 3052258 h 3173554"/>
              <a:gd name="connsiteX14" fmla="*/ 0 w 12192001"/>
              <a:gd name="connsiteY14" fmla="*/ 0 h 317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1" h="3173554">
                <a:moveTo>
                  <a:pt x="0" y="0"/>
                </a:moveTo>
                <a:lnTo>
                  <a:pt x="12192001" y="0"/>
                </a:lnTo>
                <a:lnTo>
                  <a:pt x="12192001" y="2764000"/>
                </a:lnTo>
                <a:lnTo>
                  <a:pt x="12152519" y="2768912"/>
                </a:lnTo>
                <a:cubicBezTo>
                  <a:pt x="11995583" y="2799010"/>
                  <a:pt x="11583379" y="2932241"/>
                  <a:pt x="11250386" y="2944586"/>
                </a:cubicBezTo>
                <a:cubicBezTo>
                  <a:pt x="10917393" y="2956931"/>
                  <a:pt x="10531489" y="2828992"/>
                  <a:pt x="10154558" y="2842984"/>
                </a:cubicBezTo>
                <a:cubicBezTo>
                  <a:pt x="9777627" y="2856976"/>
                  <a:pt x="9391211" y="3028565"/>
                  <a:pt x="8988797" y="3028538"/>
                </a:cubicBezTo>
                <a:cubicBezTo>
                  <a:pt x="8586383" y="3028511"/>
                  <a:pt x="8210111" y="2818686"/>
                  <a:pt x="7740074" y="2842821"/>
                </a:cubicBezTo>
                <a:cubicBezTo>
                  <a:pt x="7270037" y="2866956"/>
                  <a:pt x="6717148" y="3164554"/>
                  <a:pt x="6168574" y="3173350"/>
                </a:cubicBezTo>
                <a:cubicBezTo>
                  <a:pt x="5620000" y="3182146"/>
                  <a:pt x="5007431" y="2904396"/>
                  <a:pt x="4448631" y="2895600"/>
                </a:cubicBezTo>
                <a:cubicBezTo>
                  <a:pt x="3889831" y="2886804"/>
                  <a:pt x="3317725" y="3114523"/>
                  <a:pt x="2815773" y="3120571"/>
                </a:cubicBezTo>
                <a:cubicBezTo>
                  <a:pt x="2313821" y="3126619"/>
                  <a:pt x="1879601" y="2942772"/>
                  <a:pt x="1436915" y="2931886"/>
                </a:cubicBezTo>
                <a:cubicBezTo>
                  <a:pt x="994229" y="2921000"/>
                  <a:pt x="516467" y="3054048"/>
                  <a:pt x="159658" y="3055257"/>
                </a:cubicBezTo>
                <a:lnTo>
                  <a:pt x="0" y="3052258"/>
                </a:lnTo>
                <a:lnTo>
                  <a:pt x="0" y="0"/>
                </a:lnTo>
                <a:close/>
              </a:path>
            </a:pathLst>
          </a:custGeom>
          <a:solidFill>
            <a:srgbClr val="FE6E3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桌子前坐着穿蓝色衣服的人&#10;&#10;中度可信度描述已自动生成">
            <a:extLst>
              <a:ext uri="{FF2B5EF4-FFF2-40B4-BE49-F238E27FC236}">
                <a16:creationId xmlns:a16="http://schemas.microsoft.com/office/drawing/2014/main" id="{F269BB3D-7948-4298-AA05-CDCA0CD501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5098" y="1979309"/>
            <a:ext cx="1961804" cy="1961804"/>
          </a:xfrm>
          <a:custGeom>
            <a:avLst/>
            <a:gdLst>
              <a:gd name="connsiteX0" fmla="*/ 980902 w 1961804"/>
              <a:gd name="connsiteY0" fmla="*/ 0 h 1961804"/>
              <a:gd name="connsiteX1" fmla="*/ 1961804 w 1961804"/>
              <a:gd name="connsiteY1" fmla="*/ 980902 h 1961804"/>
              <a:gd name="connsiteX2" fmla="*/ 980902 w 1961804"/>
              <a:gd name="connsiteY2" fmla="*/ 1961804 h 1961804"/>
              <a:gd name="connsiteX3" fmla="*/ 0 w 1961804"/>
              <a:gd name="connsiteY3" fmla="*/ 980902 h 1961804"/>
              <a:gd name="connsiteX4" fmla="*/ 980902 w 1961804"/>
              <a:gd name="connsiteY4" fmla="*/ 0 h 1961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1804" h="1961804">
                <a:moveTo>
                  <a:pt x="980902" y="0"/>
                </a:moveTo>
                <a:cubicBezTo>
                  <a:pt x="1522639" y="0"/>
                  <a:pt x="1961804" y="439165"/>
                  <a:pt x="1961804" y="980902"/>
                </a:cubicBezTo>
                <a:cubicBezTo>
                  <a:pt x="1961804" y="1522639"/>
                  <a:pt x="1522639" y="1961804"/>
                  <a:pt x="980902" y="1961804"/>
                </a:cubicBezTo>
                <a:cubicBezTo>
                  <a:pt x="439165" y="1961804"/>
                  <a:pt x="0" y="1522639"/>
                  <a:pt x="0" y="980902"/>
                </a:cubicBezTo>
                <a:cubicBezTo>
                  <a:pt x="0" y="439165"/>
                  <a:pt x="439165" y="0"/>
                  <a:pt x="980902" y="0"/>
                </a:cubicBezTo>
                <a:close/>
              </a:path>
            </a:pathLst>
          </a:custGeom>
        </p:spPr>
      </p:pic>
      <p:sp>
        <p:nvSpPr>
          <p:cNvPr id="8" name="圆: 空心 7">
            <a:extLst>
              <a:ext uri="{FF2B5EF4-FFF2-40B4-BE49-F238E27FC236}">
                <a16:creationId xmlns:a16="http://schemas.microsoft.com/office/drawing/2014/main" id="{A72FCAD2-EA4F-4E36-9C75-6B0C58DB7127}"/>
              </a:ext>
            </a:extLst>
          </p:cNvPr>
          <p:cNvSpPr/>
          <p:nvPr/>
        </p:nvSpPr>
        <p:spPr>
          <a:xfrm>
            <a:off x="4950691" y="1814902"/>
            <a:ext cx="2290618" cy="2290618"/>
          </a:xfrm>
          <a:prstGeom prst="donut">
            <a:avLst>
              <a:gd name="adj" fmla="val 3011"/>
            </a:avLst>
          </a:prstGeom>
          <a:solidFill>
            <a:srgbClr val="FE6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公众号：陈西设计之家。微信搜索即可。更多免费PPT模版教程等都可以在公众号内获取。PPT高端定制/发布会PPT设计微信：2090298045【陈西】">
            <a:extLst>
              <a:ext uri="{FF2B5EF4-FFF2-40B4-BE49-F238E27FC236}">
                <a16:creationId xmlns:a16="http://schemas.microsoft.com/office/drawing/2014/main" id="{D2CC9CD9-9EC1-4C07-B4C0-F621DA554664}"/>
              </a:ext>
            </a:extLst>
          </p:cNvPr>
          <p:cNvSpPr/>
          <p:nvPr/>
        </p:nvSpPr>
        <p:spPr>
          <a:xfrm>
            <a:off x="5115098" y="1979309"/>
            <a:ext cx="1961804" cy="1961804"/>
          </a:xfrm>
          <a:prstGeom prst="ellipse">
            <a:avLst/>
          </a:prstGeom>
          <a:solidFill>
            <a:srgbClr val="FC6607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077C5D-AC69-4937-91CF-FA8BF0F8E189}"/>
              </a:ext>
            </a:extLst>
          </p:cNvPr>
          <p:cNvSpPr txBox="1"/>
          <p:nvPr/>
        </p:nvSpPr>
        <p:spPr>
          <a:xfrm>
            <a:off x="4876800" y="4453269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大老板：陈西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C892E53-23F9-4F6B-8DCC-51F001B88092}"/>
              </a:ext>
            </a:extLst>
          </p:cNvPr>
          <p:cNvSpPr txBox="1"/>
          <p:nvPr/>
        </p:nvSpPr>
        <p:spPr>
          <a:xfrm>
            <a:off x="3812773" y="5027178"/>
            <a:ext cx="4566456" cy="96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点击这里添加文字，搜索：陈西设计之家。更多免费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模版教程等都可以在公众号内获取，承接高端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设计制作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/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发布会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定制设计。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BF86A7F-2319-4ADB-843B-94724E4D790C}"/>
              </a:ext>
            </a:extLst>
          </p:cNvPr>
          <p:cNvGrpSpPr/>
          <p:nvPr/>
        </p:nvGrpSpPr>
        <p:grpSpPr>
          <a:xfrm>
            <a:off x="5926884" y="6194649"/>
            <a:ext cx="338233" cy="51707"/>
            <a:chOff x="10167257" y="4709929"/>
            <a:chExt cx="539707" cy="82507"/>
          </a:xfrm>
        </p:grpSpPr>
        <p:sp>
          <p:nvSpPr>
            <p:cNvPr id="7" name="公众号：陈西设计之家。微信搜索即可。更多免费PPT模版教程等都可以在公众号内获取。PPT高端定制/发布会PPT设计微信：2090298045【陈西】">
              <a:extLst>
                <a:ext uri="{FF2B5EF4-FFF2-40B4-BE49-F238E27FC236}">
                  <a16:creationId xmlns:a16="http://schemas.microsoft.com/office/drawing/2014/main" id="{C1CDF3B9-6DA9-42CC-9B8A-3CE2F944F11A}"/>
                </a:ext>
              </a:extLst>
            </p:cNvPr>
            <p:cNvSpPr/>
            <p:nvPr/>
          </p:nvSpPr>
          <p:spPr>
            <a:xfrm>
              <a:off x="101672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00AE909-DF91-4261-A93D-2EA6D8B26D9A}"/>
                </a:ext>
              </a:extLst>
            </p:cNvPr>
            <p:cNvSpPr/>
            <p:nvPr/>
          </p:nvSpPr>
          <p:spPr>
            <a:xfrm>
              <a:off x="103196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26565B9-3180-4010-A1CA-C5BDF4F24CAC}"/>
                </a:ext>
              </a:extLst>
            </p:cNvPr>
            <p:cNvSpPr/>
            <p:nvPr/>
          </p:nvSpPr>
          <p:spPr>
            <a:xfrm>
              <a:off x="104720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E13CCCE-8288-41FC-A17B-F8A56A19439A}"/>
                </a:ext>
              </a:extLst>
            </p:cNvPr>
            <p:cNvSpPr/>
            <p:nvPr/>
          </p:nvSpPr>
          <p:spPr>
            <a:xfrm>
              <a:off x="10624457" y="4709929"/>
              <a:ext cx="82507" cy="82507"/>
            </a:xfrm>
            <a:prstGeom prst="ellipse">
              <a:avLst/>
            </a:prstGeom>
            <a:noFill/>
            <a:ln w="9525">
              <a:solidFill>
                <a:srgbClr val="FE6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4642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桌子前坐着穿蓝色衣服的人&#10;&#10;中度可信度描述已自动生成">
            <a:extLst>
              <a:ext uri="{FF2B5EF4-FFF2-40B4-BE49-F238E27FC236}">
                <a16:creationId xmlns:a16="http://schemas.microsoft.com/office/drawing/2014/main" id="{BE923B92-BB0B-4D8C-A235-C7B8ED3F19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714" y="1657157"/>
            <a:ext cx="3238336" cy="4385514"/>
          </a:xfrm>
          <a:prstGeom prst="rect">
            <a:avLst/>
          </a:prstGeom>
        </p:spPr>
      </p:pic>
      <p:pic>
        <p:nvPicPr>
          <p:cNvPr id="5" name="图片 4" descr="砖墙上&#10;&#10;描述已自动生成">
            <a:extLst>
              <a:ext uri="{FF2B5EF4-FFF2-40B4-BE49-F238E27FC236}">
                <a16:creationId xmlns:a16="http://schemas.microsoft.com/office/drawing/2014/main" id="{07EEDED7-2BB7-423A-85B0-DF43002BB2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0462" y="1657157"/>
            <a:ext cx="2863089" cy="214731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206859A-0A6C-4D5E-802A-35527F969AF6}"/>
              </a:ext>
            </a:extLst>
          </p:cNvPr>
          <p:cNvSpPr txBox="1"/>
          <p:nvPr/>
        </p:nvSpPr>
        <p:spPr>
          <a:xfrm>
            <a:off x="4362564" y="542164"/>
            <a:ext cx="3466872" cy="71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所需要的素材图片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A3058CB-187C-4260-8046-E3B5F5EA65B4}"/>
              </a:ext>
            </a:extLst>
          </p:cNvPr>
          <p:cNvSpPr/>
          <p:nvPr/>
        </p:nvSpPr>
        <p:spPr>
          <a:xfrm>
            <a:off x="2627088" y="1458686"/>
            <a:ext cx="6937826" cy="4826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穿白云&#10;&#10;描述已自动生成">
            <a:extLst>
              <a:ext uri="{FF2B5EF4-FFF2-40B4-BE49-F238E27FC236}">
                <a16:creationId xmlns:a16="http://schemas.microsoft.com/office/drawing/2014/main" id="{6F4D945A-4B8C-4FDF-9D6E-26DCB08B0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0462" y="4139784"/>
            <a:ext cx="2854738" cy="190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32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6000">
              <a:srgbClr val="3A373F"/>
            </a:gs>
            <a:gs pos="100000">
              <a:srgbClr val="07070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AE64B22-2E03-44B0-AA53-062A6E707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等高线">
            <a:extLst>
              <a:ext uri="{FF2B5EF4-FFF2-40B4-BE49-F238E27FC236}">
                <a16:creationId xmlns:a16="http://schemas.microsoft.com/office/drawing/2014/main" id="{37D265E4-DB1C-4498-9698-628EBBB1A8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21"/>
            <a:ext cx="12192000" cy="6858043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" name="环形">
            <a:extLst>
              <a:ext uri="{FF2B5EF4-FFF2-40B4-BE49-F238E27FC236}">
                <a16:creationId xmlns:a16="http://schemas.microsoft.com/office/drawing/2014/main" id="{2BD506A6-7866-43E6-AEDD-2D416F20B3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2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83033" y="5694991"/>
            <a:ext cx="2225933" cy="1626284"/>
          </a:xfrm>
          <a:prstGeom prst="rect">
            <a:avLst/>
          </a:prstGeom>
          <a:effectLst>
            <a:outerShdw blurRad="368300" dist="520700" dir="2700000" algn="tl" rotWithShape="0">
              <a:prstClr val="black">
                <a:alpha val="22000"/>
              </a:prstClr>
            </a:outerShdw>
          </a:effectLst>
        </p:spPr>
      </p:pic>
      <p:pic>
        <p:nvPicPr>
          <p:cNvPr id="5" name="弹簧">
            <a:extLst>
              <a:ext uri="{FF2B5EF4-FFF2-40B4-BE49-F238E27FC236}">
                <a16:creationId xmlns:a16="http://schemas.microsoft.com/office/drawing/2014/main" id="{19CF9033-FC06-4231-B80E-4F6DFDB406B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3006" flipH="1">
            <a:off x="11131526" y="-191115"/>
            <a:ext cx="819770" cy="733652"/>
          </a:xfrm>
          <a:prstGeom prst="rect">
            <a:avLst/>
          </a:prstGeom>
          <a:effectLst>
            <a:outerShdw blurRad="368300" dist="520700" dir="2700000" algn="tl" rotWithShape="0">
              <a:prstClr val="black">
                <a:alpha val="22000"/>
              </a:prstClr>
            </a:outerShdw>
          </a:effectLst>
        </p:spPr>
      </p:pic>
      <p:pic>
        <p:nvPicPr>
          <p:cNvPr id="6" name="宝石">
            <a:extLst>
              <a:ext uri="{FF2B5EF4-FFF2-40B4-BE49-F238E27FC236}">
                <a16:creationId xmlns:a16="http://schemas.microsoft.com/office/drawing/2014/main" id="{F75F8C0E-30C0-40D2-B829-3B46957BA89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57040" y="1664735"/>
            <a:ext cx="3646287" cy="3612609"/>
          </a:xfrm>
          <a:prstGeom prst="rect">
            <a:avLst/>
          </a:prstGeom>
          <a:effectLst>
            <a:outerShdw blurRad="457200" dist="5715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" name="球体">
            <a:extLst>
              <a:ext uri="{FF2B5EF4-FFF2-40B4-BE49-F238E27FC236}">
                <a16:creationId xmlns:a16="http://schemas.microsoft.com/office/drawing/2014/main" id="{E8C866DA-48B8-498F-8705-458AF7851BB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609929" y="5212181"/>
            <a:ext cx="642738" cy="642738"/>
          </a:xfrm>
          <a:prstGeom prst="rect">
            <a:avLst/>
          </a:prstGeom>
          <a:effectLst>
            <a:outerShdw blurRad="368300" dist="520700" dir="2700000" algn="tl" rotWithShape="0">
              <a:prstClr val="black">
                <a:alpha val="22000"/>
              </a:prstClr>
            </a:outerShdw>
          </a:effectLst>
        </p:spPr>
      </p:pic>
      <p:pic>
        <p:nvPic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8BCE5F7-1887-4F23-B99F-80F040E27EC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6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89294" y="453978"/>
            <a:ext cx="613410" cy="678308"/>
          </a:xfrm>
          <a:prstGeom prst="rect">
            <a:avLst/>
          </a:prstGeom>
          <a:effectLst>
            <a:outerShdw blurRad="368300" dist="520700" dir="2700000" algn="tl" rotWithShape="0">
              <a:prstClr val="black">
                <a:alpha val="22000"/>
              </a:prstClr>
            </a:outerShdw>
          </a:effectLst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E09C58C-3206-41D7-9A0A-CA2F4B995F1B}"/>
              </a:ext>
            </a:extLst>
          </p:cNvPr>
          <p:cNvSpPr/>
          <p:nvPr/>
        </p:nvSpPr>
        <p:spPr>
          <a:xfrm>
            <a:off x="1044618" y="5159808"/>
            <a:ext cx="2488291" cy="3511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6000">
                <a:srgbClr val="3A373F"/>
              </a:gs>
              <a:gs pos="100000">
                <a:srgbClr val="25252F"/>
              </a:gs>
            </a:gsLst>
            <a:lin ang="5400000" scaled="1"/>
            <a:tileRect/>
          </a:gradFill>
          <a:ln w="9525">
            <a:solidFill>
              <a:srgbClr val="FECB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E553A0D-1303-4B7B-B4AC-2AB968D1436C}"/>
              </a:ext>
            </a:extLst>
          </p:cNvPr>
          <p:cNvGrpSpPr/>
          <p:nvPr/>
        </p:nvGrpSpPr>
        <p:grpSpPr>
          <a:xfrm>
            <a:off x="-244927" y="103414"/>
            <a:ext cx="2705099" cy="183003"/>
            <a:chOff x="-609599" y="175711"/>
            <a:chExt cx="3211284" cy="16872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201EAE6-B9F1-4158-A73D-E59DCD12CB84}"/>
                </a:ext>
              </a:extLst>
            </p:cNvPr>
            <p:cNvCxnSpPr/>
            <p:nvPr/>
          </p:nvCxnSpPr>
          <p:spPr>
            <a:xfrm>
              <a:off x="-370114" y="175711"/>
              <a:ext cx="1905000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391E5D0-BFC6-4788-BB9E-FF92FDB5FEE6}"/>
                </a:ext>
              </a:extLst>
            </p:cNvPr>
            <p:cNvCxnSpPr>
              <a:cxnSpLocks/>
            </p:cNvCxnSpPr>
            <p:nvPr/>
          </p:nvCxnSpPr>
          <p:spPr>
            <a:xfrm>
              <a:off x="1687287" y="175711"/>
              <a:ext cx="457199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9F7DCA5-C564-420D-9AC0-FAA2B829E78B}"/>
                </a:ext>
              </a:extLst>
            </p:cNvPr>
            <p:cNvCxnSpPr/>
            <p:nvPr/>
          </p:nvCxnSpPr>
          <p:spPr>
            <a:xfrm>
              <a:off x="87085" y="262797"/>
              <a:ext cx="1905000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14D9339-6082-419E-B96C-B0CE0316756F}"/>
                </a:ext>
              </a:extLst>
            </p:cNvPr>
            <p:cNvCxnSpPr>
              <a:cxnSpLocks/>
            </p:cNvCxnSpPr>
            <p:nvPr/>
          </p:nvCxnSpPr>
          <p:spPr>
            <a:xfrm>
              <a:off x="2144486" y="262797"/>
              <a:ext cx="457199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22EB9E9-5B25-4B50-A02D-143A85FD3F41}"/>
                </a:ext>
              </a:extLst>
            </p:cNvPr>
            <p:cNvCxnSpPr/>
            <p:nvPr/>
          </p:nvCxnSpPr>
          <p:spPr>
            <a:xfrm>
              <a:off x="-609599" y="344439"/>
              <a:ext cx="1905000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A9CCC25-1FBA-4991-80FE-EBD53FFA77D0}"/>
                </a:ext>
              </a:extLst>
            </p:cNvPr>
            <p:cNvCxnSpPr>
              <a:cxnSpLocks/>
            </p:cNvCxnSpPr>
            <p:nvPr/>
          </p:nvCxnSpPr>
          <p:spPr>
            <a:xfrm>
              <a:off x="1447802" y="344439"/>
              <a:ext cx="457199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姓名，日期">
            <a:extLst>
              <a:ext uri="{FF2B5EF4-FFF2-40B4-BE49-F238E27FC236}">
                <a16:creationId xmlns:a16="http://schemas.microsoft.com/office/drawing/2014/main" id="{73176B9E-6F72-420D-AAF1-A3AC89727A3E}"/>
              </a:ext>
            </a:extLst>
          </p:cNvPr>
          <p:cNvSpPr/>
          <p:nvPr/>
        </p:nvSpPr>
        <p:spPr>
          <a:xfrm>
            <a:off x="1217061" y="5181474"/>
            <a:ext cx="22228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DFE9F3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 </a:t>
            </a:r>
            <a:r>
              <a:rPr lang="en-US" altLang="zh-CN" sz="1400" spc="300" dirty="0">
                <a:solidFill>
                  <a:srgbClr val="DFE9F3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| </a:t>
            </a:r>
            <a:r>
              <a:rPr lang="zh-CN" altLang="en-US" sz="1400" spc="300" dirty="0">
                <a:solidFill>
                  <a:srgbClr val="DFE9F3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陈西设计之家</a:t>
            </a: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D81FAA2-6483-4095-AE7E-24A40AD16A1C}"/>
              </a:ext>
            </a:extLst>
          </p:cNvPr>
          <p:cNvSpPr/>
          <p:nvPr/>
        </p:nvSpPr>
        <p:spPr>
          <a:xfrm>
            <a:off x="971985" y="3480956"/>
            <a:ext cx="448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pc="600" dirty="0">
                <a:gradFill flip="none" rotWithShape="1">
                  <a:gsLst>
                    <a:gs pos="0">
                      <a:srgbClr val="EAE9EB"/>
                    </a:gs>
                    <a:gs pos="100000">
                      <a:srgbClr val="A9A5AD">
                        <a:alpha val="30000"/>
                      </a:srgbClr>
                    </a:gs>
                  </a:gsLst>
                  <a:lin ang="5400000" scaled="1"/>
                  <a:tileRect/>
                </a:gradFill>
                <a:latin typeface="等线" panose="02010600030101010101" pitchFamily="2" charset="-122"/>
                <a:ea typeface="等线" panose="02010600030101010101" pitchFamily="2" charset="-122"/>
              </a:rPr>
              <a:t>竞聘岗位：某某岗位</a:t>
            </a:r>
          </a:p>
        </p:txBody>
      </p:sp>
      <p:sp>
        <p:nvSpPr>
          <p:cNvPr id="21" name="大标题02">
            <a:extLst>
              <a:ext uri="{FF2B5EF4-FFF2-40B4-BE49-F238E27FC236}">
                <a16:creationId xmlns:a16="http://schemas.microsoft.com/office/drawing/2014/main" id="{38B4AA45-9C13-431D-9FEB-A6BA75E00FBD}"/>
              </a:ext>
            </a:extLst>
          </p:cNvPr>
          <p:cNvSpPr/>
          <p:nvPr/>
        </p:nvSpPr>
        <p:spPr>
          <a:xfrm>
            <a:off x="944880" y="2487889"/>
            <a:ext cx="664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spc="300" dirty="0">
                <a:gradFill>
                  <a:gsLst>
                    <a:gs pos="0">
                      <a:srgbClr val="FECD80"/>
                    </a:gs>
                    <a:gs pos="100000">
                      <a:srgbClr val="F9B649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通用模版</a:t>
            </a:r>
          </a:p>
        </p:txBody>
      </p:sp>
      <p:sp>
        <p:nvSpPr>
          <p:cNvPr id="22" name="大标题01">
            <a:extLst>
              <a:ext uri="{FF2B5EF4-FFF2-40B4-BE49-F238E27FC236}">
                <a16:creationId xmlns:a16="http://schemas.microsoft.com/office/drawing/2014/main" id="{97C3CFBC-32E2-438C-ACE6-EFC395A8287D}"/>
              </a:ext>
            </a:extLst>
          </p:cNvPr>
          <p:cNvSpPr/>
          <p:nvPr/>
        </p:nvSpPr>
        <p:spPr>
          <a:xfrm>
            <a:off x="944880" y="1521211"/>
            <a:ext cx="6644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spc="300" dirty="0">
                <a:gradFill>
                  <a:gsLst>
                    <a:gs pos="0">
                      <a:srgbClr val="FECD80"/>
                    </a:gs>
                    <a:gs pos="100000">
                      <a:srgbClr val="F9B649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个人竞聘</a:t>
            </a:r>
            <a:r>
              <a:rPr lang="en-US" altLang="zh-CN" sz="6000" spc="300" dirty="0">
                <a:gradFill>
                  <a:gsLst>
                    <a:gs pos="0">
                      <a:srgbClr val="FECD80"/>
                    </a:gs>
                    <a:gs pos="100000">
                      <a:srgbClr val="F9B649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</a:t>
            </a:r>
            <a:r>
              <a:rPr lang="zh-CN" altLang="en-US" sz="6000" spc="300" dirty="0">
                <a:gradFill>
                  <a:gsLst>
                    <a:gs pos="0">
                      <a:srgbClr val="FECD80"/>
                    </a:gs>
                    <a:gs pos="100000">
                      <a:srgbClr val="F9B649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述职</a:t>
            </a:r>
          </a:p>
        </p:txBody>
      </p:sp>
    </p:spTree>
    <p:extLst>
      <p:ext uri="{BB962C8B-B14F-4D97-AF65-F5344CB8AC3E}">
        <p14:creationId xmlns:p14="http://schemas.microsoft.com/office/powerpoint/2010/main" val="251762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44444E-6 L -0.01328 0.01598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7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48148E-6 L 0.01367 0.02847 " pathEditMode="relative" rAng="0" ptsTypes="AA">
                                      <p:cBhvr>
                                        <p:cTn id="8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141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-0.02631 -0.0544 " pathEditMode="relative" rAng="0" ptsTypes="AA">
                                      <p:cBhvr>
                                        <p:cTn id="10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27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01549 0.01157 " pathEditMode="relative" rAng="0" ptsTypes="AA">
                                      <p:cBhvr>
                                        <p:cTn id="12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57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01458 -0.03611 " pathEditMode="relative" rAng="0" ptsTypes="AA">
                                      <p:cBhvr>
                                        <p:cTn id="14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8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entr" presetSubtype="0" de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1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0" presetClass="entr" presetSubtype="0" de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24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6000">
              <a:srgbClr val="3A373F"/>
            </a:gs>
            <a:gs pos="100000">
              <a:srgbClr val="07070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等高线">
            <a:extLst>
              <a:ext uri="{FF2B5EF4-FFF2-40B4-BE49-F238E27FC236}">
                <a16:creationId xmlns:a16="http://schemas.microsoft.com/office/drawing/2014/main" id="{1A010613-DC6B-46BA-BD1C-A389BCEAF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98411">
            <a:off x="684076" y="2409935"/>
            <a:ext cx="12210060" cy="3056567"/>
          </a:xfrm>
          <a:prstGeom prst="rect">
            <a:avLst/>
          </a:prstGeom>
        </p:spPr>
      </p:pic>
      <p:pic>
        <p:nvPicPr>
          <p:cNvPr id="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AE64B22-2E03-44B0-AA53-062A6E7073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环形">
            <a:extLst>
              <a:ext uri="{FF2B5EF4-FFF2-40B4-BE49-F238E27FC236}">
                <a16:creationId xmlns:a16="http://schemas.microsoft.com/office/drawing/2014/main" id="{2BD506A6-7866-43E6-AEDD-2D416F20B3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2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570" flipH="1">
            <a:off x="9408978" y="-615049"/>
            <a:ext cx="1966756" cy="1436927"/>
          </a:xfrm>
          <a:prstGeom prst="rect">
            <a:avLst/>
          </a:prstGeom>
          <a:effectLst>
            <a:outerShdw blurRad="508000" dist="4572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5" name="弹簧">
            <a:extLst>
              <a:ext uri="{FF2B5EF4-FFF2-40B4-BE49-F238E27FC236}">
                <a16:creationId xmlns:a16="http://schemas.microsoft.com/office/drawing/2014/main" id="{19CF9033-FC06-4231-B80E-4F6DFDB406B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73006" flipH="1">
            <a:off x="11048002" y="6362086"/>
            <a:ext cx="819770" cy="733652"/>
          </a:xfrm>
          <a:prstGeom prst="rect">
            <a:avLst/>
          </a:prstGeom>
          <a:effectLst>
            <a:outerShdw blurRad="355600" dist="3810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6" name="宝石">
            <a:extLst>
              <a:ext uri="{FF2B5EF4-FFF2-40B4-BE49-F238E27FC236}">
                <a16:creationId xmlns:a16="http://schemas.microsoft.com/office/drawing/2014/main" id="{F75F8C0E-30C0-40D2-B829-3B46957BA89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63608" flipH="1">
            <a:off x="1344287" y="712300"/>
            <a:ext cx="607360" cy="601750"/>
          </a:xfrm>
          <a:prstGeom prst="rect">
            <a:avLst/>
          </a:prstGeom>
          <a:effectLst>
            <a:outerShdw blurRad="355600" dist="3810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8BCE5F7-1887-4F23-B99F-80F040E27EC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 radius="6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07108" y="6043801"/>
            <a:ext cx="1320799" cy="1460538"/>
          </a:xfrm>
          <a:prstGeom prst="rect">
            <a:avLst/>
          </a:prstGeom>
          <a:effectLst>
            <a:outerShdw blurRad="355600" dist="381000" dir="2700000" algn="tl" rotWithShape="0">
              <a:prstClr val="black">
                <a:alpha val="30000"/>
              </a:prstClr>
            </a:outerShdw>
          </a:effec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0E553A0D-1303-4B7B-B4AC-2AB968D1436C}"/>
              </a:ext>
            </a:extLst>
          </p:cNvPr>
          <p:cNvGrpSpPr/>
          <p:nvPr/>
        </p:nvGrpSpPr>
        <p:grpSpPr>
          <a:xfrm>
            <a:off x="-244927" y="103414"/>
            <a:ext cx="2705099" cy="183003"/>
            <a:chOff x="-609599" y="175711"/>
            <a:chExt cx="3211284" cy="16872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201EAE6-B9F1-4158-A73D-E59DCD12CB84}"/>
                </a:ext>
              </a:extLst>
            </p:cNvPr>
            <p:cNvCxnSpPr/>
            <p:nvPr/>
          </p:nvCxnSpPr>
          <p:spPr>
            <a:xfrm>
              <a:off x="-370114" y="175711"/>
              <a:ext cx="1905000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391E5D0-BFC6-4788-BB9E-FF92FDB5FEE6}"/>
                </a:ext>
              </a:extLst>
            </p:cNvPr>
            <p:cNvCxnSpPr>
              <a:cxnSpLocks/>
            </p:cNvCxnSpPr>
            <p:nvPr/>
          </p:nvCxnSpPr>
          <p:spPr>
            <a:xfrm>
              <a:off x="1687287" y="175711"/>
              <a:ext cx="457199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9F7DCA5-C564-420D-9AC0-FAA2B829E78B}"/>
                </a:ext>
              </a:extLst>
            </p:cNvPr>
            <p:cNvCxnSpPr/>
            <p:nvPr/>
          </p:nvCxnSpPr>
          <p:spPr>
            <a:xfrm>
              <a:off x="87085" y="262797"/>
              <a:ext cx="1905000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14D9339-6082-419E-B96C-B0CE0316756F}"/>
                </a:ext>
              </a:extLst>
            </p:cNvPr>
            <p:cNvCxnSpPr>
              <a:cxnSpLocks/>
            </p:cNvCxnSpPr>
            <p:nvPr/>
          </p:nvCxnSpPr>
          <p:spPr>
            <a:xfrm>
              <a:off x="2144486" y="262797"/>
              <a:ext cx="457199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22EB9E9-5B25-4B50-A02D-143A85FD3F41}"/>
                </a:ext>
              </a:extLst>
            </p:cNvPr>
            <p:cNvCxnSpPr/>
            <p:nvPr/>
          </p:nvCxnSpPr>
          <p:spPr>
            <a:xfrm>
              <a:off x="-609599" y="344439"/>
              <a:ext cx="1905000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A9CCC25-1FBA-4991-80FE-EBD53FFA77D0}"/>
                </a:ext>
              </a:extLst>
            </p:cNvPr>
            <p:cNvCxnSpPr>
              <a:cxnSpLocks/>
            </p:cNvCxnSpPr>
            <p:nvPr/>
          </p:nvCxnSpPr>
          <p:spPr>
            <a:xfrm>
              <a:off x="1447802" y="344439"/>
              <a:ext cx="457199" cy="0"/>
            </a:xfrm>
            <a:prstGeom prst="line">
              <a:avLst/>
            </a:prstGeom>
            <a:ln w="9525">
              <a:solidFill>
                <a:srgbClr val="736D7D">
                  <a:alpha val="1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半环01">
            <a:extLst>
              <a:ext uri="{FF2B5EF4-FFF2-40B4-BE49-F238E27FC236}">
                <a16:creationId xmlns:a16="http://schemas.microsoft.com/office/drawing/2014/main" id="{AB98D5A2-D253-448F-86D7-98D8271BDE1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139" y="4947323"/>
            <a:ext cx="670813" cy="423194"/>
          </a:xfrm>
          <a:prstGeom prst="rect">
            <a:avLst/>
          </a:prstGeom>
          <a:effectLst>
            <a:outerShdw blurRad="355600" dist="381000" dir="2700000" algn="tl" rotWithShape="0">
              <a:prstClr val="black">
                <a:alpha val="30000"/>
              </a:prst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79F734EA-1B4C-4701-B170-21AD42864311}"/>
              </a:ext>
            </a:extLst>
          </p:cNvPr>
          <p:cNvSpPr/>
          <p:nvPr/>
        </p:nvSpPr>
        <p:spPr>
          <a:xfrm>
            <a:off x="1802822" y="1627318"/>
            <a:ext cx="8589534" cy="4202305"/>
          </a:xfrm>
          <a:prstGeom prst="rect">
            <a:avLst/>
          </a:prstGeom>
          <a:gradFill flip="none" rotWithShape="1">
            <a:gsLst>
              <a:gs pos="0">
                <a:srgbClr val="3A373F"/>
              </a:gs>
              <a:gs pos="100000">
                <a:srgbClr val="070709">
                  <a:alpha val="92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6858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535474C-30A7-4597-9F6E-DC12CA9972E7}"/>
              </a:ext>
            </a:extLst>
          </p:cNvPr>
          <p:cNvSpPr/>
          <p:nvPr/>
        </p:nvSpPr>
        <p:spPr>
          <a:xfrm>
            <a:off x="3624943" y="4465470"/>
            <a:ext cx="48553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PERSONAL  INTRODUCTION</a:t>
            </a:r>
          </a:p>
        </p:txBody>
      </p:sp>
      <p:sp>
        <p:nvSpPr>
          <p:cNvPr id="26" name="大标题">
            <a:extLst>
              <a:ext uri="{FF2B5EF4-FFF2-40B4-BE49-F238E27FC236}">
                <a16:creationId xmlns:a16="http://schemas.microsoft.com/office/drawing/2014/main" id="{868070F8-5702-4BB4-A58C-2A31C94FF107}"/>
              </a:ext>
            </a:extLst>
          </p:cNvPr>
          <p:cNvSpPr txBox="1"/>
          <p:nvPr/>
        </p:nvSpPr>
        <p:spPr>
          <a:xfrm>
            <a:off x="3549041" y="3213506"/>
            <a:ext cx="50939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spc="600" dirty="0">
                <a:gradFill>
                  <a:gsLst>
                    <a:gs pos="0">
                      <a:srgbClr val="FECD80"/>
                    </a:gs>
                    <a:gs pos="100000">
                      <a:srgbClr val="F9B649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个人介绍</a:t>
            </a:r>
          </a:p>
        </p:txBody>
      </p:sp>
      <p:sp>
        <p:nvSpPr>
          <p:cNvPr id="27" name="数字序号">
            <a:extLst>
              <a:ext uri="{FF2B5EF4-FFF2-40B4-BE49-F238E27FC236}">
                <a16:creationId xmlns:a16="http://schemas.microsoft.com/office/drawing/2014/main" id="{AA81F0AD-36F5-43F7-9342-0128D0E2A93E}"/>
              </a:ext>
            </a:extLst>
          </p:cNvPr>
          <p:cNvSpPr txBox="1"/>
          <p:nvPr/>
        </p:nvSpPr>
        <p:spPr>
          <a:xfrm>
            <a:off x="5402895" y="1106170"/>
            <a:ext cx="1386211" cy="1041141"/>
          </a:xfrm>
          <a:prstGeom prst="rect">
            <a:avLst/>
          </a:prstGeom>
          <a:noFill/>
          <a:effectLst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gradFill>
                  <a:gsLst>
                    <a:gs pos="0">
                      <a:srgbClr val="FECD80"/>
                    </a:gs>
                    <a:gs pos="100000">
                      <a:srgbClr val="F9B649"/>
                    </a:gs>
                  </a:gsLst>
                  <a:lin ang="27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b="1" dirty="0">
              <a:gradFill>
                <a:gsLst>
                  <a:gs pos="0">
                    <a:srgbClr val="FECD80"/>
                  </a:gs>
                  <a:gs pos="100000">
                    <a:srgbClr val="F9B649"/>
                  </a:gs>
                </a:gsLst>
                <a:lin ang="27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EF0C9C3-A0E3-4BAD-8383-2619AA42AC6A}"/>
              </a:ext>
            </a:extLst>
          </p:cNvPr>
          <p:cNvSpPr txBox="1"/>
          <p:nvPr/>
        </p:nvSpPr>
        <p:spPr>
          <a:xfrm>
            <a:off x="-227222" y="6550223"/>
            <a:ext cx="21593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95000"/>
                    <a:alpha val="45000"/>
                  </a:schemeClr>
                </a:solidFill>
              </a:rPr>
              <a:t>@</a:t>
            </a:r>
            <a:r>
              <a:rPr lang="zh-CN" altLang="en-US" sz="1400" dirty="0">
                <a:solidFill>
                  <a:schemeClr val="bg1">
                    <a:lumMod val="95000"/>
                    <a:alpha val="45000"/>
                  </a:schemeClr>
                </a:solidFill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404269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22222" decel="22222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3.7037E-6 L 0.01315 -0.04931 " pathEditMode="relative" rAng="0" ptsTypes="AA">
                                          <p:cBhvr>
                                            <p:cTn id="6" dur="2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-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6667" decel="16667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-1.11022E-16 L 0.00157 0.0375 " pathEditMode="relative" rAng="0" ptsTypes="AA">
                                          <p:cBhvr>
                                            <p:cTn id="8" dur="3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20000" decel="2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1.48148E-6 L 0.01927 0.05093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64" y="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6667" decel="16667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81481E-6 L -0.02435 -0.04653 " pathEditMode="relative" rAng="0" ptsTypes="AA">
                                          <p:cBhvr>
                                            <p:cTn id="1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4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22222" decel="22222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3.33333E-6 L 0.00755 -0.04814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-2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 p14:bounceEnd="50000">
                                          <p:cBhvr>
                                            <p:cTn id="18" dur="500" spd="2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entr" presetSubtype="0" decel="5000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24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repeatCount="indefinite" accel="22222" decel="22222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3.7037E-6 L 0.01315 -0.04931 " pathEditMode="relative" rAng="0" ptsTypes="AA">
                                          <p:cBhvr>
                                            <p:cTn id="6" dur="2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-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repeatCount="indefinite" accel="16667" decel="16667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54167E-6 -1.11022E-16 L 0.00157 0.0375 " pathEditMode="relative" rAng="0" ptsTypes="AA">
                                          <p:cBhvr>
                                            <p:cTn id="8" dur="3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repeatCount="indefinite" accel="20000" decel="2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1.48148E-6 L 0.01927 0.05093 " pathEditMode="relative" rAng="0" ptsTypes="AA">
                                          <p:cBhvr>
                                            <p:cTn id="10" dur="2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64" y="2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repeatCount="indefinite" accel="16667" decel="16667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4.81481E-6 L -0.02435 -0.04653 " pathEditMode="relative" rAng="0" ptsTypes="AA">
                                          <p:cBhvr>
                                            <p:cTn id="12" dur="2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4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repeatCount="indefinite" accel="22222" decel="22222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3.33333E-6 L 0.00755 -0.04814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78" y="-2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spd="2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0" presetClass="entr" presetSubtype="0" decel="5000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24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3EC66260-883F-41F1-8B3F-D88532907C2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6EF715-FA14-49C1-9CB7-D19F8FA7ADAC}"/>
              </a:ext>
            </a:extLst>
          </p:cNvPr>
          <p:cNvSpPr txBox="1"/>
          <p:nvPr/>
        </p:nvSpPr>
        <p:spPr>
          <a:xfrm>
            <a:off x="4100797" y="1132611"/>
            <a:ext cx="3990407" cy="63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本次所需图片素材相关</a:t>
            </a:r>
            <a:endParaRPr lang="en-US" altLang="zh-CN" sz="2800" dirty="0">
              <a:solidFill>
                <a:schemeClr val="bg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pic>
        <p:nvPicPr>
          <p:cNvPr id="11" name="等高线">
            <a:extLst>
              <a:ext uri="{FF2B5EF4-FFF2-40B4-BE49-F238E27FC236}">
                <a16:creationId xmlns:a16="http://schemas.microsoft.com/office/drawing/2014/main" id="{12865F02-523D-4869-90B3-D1FC416E0F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8968" y="2503713"/>
            <a:ext cx="5179320" cy="291338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A91CB1D-912F-4ED7-8A19-A8BF574E97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714" y="2503713"/>
            <a:ext cx="5179353" cy="2913386"/>
          </a:xfrm>
          <a:prstGeom prst="rect">
            <a:avLst/>
          </a:prstGeom>
        </p:spPr>
      </p:pic>
      <p:pic>
        <p:nvPicPr>
          <p:cNvPr id="13" name="等高线">
            <a:extLst>
              <a:ext uri="{FF2B5EF4-FFF2-40B4-BE49-F238E27FC236}">
                <a16:creationId xmlns:a16="http://schemas.microsoft.com/office/drawing/2014/main" id="{0418CF1D-ED1E-4E91-96B1-DE40BDE4AB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8411">
            <a:off x="815687" y="3052802"/>
            <a:ext cx="4458897" cy="111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4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42;#402334;#40532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9532;#399571;#399905;#76932;#59209;#171693;#170718;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43806</TotalTime>
  <Words>1589</Words>
  <Application>Microsoft Office PowerPoint</Application>
  <PresentationFormat>宽屏</PresentationFormat>
  <Paragraphs>124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阿里巴巴普惠体 Medium</vt:lpstr>
      <vt:lpstr>Arial</vt:lpstr>
      <vt:lpstr>等线</vt:lpstr>
      <vt:lpstr>思源黑体 CN Heavy</vt:lpstr>
      <vt:lpstr>思源宋体 CN Heavy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简约时尚个人竞聘介绍ppt封面模板</dc:title>
  <dc:creator>陈 西;公众号：陈西设计之家。微信搜索即可。更多免费PPT模版教程等都可以在公众号内获取。PPT高端定制/发布会PPT设计微信：2090298045【陈西】</dc:creator>
  <cp:keywords>公众号：陈西设计之家。微信搜索即可。更多免费PPT模版教程等都可以在公众号内获取。PPT高端定制/发布会PPT设计微信：2090298045【陈西】</cp:keywords>
  <dc:description>www.51pptmoban.com</dc:description>
  <cp:lastModifiedBy>Win user</cp:lastModifiedBy>
  <cp:revision>1587</cp:revision>
  <dcterms:created xsi:type="dcterms:W3CDTF">2021-07-03T02:27:44Z</dcterms:created>
  <dcterms:modified xsi:type="dcterms:W3CDTF">2022-04-26T14:22:59Z</dcterms:modified>
</cp:coreProperties>
</file>