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7.xml" ContentType="application/vnd.openxmlformats-officedocument.themeOverride+xml"/>
  <Override PartName="/ppt/tags/tag18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6" r:id="rId2"/>
    <p:sldId id="297" r:id="rId3"/>
    <p:sldId id="298" r:id="rId4"/>
    <p:sldId id="262" r:id="rId5"/>
    <p:sldId id="265" r:id="rId6"/>
    <p:sldId id="264" r:id="rId7"/>
    <p:sldId id="263" r:id="rId8"/>
    <p:sldId id="299" r:id="rId9"/>
    <p:sldId id="266" r:id="rId10"/>
    <p:sldId id="270" r:id="rId11"/>
    <p:sldId id="267" r:id="rId12"/>
    <p:sldId id="268" r:id="rId13"/>
    <p:sldId id="300" r:id="rId14"/>
    <p:sldId id="279" r:id="rId15"/>
    <p:sldId id="269" r:id="rId16"/>
    <p:sldId id="272" r:id="rId17"/>
    <p:sldId id="301" r:id="rId18"/>
    <p:sldId id="274" r:id="rId19"/>
    <p:sldId id="278" r:id="rId20"/>
    <p:sldId id="276" r:id="rId21"/>
    <p:sldId id="277" r:id="rId22"/>
    <p:sldId id="275" r:id="rId23"/>
    <p:sldId id="302" r:id="rId24"/>
    <p:sldId id="303" r:id="rId25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  <p15:guide id="5" pos="567" userDrawn="1">
          <p15:clr>
            <a:srgbClr val="A4A3A4"/>
          </p15:clr>
        </p15:guide>
        <p15:guide id="6" pos="519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5D79"/>
    <a:srgbClr val="A5A5A5"/>
    <a:srgbClr val="1B9AEE"/>
    <a:srgbClr val="79CCFF"/>
    <a:srgbClr val="006CFA"/>
    <a:srgbClr val="3FB7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1368" y="696"/>
      </p:cViewPr>
      <p:guideLst>
        <p:guide orient="horz" pos="1620"/>
        <p:guide pos="2880"/>
        <p:guide pos="567"/>
        <p:guide pos="51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-2656" y="-5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6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754-44D5-B6B9-0C976EE4B91D}"/>
              </c:ext>
            </c:extLst>
          </c:dPt>
          <c:dPt>
            <c:idx val="1"/>
            <c:bubble3D val="0"/>
            <c:spPr>
              <a:solidFill>
                <a:schemeClr val="bg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754-44D5-B6B9-0C976EE4B91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754-44D5-B6B9-0C976EE4B91D}"/>
              </c:ext>
            </c:extLst>
          </c:dPt>
          <c:dPt>
            <c:idx val="3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754-44D5-B6B9-0C976EE4B91D}"/>
              </c:ext>
            </c:extLst>
          </c:dPt>
          <c:dPt>
            <c:idx val="4"/>
            <c:bubble3D val="0"/>
            <c:spPr>
              <a:solidFill>
                <a:schemeClr val="tx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754-44D5-B6B9-0C976EE4B91D}"/>
              </c:ext>
            </c:extLst>
          </c:dPt>
          <c:cat>
            <c:strRef>
              <c:f>Sheet1!$A$2:$A$6</c:f>
              <c:strCache>
                <c:ptCount val="5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8.1999999999999993</c:v>
                </c:pt>
                <c:pt idx="1">
                  <c:v>3.2</c:v>
                </c:pt>
                <c:pt idx="2">
                  <c:v>2.6</c:v>
                </c:pt>
                <c:pt idx="3">
                  <c:v>2.2000000000000002</c:v>
                </c:pt>
                <c:pt idx="4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754-44D5-B6B9-0C976EE4B9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BB18B-37EB-4CCC-9C31-3B4893AB6F94}" type="datetimeFigureOut">
              <a:rPr lang="zh-CN" altLang="en-US" smtClean="0"/>
              <a:t>2022/4/27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BF4A0-1456-44AC-A487-CD61C11C1C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366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BF4A0-1456-44AC-A487-CD61C11C1C3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645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38AA-90D9-4CA8-85D9-0DED5530469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052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38AA-90D9-4CA8-85D9-0DED5530469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4382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38AA-90D9-4CA8-85D9-0DED5530469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3266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BF4A0-1456-44AC-A487-CD61C11C1C3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4642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38AA-90D9-4CA8-85D9-0DED5530469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0555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38AA-90D9-4CA8-85D9-0DED5530469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849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38AA-90D9-4CA8-85D9-0DED5530469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5444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BF4A0-1456-44AC-A487-CD61C11C1C3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228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38AA-90D9-4CA8-85D9-0DED5530469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6117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38AA-90D9-4CA8-85D9-0DED5530469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023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BF4A0-1456-44AC-A487-CD61C11C1C3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0132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38AA-90D9-4CA8-85D9-0DED5530469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7856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38AA-90D9-4CA8-85D9-0DED5530469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4308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38AA-90D9-4CA8-85D9-0DED5530469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7892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BF4A0-1456-44AC-A487-CD61C11C1C3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259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BF4A0-1456-44AC-A487-CD61C11C1C3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006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38AA-90D9-4CA8-85D9-0DED5530469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9102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38AA-90D9-4CA8-85D9-0DED5530469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817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38AA-90D9-4CA8-85D9-0DED5530469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560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38AA-90D9-4CA8-85D9-0DED5530469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090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3BF4A0-1456-44AC-A487-CD61C11C1C3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253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E738AA-90D9-4CA8-85D9-0DED5530469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37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6A2F4B2-C283-4130-903E-4F0F5B25D907}"/>
              </a:ext>
            </a:extLst>
          </p:cNvPr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01D810B-C4A6-4CB3-B50C-E8289C0D0C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62" t="8762"/>
            <a:stretch/>
          </p:blipFill>
          <p:spPr>
            <a:xfrm>
              <a:off x="0" y="0"/>
              <a:ext cx="9143999" cy="514350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2A4C0A5-2F73-4F38-AC53-240C0285F8EF}"/>
                </a:ext>
              </a:extLst>
            </p:cNvPr>
            <p:cNvSpPr/>
            <p:nvPr/>
          </p:nvSpPr>
          <p:spPr>
            <a:xfrm>
              <a:off x="0" y="0"/>
              <a:ext cx="9144000" cy="5143500"/>
            </a:xfrm>
            <a:prstGeom prst="rect">
              <a:avLst/>
            </a:prstGeom>
            <a:solidFill>
              <a:schemeClr val="bg1">
                <a:alpha val="84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DA8C154-0A17-467F-9D2F-347EBAD70F1E}"/>
              </a:ext>
            </a:extLst>
          </p:cNvPr>
          <p:cNvGrpSpPr/>
          <p:nvPr userDrawn="1"/>
        </p:nvGrpSpPr>
        <p:grpSpPr>
          <a:xfrm>
            <a:off x="-9525" y="-2786"/>
            <a:ext cx="1315675" cy="650486"/>
            <a:chOff x="-9525" y="-2786"/>
            <a:chExt cx="4076700" cy="201557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929796F-A991-4A01-A1A4-6F848FBACC29}"/>
                </a:ext>
              </a:extLst>
            </p:cNvPr>
            <p:cNvSpPr/>
            <p:nvPr/>
          </p:nvSpPr>
          <p:spPr>
            <a:xfrm rot="10800000">
              <a:off x="-5917" y="-1"/>
              <a:ext cx="3339667" cy="2012785"/>
            </a:xfrm>
            <a:custGeom>
              <a:avLst/>
              <a:gdLst>
                <a:gd name="connsiteX0" fmla="*/ 5921632 w 5921632"/>
                <a:gd name="connsiteY0" fmla="*/ 0 h 3568910"/>
                <a:gd name="connsiteX1" fmla="*/ 5921632 w 5921632"/>
                <a:gd name="connsiteY1" fmla="*/ 3568910 h 3568910"/>
                <a:gd name="connsiteX2" fmla="*/ 0 w 5921632"/>
                <a:gd name="connsiteY2" fmla="*/ 3568910 h 3568910"/>
                <a:gd name="connsiteX3" fmla="*/ 44224 w 5921632"/>
                <a:gd name="connsiteY3" fmla="*/ 3527387 h 3568910"/>
                <a:gd name="connsiteX4" fmla="*/ 1378207 w 5921632"/>
                <a:gd name="connsiteY4" fmla="*/ 2540210 h 3568910"/>
                <a:gd name="connsiteX5" fmla="*/ 2425957 w 5921632"/>
                <a:gd name="connsiteY5" fmla="*/ 1835360 h 3568910"/>
                <a:gd name="connsiteX6" fmla="*/ 3435607 w 5921632"/>
                <a:gd name="connsiteY6" fmla="*/ 1025735 h 3568910"/>
                <a:gd name="connsiteX7" fmla="*/ 4959607 w 5921632"/>
                <a:gd name="connsiteY7" fmla="*/ 349460 h 3568910"/>
                <a:gd name="connsiteX8" fmla="*/ 5694520 w 5921632"/>
                <a:gd name="connsiteY8" fmla="*/ 77104 h 356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1632" h="3568910">
                  <a:moveTo>
                    <a:pt x="5921632" y="0"/>
                  </a:moveTo>
                  <a:lnTo>
                    <a:pt x="5921632" y="3568910"/>
                  </a:lnTo>
                  <a:lnTo>
                    <a:pt x="0" y="3568910"/>
                  </a:lnTo>
                  <a:lnTo>
                    <a:pt x="44224" y="3527387"/>
                  </a:lnTo>
                  <a:cubicBezTo>
                    <a:pt x="504735" y="3094744"/>
                    <a:pt x="905529" y="2729520"/>
                    <a:pt x="1378207" y="2540210"/>
                  </a:cubicBezTo>
                  <a:cubicBezTo>
                    <a:pt x="2008445" y="2287797"/>
                    <a:pt x="2102107" y="2163972"/>
                    <a:pt x="2425957" y="1835360"/>
                  </a:cubicBezTo>
                  <a:cubicBezTo>
                    <a:pt x="2749807" y="1506748"/>
                    <a:pt x="3013332" y="1273385"/>
                    <a:pt x="3435607" y="1025735"/>
                  </a:cubicBezTo>
                  <a:cubicBezTo>
                    <a:pt x="3857882" y="778085"/>
                    <a:pt x="4462720" y="547897"/>
                    <a:pt x="4959607" y="349460"/>
                  </a:cubicBezTo>
                  <a:cubicBezTo>
                    <a:pt x="5208051" y="250241"/>
                    <a:pt x="5452328" y="161143"/>
                    <a:pt x="5694520" y="77104"/>
                  </a:cubicBezTo>
                  <a:close/>
                </a:path>
              </a:pathLst>
            </a:custGeom>
            <a:gradFill>
              <a:gsLst>
                <a:gs pos="0">
                  <a:srgbClr val="006CFA"/>
                </a:gs>
                <a:gs pos="100000">
                  <a:srgbClr val="1B9AEE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E26B1380-FB33-4E8D-8231-A3DEA414AAA8}"/>
                </a:ext>
              </a:extLst>
            </p:cNvPr>
            <p:cNvSpPr/>
            <p:nvPr/>
          </p:nvSpPr>
          <p:spPr>
            <a:xfrm rot="10800000">
              <a:off x="-9525" y="-2786"/>
              <a:ext cx="4076700" cy="1598157"/>
            </a:xfrm>
            <a:custGeom>
              <a:avLst/>
              <a:gdLst>
                <a:gd name="connsiteX0" fmla="*/ 6701618 w 6701618"/>
                <a:gd name="connsiteY0" fmla="*/ 0 h 2627184"/>
                <a:gd name="connsiteX1" fmla="*/ 6701618 w 6701618"/>
                <a:gd name="connsiteY1" fmla="*/ 2627184 h 2627184"/>
                <a:gd name="connsiteX2" fmla="*/ 0 w 6701618"/>
                <a:gd name="connsiteY2" fmla="*/ 2627184 h 2627184"/>
                <a:gd name="connsiteX3" fmla="*/ 257658 w 6701618"/>
                <a:gd name="connsiteY3" fmla="*/ 2448479 h 2627184"/>
                <a:gd name="connsiteX4" fmla="*/ 1424768 w 6701618"/>
                <a:gd name="connsiteY4" fmla="*/ 1798509 h 2627184"/>
                <a:gd name="connsiteX5" fmla="*/ 2910668 w 6701618"/>
                <a:gd name="connsiteY5" fmla="*/ 1608009 h 2627184"/>
                <a:gd name="connsiteX6" fmla="*/ 4206068 w 6701618"/>
                <a:gd name="connsiteY6" fmla="*/ 931734 h 2627184"/>
                <a:gd name="connsiteX7" fmla="*/ 5691968 w 6701618"/>
                <a:gd name="connsiteY7" fmla="*/ 598359 h 2627184"/>
                <a:gd name="connsiteX8" fmla="*/ 6621995 w 6701618"/>
                <a:gd name="connsiteY8" fmla="*/ 58560 h 262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1618" h="2627184">
                  <a:moveTo>
                    <a:pt x="6701618" y="0"/>
                  </a:moveTo>
                  <a:lnTo>
                    <a:pt x="6701618" y="2627184"/>
                  </a:lnTo>
                  <a:lnTo>
                    <a:pt x="0" y="2627184"/>
                  </a:lnTo>
                  <a:lnTo>
                    <a:pt x="257658" y="2448479"/>
                  </a:lnTo>
                  <a:cubicBezTo>
                    <a:pt x="652053" y="2180253"/>
                    <a:pt x="1043768" y="1937812"/>
                    <a:pt x="1424768" y="1798509"/>
                  </a:cubicBezTo>
                  <a:cubicBezTo>
                    <a:pt x="1932768" y="1612772"/>
                    <a:pt x="2447118" y="1752471"/>
                    <a:pt x="2910668" y="1608009"/>
                  </a:cubicBezTo>
                  <a:cubicBezTo>
                    <a:pt x="3374218" y="1463547"/>
                    <a:pt x="3742518" y="1100009"/>
                    <a:pt x="4206068" y="931734"/>
                  </a:cubicBezTo>
                  <a:cubicBezTo>
                    <a:pt x="4669618" y="763459"/>
                    <a:pt x="5241118" y="779334"/>
                    <a:pt x="5691968" y="598359"/>
                  </a:cubicBezTo>
                  <a:cubicBezTo>
                    <a:pt x="6030105" y="462628"/>
                    <a:pt x="6330738" y="267961"/>
                    <a:pt x="6621995" y="58560"/>
                  </a:cubicBezTo>
                  <a:close/>
                </a:path>
              </a:pathLst>
            </a:custGeom>
            <a:gradFill>
              <a:gsLst>
                <a:gs pos="0">
                  <a:srgbClr val="268AFC"/>
                </a:gs>
                <a:gs pos="100000">
                  <a:srgbClr val="79CCF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7EF48EB-D389-4640-9500-E92DD707E92D}"/>
              </a:ext>
            </a:extLst>
          </p:cNvPr>
          <p:cNvGrpSpPr/>
          <p:nvPr userDrawn="1"/>
        </p:nvGrpSpPr>
        <p:grpSpPr>
          <a:xfrm>
            <a:off x="6448218" y="3913099"/>
            <a:ext cx="2695782" cy="1435624"/>
            <a:chOff x="2442382" y="1574590"/>
            <a:chExt cx="6701618" cy="356891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F2B47FC-07DE-4CB5-BB81-BAED277473FF}"/>
                </a:ext>
              </a:extLst>
            </p:cNvPr>
            <p:cNvSpPr/>
            <p:nvPr/>
          </p:nvSpPr>
          <p:spPr>
            <a:xfrm>
              <a:off x="3222368" y="1574590"/>
              <a:ext cx="5921632" cy="3568910"/>
            </a:xfrm>
            <a:custGeom>
              <a:avLst/>
              <a:gdLst>
                <a:gd name="connsiteX0" fmla="*/ 5921632 w 5921632"/>
                <a:gd name="connsiteY0" fmla="*/ 0 h 3568910"/>
                <a:gd name="connsiteX1" fmla="*/ 5921632 w 5921632"/>
                <a:gd name="connsiteY1" fmla="*/ 3568910 h 3568910"/>
                <a:gd name="connsiteX2" fmla="*/ 0 w 5921632"/>
                <a:gd name="connsiteY2" fmla="*/ 3568910 h 3568910"/>
                <a:gd name="connsiteX3" fmla="*/ 44224 w 5921632"/>
                <a:gd name="connsiteY3" fmla="*/ 3527387 h 3568910"/>
                <a:gd name="connsiteX4" fmla="*/ 1378207 w 5921632"/>
                <a:gd name="connsiteY4" fmla="*/ 2540210 h 3568910"/>
                <a:gd name="connsiteX5" fmla="*/ 2425957 w 5921632"/>
                <a:gd name="connsiteY5" fmla="*/ 1835360 h 3568910"/>
                <a:gd name="connsiteX6" fmla="*/ 3435607 w 5921632"/>
                <a:gd name="connsiteY6" fmla="*/ 1025735 h 3568910"/>
                <a:gd name="connsiteX7" fmla="*/ 4959607 w 5921632"/>
                <a:gd name="connsiteY7" fmla="*/ 349460 h 3568910"/>
                <a:gd name="connsiteX8" fmla="*/ 5694520 w 5921632"/>
                <a:gd name="connsiteY8" fmla="*/ 77104 h 356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1632" h="3568910">
                  <a:moveTo>
                    <a:pt x="5921632" y="0"/>
                  </a:moveTo>
                  <a:lnTo>
                    <a:pt x="5921632" y="3568910"/>
                  </a:lnTo>
                  <a:lnTo>
                    <a:pt x="0" y="3568910"/>
                  </a:lnTo>
                  <a:lnTo>
                    <a:pt x="44224" y="3527387"/>
                  </a:lnTo>
                  <a:cubicBezTo>
                    <a:pt x="504735" y="3094744"/>
                    <a:pt x="905529" y="2729520"/>
                    <a:pt x="1378207" y="2540210"/>
                  </a:cubicBezTo>
                  <a:cubicBezTo>
                    <a:pt x="2008445" y="2287797"/>
                    <a:pt x="2102107" y="2163972"/>
                    <a:pt x="2425957" y="1835360"/>
                  </a:cubicBezTo>
                  <a:cubicBezTo>
                    <a:pt x="2749807" y="1506748"/>
                    <a:pt x="3013332" y="1273385"/>
                    <a:pt x="3435607" y="1025735"/>
                  </a:cubicBezTo>
                  <a:cubicBezTo>
                    <a:pt x="3857882" y="778085"/>
                    <a:pt x="4462720" y="547897"/>
                    <a:pt x="4959607" y="349460"/>
                  </a:cubicBezTo>
                  <a:cubicBezTo>
                    <a:pt x="5208051" y="250241"/>
                    <a:pt x="5452328" y="161143"/>
                    <a:pt x="5694520" y="77104"/>
                  </a:cubicBezTo>
                  <a:close/>
                </a:path>
              </a:pathLst>
            </a:custGeom>
            <a:gradFill>
              <a:gsLst>
                <a:gs pos="0">
                  <a:srgbClr val="006CFA"/>
                </a:gs>
                <a:gs pos="100000">
                  <a:srgbClr val="1B9AEE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C50124B-FDDA-4E67-8459-54D33D3518D3}"/>
                </a:ext>
              </a:extLst>
            </p:cNvPr>
            <p:cNvSpPr/>
            <p:nvPr/>
          </p:nvSpPr>
          <p:spPr>
            <a:xfrm>
              <a:off x="2442382" y="2516316"/>
              <a:ext cx="6701618" cy="2627184"/>
            </a:xfrm>
            <a:custGeom>
              <a:avLst/>
              <a:gdLst>
                <a:gd name="connsiteX0" fmla="*/ 6701618 w 6701618"/>
                <a:gd name="connsiteY0" fmla="*/ 0 h 2627184"/>
                <a:gd name="connsiteX1" fmla="*/ 6701618 w 6701618"/>
                <a:gd name="connsiteY1" fmla="*/ 2627184 h 2627184"/>
                <a:gd name="connsiteX2" fmla="*/ 0 w 6701618"/>
                <a:gd name="connsiteY2" fmla="*/ 2627184 h 2627184"/>
                <a:gd name="connsiteX3" fmla="*/ 257658 w 6701618"/>
                <a:gd name="connsiteY3" fmla="*/ 2448479 h 2627184"/>
                <a:gd name="connsiteX4" fmla="*/ 1424768 w 6701618"/>
                <a:gd name="connsiteY4" fmla="*/ 1798509 h 2627184"/>
                <a:gd name="connsiteX5" fmla="*/ 2910668 w 6701618"/>
                <a:gd name="connsiteY5" fmla="*/ 1608009 h 2627184"/>
                <a:gd name="connsiteX6" fmla="*/ 4206068 w 6701618"/>
                <a:gd name="connsiteY6" fmla="*/ 931734 h 2627184"/>
                <a:gd name="connsiteX7" fmla="*/ 5691968 w 6701618"/>
                <a:gd name="connsiteY7" fmla="*/ 598359 h 2627184"/>
                <a:gd name="connsiteX8" fmla="*/ 6621995 w 6701618"/>
                <a:gd name="connsiteY8" fmla="*/ 58560 h 262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1618" h="2627184">
                  <a:moveTo>
                    <a:pt x="6701618" y="0"/>
                  </a:moveTo>
                  <a:lnTo>
                    <a:pt x="6701618" y="2627184"/>
                  </a:lnTo>
                  <a:lnTo>
                    <a:pt x="0" y="2627184"/>
                  </a:lnTo>
                  <a:lnTo>
                    <a:pt x="257658" y="2448479"/>
                  </a:lnTo>
                  <a:cubicBezTo>
                    <a:pt x="652053" y="2180253"/>
                    <a:pt x="1043768" y="1937812"/>
                    <a:pt x="1424768" y="1798509"/>
                  </a:cubicBezTo>
                  <a:cubicBezTo>
                    <a:pt x="1932768" y="1612772"/>
                    <a:pt x="2447118" y="1752471"/>
                    <a:pt x="2910668" y="1608009"/>
                  </a:cubicBezTo>
                  <a:cubicBezTo>
                    <a:pt x="3374218" y="1463547"/>
                    <a:pt x="3742518" y="1100009"/>
                    <a:pt x="4206068" y="931734"/>
                  </a:cubicBezTo>
                  <a:cubicBezTo>
                    <a:pt x="4669618" y="763459"/>
                    <a:pt x="5241118" y="779334"/>
                    <a:pt x="5691968" y="598359"/>
                  </a:cubicBezTo>
                  <a:cubicBezTo>
                    <a:pt x="6030105" y="462628"/>
                    <a:pt x="6330738" y="267961"/>
                    <a:pt x="6621995" y="58560"/>
                  </a:cubicBezTo>
                  <a:close/>
                </a:path>
              </a:pathLst>
            </a:custGeom>
            <a:gradFill>
              <a:gsLst>
                <a:gs pos="0">
                  <a:srgbClr val="268AFC"/>
                </a:gs>
                <a:gs pos="100000">
                  <a:srgbClr val="79CCF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4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4973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6.jpg"/><Relationship Id="rId5" Type="http://schemas.openxmlformats.org/officeDocument/2006/relationships/image" Target="../media/image3.jp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17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69EEC29-F9B8-478E-9343-F44D91695D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2" t="8762"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7C2EB69-2B58-4807-8B0E-F6414212D1ED}"/>
              </a:ext>
            </a:extLst>
          </p:cNvPr>
          <p:cNvSpPr/>
          <p:nvPr/>
        </p:nvSpPr>
        <p:spPr>
          <a:xfrm>
            <a:off x="3222368" y="1574590"/>
            <a:ext cx="5921632" cy="3568910"/>
          </a:xfrm>
          <a:custGeom>
            <a:avLst/>
            <a:gdLst>
              <a:gd name="connsiteX0" fmla="*/ 5921632 w 5921632"/>
              <a:gd name="connsiteY0" fmla="*/ 0 h 3568910"/>
              <a:gd name="connsiteX1" fmla="*/ 5921632 w 5921632"/>
              <a:gd name="connsiteY1" fmla="*/ 3568910 h 3568910"/>
              <a:gd name="connsiteX2" fmla="*/ 0 w 5921632"/>
              <a:gd name="connsiteY2" fmla="*/ 3568910 h 3568910"/>
              <a:gd name="connsiteX3" fmla="*/ 44224 w 5921632"/>
              <a:gd name="connsiteY3" fmla="*/ 3527387 h 3568910"/>
              <a:gd name="connsiteX4" fmla="*/ 1378207 w 5921632"/>
              <a:gd name="connsiteY4" fmla="*/ 2540210 h 3568910"/>
              <a:gd name="connsiteX5" fmla="*/ 2425957 w 5921632"/>
              <a:gd name="connsiteY5" fmla="*/ 1835360 h 3568910"/>
              <a:gd name="connsiteX6" fmla="*/ 3435607 w 5921632"/>
              <a:gd name="connsiteY6" fmla="*/ 1025735 h 3568910"/>
              <a:gd name="connsiteX7" fmla="*/ 4959607 w 5921632"/>
              <a:gd name="connsiteY7" fmla="*/ 349460 h 3568910"/>
              <a:gd name="connsiteX8" fmla="*/ 5694520 w 5921632"/>
              <a:gd name="connsiteY8" fmla="*/ 77104 h 356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21632" h="3568910">
                <a:moveTo>
                  <a:pt x="5921632" y="0"/>
                </a:moveTo>
                <a:lnTo>
                  <a:pt x="5921632" y="3568910"/>
                </a:lnTo>
                <a:lnTo>
                  <a:pt x="0" y="3568910"/>
                </a:lnTo>
                <a:lnTo>
                  <a:pt x="44224" y="3527387"/>
                </a:lnTo>
                <a:cubicBezTo>
                  <a:pt x="504735" y="3094744"/>
                  <a:pt x="905529" y="2729520"/>
                  <a:pt x="1378207" y="2540210"/>
                </a:cubicBezTo>
                <a:cubicBezTo>
                  <a:pt x="2008445" y="2287797"/>
                  <a:pt x="2102107" y="2163972"/>
                  <a:pt x="2425957" y="1835360"/>
                </a:cubicBezTo>
                <a:cubicBezTo>
                  <a:pt x="2749807" y="1506748"/>
                  <a:pt x="3013332" y="1273385"/>
                  <a:pt x="3435607" y="1025735"/>
                </a:cubicBezTo>
                <a:cubicBezTo>
                  <a:pt x="3857882" y="778085"/>
                  <a:pt x="4462720" y="547897"/>
                  <a:pt x="4959607" y="349460"/>
                </a:cubicBezTo>
                <a:cubicBezTo>
                  <a:pt x="5208051" y="250241"/>
                  <a:pt x="5452328" y="161143"/>
                  <a:pt x="5694520" y="77104"/>
                </a:cubicBezTo>
                <a:close/>
              </a:path>
            </a:pathLst>
          </a:custGeom>
          <a:gradFill>
            <a:gsLst>
              <a:gs pos="0">
                <a:srgbClr val="006CFA"/>
              </a:gs>
              <a:gs pos="100000">
                <a:srgbClr val="1B9AEE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C1DCB6B-D9F8-490C-8D85-3FF8888E5463}"/>
              </a:ext>
            </a:extLst>
          </p:cNvPr>
          <p:cNvSpPr/>
          <p:nvPr/>
        </p:nvSpPr>
        <p:spPr>
          <a:xfrm rot="8766206">
            <a:off x="7520790" y="2679991"/>
            <a:ext cx="802920" cy="802920"/>
          </a:xfrm>
          <a:prstGeom prst="ellipse">
            <a:avLst/>
          </a:pr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1C8B654-F3CD-4A74-BF66-F26F6C310F62}"/>
              </a:ext>
            </a:extLst>
          </p:cNvPr>
          <p:cNvGrpSpPr/>
          <p:nvPr/>
        </p:nvGrpSpPr>
        <p:grpSpPr>
          <a:xfrm>
            <a:off x="-9525" y="-2786"/>
            <a:ext cx="4076700" cy="2015570"/>
            <a:chOff x="-9525" y="-2786"/>
            <a:chExt cx="4076700" cy="201557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E55B5D4-1DCF-467B-85D6-C23C3D73934C}"/>
                </a:ext>
              </a:extLst>
            </p:cNvPr>
            <p:cNvSpPr/>
            <p:nvPr/>
          </p:nvSpPr>
          <p:spPr>
            <a:xfrm rot="10800000">
              <a:off x="-5917" y="-1"/>
              <a:ext cx="3339667" cy="2012785"/>
            </a:xfrm>
            <a:custGeom>
              <a:avLst/>
              <a:gdLst>
                <a:gd name="connsiteX0" fmla="*/ 5921632 w 5921632"/>
                <a:gd name="connsiteY0" fmla="*/ 0 h 3568910"/>
                <a:gd name="connsiteX1" fmla="*/ 5921632 w 5921632"/>
                <a:gd name="connsiteY1" fmla="*/ 3568910 h 3568910"/>
                <a:gd name="connsiteX2" fmla="*/ 0 w 5921632"/>
                <a:gd name="connsiteY2" fmla="*/ 3568910 h 3568910"/>
                <a:gd name="connsiteX3" fmla="*/ 44224 w 5921632"/>
                <a:gd name="connsiteY3" fmla="*/ 3527387 h 3568910"/>
                <a:gd name="connsiteX4" fmla="*/ 1378207 w 5921632"/>
                <a:gd name="connsiteY4" fmla="*/ 2540210 h 3568910"/>
                <a:gd name="connsiteX5" fmla="*/ 2425957 w 5921632"/>
                <a:gd name="connsiteY5" fmla="*/ 1835360 h 3568910"/>
                <a:gd name="connsiteX6" fmla="*/ 3435607 w 5921632"/>
                <a:gd name="connsiteY6" fmla="*/ 1025735 h 3568910"/>
                <a:gd name="connsiteX7" fmla="*/ 4959607 w 5921632"/>
                <a:gd name="connsiteY7" fmla="*/ 349460 h 3568910"/>
                <a:gd name="connsiteX8" fmla="*/ 5694520 w 5921632"/>
                <a:gd name="connsiteY8" fmla="*/ 77104 h 356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1632" h="3568910">
                  <a:moveTo>
                    <a:pt x="5921632" y="0"/>
                  </a:moveTo>
                  <a:lnTo>
                    <a:pt x="5921632" y="3568910"/>
                  </a:lnTo>
                  <a:lnTo>
                    <a:pt x="0" y="3568910"/>
                  </a:lnTo>
                  <a:lnTo>
                    <a:pt x="44224" y="3527387"/>
                  </a:lnTo>
                  <a:cubicBezTo>
                    <a:pt x="504735" y="3094744"/>
                    <a:pt x="905529" y="2729520"/>
                    <a:pt x="1378207" y="2540210"/>
                  </a:cubicBezTo>
                  <a:cubicBezTo>
                    <a:pt x="2008445" y="2287797"/>
                    <a:pt x="2102107" y="2163972"/>
                    <a:pt x="2425957" y="1835360"/>
                  </a:cubicBezTo>
                  <a:cubicBezTo>
                    <a:pt x="2749807" y="1506748"/>
                    <a:pt x="3013332" y="1273385"/>
                    <a:pt x="3435607" y="1025735"/>
                  </a:cubicBezTo>
                  <a:cubicBezTo>
                    <a:pt x="3857882" y="778085"/>
                    <a:pt x="4462720" y="547897"/>
                    <a:pt x="4959607" y="349460"/>
                  </a:cubicBezTo>
                  <a:cubicBezTo>
                    <a:pt x="5208051" y="250241"/>
                    <a:pt x="5452328" y="161143"/>
                    <a:pt x="5694520" y="77104"/>
                  </a:cubicBezTo>
                  <a:close/>
                </a:path>
              </a:pathLst>
            </a:custGeom>
            <a:gradFill>
              <a:gsLst>
                <a:gs pos="0">
                  <a:srgbClr val="006CFA"/>
                </a:gs>
                <a:gs pos="100000">
                  <a:srgbClr val="1B9AEE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035040E-84E3-4834-9842-721C60669AF2}"/>
                </a:ext>
              </a:extLst>
            </p:cNvPr>
            <p:cNvSpPr/>
            <p:nvPr/>
          </p:nvSpPr>
          <p:spPr>
            <a:xfrm rot="10800000">
              <a:off x="-9525" y="-2786"/>
              <a:ext cx="4076700" cy="1598157"/>
            </a:xfrm>
            <a:custGeom>
              <a:avLst/>
              <a:gdLst>
                <a:gd name="connsiteX0" fmla="*/ 6701618 w 6701618"/>
                <a:gd name="connsiteY0" fmla="*/ 0 h 2627184"/>
                <a:gd name="connsiteX1" fmla="*/ 6701618 w 6701618"/>
                <a:gd name="connsiteY1" fmla="*/ 2627184 h 2627184"/>
                <a:gd name="connsiteX2" fmla="*/ 0 w 6701618"/>
                <a:gd name="connsiteY2" fmla="*/ 2627184 h 2627184"/>
                <a:gd name="connsiteX3" fmla="*/ 257658 w 6701618"/>
                <a:gd name="connsiteY3" fmla="*/ 2448479 h 2627184"/>
                <a:gd name="connsiteX4" fmla="*/ 1424768 w 6701618"/>
                <a:gd name="connsiteY4" fmla="*/ 1798509 h 2627184"/>
                <a:gd name="connsiteX5" fmla="*/ 2910668 w 6701618"/>
                <a:gd name="connsiteY5" fmla="*/ 1608009 h 2627184"/>
                <a:gd name="connsiteX6" fmla="*/ 4206068 w 6701618"/>
                <a:gd name="connsiteY6" fmla="*/ 931734 h 2627184"/>
                <a:gd name="connsiteX7" fmla="*/ 5691968 w 6701618"/>
                <a:gd name="connsiteY7" fmla="*/ 598359 h 2627184"/>
                <a:gd name="connsiteX8" fmla="*/ 6621995 w 6701618"/>
                <a:gd name="connsiteY8" fmla="*/ 58560 h 262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1618" h="2627184">
                  <a:moveTo>
                    <a:pt x="6701618" y="0"/>
                  </a:moveTo>
                  <a:lnTo>
                    <a:pt x="6701618" y="2627184"/>
                  </a:lnTo>
                  <a:lnTo>
                    <a:pt x="0" y="2627184"/>
                  </a:lnTo>
                  <a:lnTo>
                    <a:pt x="257658" y="2448479"/>
                  </a:lnTo>
                  <a:cubicBezTo>
                    <a:pt x="652053" y="2180253"/>
                    <a:pt x="1043768" y="1937812"/>
                    <a:pt x="1424768" y="1798509"/>
                  </a:cubicBezTo>
                  <a:cubicBezTo>
                    <a:pt x="1932768" y="1612772"/>
                    <a:pt x="2447118" y="1752471"/>
                    <a:pt x="2910668" y="1608009"/>
                  </a:cubicBezTo>
                  <a:cubicBezTo>
                    <a:pt x="3374218" y="1463547"/>
                    <a:pt x="3742518" y="1100009"/>
                    <a:pt x="4206068" y="931734"/>
                  </a:cubicBezTo>
                  <a:cubicBezTo>
                    <a:pt x="4669618" y="763459"/>
                    <a:pt x="5241118" y="779334"/>
                    <a:pt x="5691968" y="598359"/>
                  </a:cubicBezTo>
                  <a:cubicBezTo>
                    <a:pt x="6030105" y="462628"/>
                    <a:pt x="6330738" y="267961"/>
                    <a:pt x="6621995" y="58560"/>
                  </a:cubicBezTo>
                  <a:close/>
                </a:path>
              </a:pathLst>
            </a:custGeom>
            <a:gradFill>
              <a:gsLst>
                <a:gs pos="0">
                  <a:srgbClr val="268AFC"/>
                </a:gs>
                <a:gs pos="100000">
                  <a:srgbClr val="79CCF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7EABDE54-8647-4A15-B11D-BC9D10D53706}"/>
              </a:ext>
            </a:extLst>
          </p:cNvPr>
          <p:cNvSpPr/>
          <p:nvPr/>
        </p:nvSpPr>
        <p:spPr>
          <a:xfrm>
            <a:off x="2442382" y="2516316"/>
            <a:ext cx="6701618" cy="2627184"/>
          </a:xfrm>
          <a:custGeom>
            <a:avLst/>
            <a:gdLst>
              <a:gd name="connsiteX0" fmla="*/ 6701618 w 6701618"/>
              <a:gd name="connsiteY0" fmla="*/ 0 h 2627184"/>
              <a:gd name="connsiteX1" fmla="*/ 6701618 w 6701618"/>
              <a:gd name="connsiteY1" fmla="*/ 2627184 h 2627184"/>
              <a:gd name="connsiteX2" fmla="*/ 0 w 6701618"/>
              <a:gd name="connsiteY2" fmla="*/ 2627184 h 2627184"/>
              <a:gd name="connsiteX3" fmla="*/ 257658 w 6701618"/>
              <a:gd name="connsiteY3" fmla="*/ 2448479 h 2627184"/>
              <a:gd name="connsiteX4" fmla="*/ 1424768 w 6701618"/>
              <a:gd name="connsiteY4" fmla="*/ 1798509 h 2627184"/>
              <a:gd name="connsiteX5" fmla="*/ 2910668 w 6701618"/>
              <a:gd name="connsiteY5" fmla="*/ 1608009 h 2627184"/>
              <a:gd name="connsiteX6" fmla="*/ 4206068 w 6701618"/>
              <a:gd name="connsiteY6" fmla="*/ 931734 h 2627184"/>
              <a:gd name="connsiteX7" fmla="*/ 5691968 w 6701618"/>
              <a:gd name="connsiteY7" fmla="*/ 598359 h 2627184"/>
              <a:gd name="connsiteX8" fmla="*/ 6621995 w 6701618"/>
              <a:gd name="connsiteY8" fmla="*/ 58560 h 262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01618" h="2627184">
                <a:moveTo>
                  <a:pt x="6701618" y="0"/>
                </a:moveTo>
                <a:lnTo>
                  <a:pt x="6701618" y="2627184"/>
                </a:lnTo>
                <a:lnTo>
                  <a:pt x="0" y="2627184"/>
                </a:lnTo>
                <a:lnTo>
                  <a:pt x="257658" y="2448479"/>
                </a:lnTo>
                <a:cubicBezTo>
                  <a:pt x="652053" y="2180253"/>
                  <a:pt x="1043768" y="1937812"/>
                  <a:pt x="1424768" y="1798509"/>
                </a:cubicBezTo>
                <a:cubicBezTo>
                  <a:pt x="1932768" y="1612772"/>
                  <a:pt x="2447118" y="1752471"/>
                  <a:pt x="2910668" y="1608009"/>
                </a:cubicBezTo>
                <a:cubicBezTo>
                  <a:pt x="3374218" y="1463547"/>
                  <a:pt x="3742518" y="1100009"/>
                  <a:pt x="4206068" y="931734"/>
                </a:cubicBezTo>
                <a:cubicBezTo>
                  <a:pt x="4669618" y="763459"/>
                  <a:pt x="5241118" y="779334"/>
                  <a:pt x="5691968" y="598359"/>
                </a:cubicBezTo>
                <a:cubicBezTo>
                  <a:pt x="6030105" y="462628"/>
                  <a:pt x="6330738" y="267961"/>
                  <a:pt x="6621995" y="58560"/>
                </a:cubicBezTo>
                <a:close/>
              </a:path>
            </a:pathLst>
          </a:cu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EF12772-9B0F-4794-B65C-07F7E1CC1BEE}"/>
              </a:ext>
            </a:extLst>
          </p:cNvPr>
          <p:cNvSpPr/>
          <p:nvPr/>
        </p:nvSpPr>
        <p:spPr>
          <a:xfrm rot="8766206">
            <a:off x="5723348" y="4173670"/>
            <a:ext cx="1841827" cy="1841827"/>
          </a:xfrm>
          <a:prstGeom prst="ellipse">
            <a:avLst/>
          </a:prstGeom>
          <a:gradFill>
            <a:gsLst>
              <a:gs pos="0">
                <a:srgbClr val="1B9AEE">
                  <a:alpha val="0"/>
                </a:srgbClr>
              </a:gs>
              <a:gs pos="100000">
                <a:srgbClr val="006CFA">
                  <a:alpha val="4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FACE9B6-D662-4DB2-84B2-6E3C0A2A5DB0}"/>
              </a:ext>
            </a:extLst>
          </p:cNvPr>
          <p:cNvSpPr/>
          <p:nvPr/>
        </p:nvSpPr>
        <p:spPr>
          <a:xfrm>
            <a:off x="490347" y="1017299"/>
            <a:ext cx="476250" cy="476250"/>
          </a:xfrm>
          <a:prstGeom prst="ellipse">
            <a:avLst/>
          </a:pr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16FAE36-48E6-42EC-A21C-E9DA170D9745}"/>
              </a:ext>
            </a:extLst>
          </p:cNvPr>
          <p:cNvGrpSpPr/>
          <p:nvPr/>
        </p:nvGrpSpPr>
        <p:grpSpPr>
          <a:xfrm>
            <a:off x="966597" y="1526598"/>
            <a:ext cx="5539839" cy="1789296"/>
            <a:chOff x="966597" y="1590703"/>
            <a:chExt cx="5539839" cy="1789296"/>
          </a:xfrm>
        </p:grpSpPr>
        <p:sp>
          <p:nvSpPr>
            <p:cNvPr id="10" name="文本框 7"/>
            <p:cNvSpPr txBox="1"/>
            <p:nvPr/>
          </p:nvSpPr>
          <p:spPr>
            <a:xfrm>
              <a:off x="966597" y="1590703"/>
              <a:ext cx="5539839" cy="99257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6000" b="1" spc="300" dirty="0">
                  <a:gradFill>
                    <a:gsLst>
                      <a:gs pos="0">
                        <a:srgbClr val="006CFA"/>
                      </a:gs>
                      <a:gs pos="100000">
                        <a:srgbClr val="0D4697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项目商业计划书</a:t>
              </a:r>
            </a:p>
          </p:txBody>
        </p:sp>
        <p:sp>
          <p:nvSpPr>
            <p:cNvPr id="20" name="文本框 8"/>
            <p:cNvSpPr txBox="1"/>
            <p:nvPr/>
          </p:nvSpPr>
          <p:spPr>
            <a:xfrm>
              <a:off x="966597" y="2626107"/>
              <a:ext cx="4543318" cy="25391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200" b="1" dirty="0">
                  <a:cs typeface="+mn-ea"/>
                  <a:sym typeface="+mn-lt"/>
                </a:rPr>
                <a:t>适用于总结计划、商业计划书、入职培训、岗位竞聘、路演等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D6B81B7D-E85E-4755-B3ED-CB6564BAE4E0}"/>
                </a:ext>
              </a:extLst>
            </p:cNvPr>
            <p:cNvSpPr/>
            <p:nvPr/>
          </p:nvSpPr>
          <p:spPr>
            <a:xfrm>
              <a:off x="1047749" y="3122236"/>
              <a:ext cx="2752726" cy="253916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23752" y="3118389"/>
              <a:ext cx="26372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gradFill flip="none" rotWithShape="1">
                    <a:gsLst>
                      <a:gs pos="0">
                        <a:srgbClr val="B4B8C4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汇报人：</a:t>
              </a:r>
              <a:r>
                <a:rPr lang="en-US" altLang="zh-CN" sz="1100" b="1" dirty="0">
                  <a:gradFill flip="none" rotWithShape="1">
                    <a:gsLst>
                      <a:gs pos="0">
                        <a:srgbClr val="B4B8C4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51PPT</a:t>
              </a:r>
              <a:r>
                <a:rPr lang="zh-CN" altLang="en-US" sz="1100" b="1" dirty="0">
                  <a:gradFill flip="none" rotWithShape="1">
                    <a:gsLst>
                      <a:gs pos="0">
                        <a:srgbClr val="B4B8C4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模板网   时间：</a:t>
              </a:r>
              <a:r>
                <a:rPr lang="en-US" altLang="zh-CN" sz="1100" b="1" dirty="0">
                  <a:gradFill flip="none" rotWithShape="1">
                    <a:gsLst>
                      <a:gs pos="0">
                        <a:srgbClr val="B4B8C4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2022.05</a:t>
              </a:r>
              <a:endParaRPr lang="zh-CN" altLang="en-US" sz="1100" b="1" dirty="0">
                <a:gradFill flip="none" rotWithShape="1">
                  <a:gsLst>
                    <a:gs pos="0">
                      <a:srgbClr val="B4B8C4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33" name="椭圆 32">
            <a:extLst>
              <a:ext uri="{FF2B5EF4-FFF2-40B4-BE49-F238E27FC236}">
                <a16:creationId xmlns:a16="http://schemas.microsoft.com/office/drawing/2014/main" id="{2301F1AA-8355-449D-A2AF-94F9A2A5CA04}"/>
              </a:ext>
            </a:extLst>
          </p:cNvPr>
          <p:cNvSpPr/>
          <p:nvPr/>
        </p:nvSpPr>
        <p:spPr>
          <a:xfrm rot="8766206">
            <a:off x="7074465" y="-446974"/>
            <a:ext cx="1176767" cy="117676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152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69"/>
          <p:cNvSpPr/>
          <p:nvPr/>
        </p:nvSpPr>
        <p:spPr>
          <a:xfrm rot="18900000">
            <a:off x="3230877" y="1479828"/>
            <a:ext cx="2689190" cy="2689188"/>
          </a:xfrm>
          <a:prstGeom prst="roundRect">
            <a:avLst>
              <a:gd name="adj" fmla="val 7277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12" name="Rounded Rectangle 44"/>
          <p:cNvSpPr/>
          <p:nvPr/>
        </p:nvSpPr>
        <p:spPr>
          <a:xfrm>
            <a:off x="3047999" y="1370251"/>
            <a:ext cx="1336490" cy="1266455"/>
          </a:xfrm>
          <a:prstGeom prst="roundRect">
            <a:avLst>
              <a:gd name="adj" fmla="val 8669"/>
            </a:avLst>
          </a:pr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15" name="Rounded Rectangle 61"/>
          <p:cNvSpPr/>
          <p:nvPr/>
        </p:nvSpPr>
        <p:spPr>
          <a:xfrm>
            <a:off x="4765982" y="1370251"/>
            <a:ext cx="1336490" cy="1266455"/>
          </a:xfrm>
          <a:prstGeom prst="roundRect">
            <a:avLst>
              <a:gd name="adj" fmla="val 8669"/>
            </a:avLst>
          </a:prstGeo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18" name="Rounded Rectangle 64"/>
          <p:cNvSpPr/>
          <p:nvPr/>
        </p:nvSpPr>
        <p:spPr>
          <a:xfrm>
            <a:off x="4765982" y="2941021"/>
            <a:ext cx="1336490" cy="1266455"/>
          </a:xfrm>
          <a:prstGeom prst="roundRect">
            <a:avLst>
              <a:gd name="adj" fmla="val 8669"/>
            </a:avLst>
          </a:pr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21" name="Rounded Rectangle 67"/>
          <p:cNvSpPr/>
          <p:nvPr/>
        </p:nvSpPr>
        <p:spPr>
          <a:xfrm>
            <a:off x="3047999" y="2941021"/>
            <a:ext cx="1336490" cy="1266455"/>
          </a:xfrm>
          <a:prstGeom prst="roundRect">
            <a:avLst>
              <a:gd name="adj" fmla="val 8669"/>
            </a:avLst>
          </a:prstGeo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22" name="Freeform 52"/>
          <p:cNvSpPr>
            <a:spLocks noEditPoints="1"/>
          </p:cNvSpPr>
          <p:nvPr/>
        </p:nvSpPr>
        <p:spPr bwMode="auto">
          <a:xfrm>
            <a:off x="5204262" y="1614143"/>
            <a:ext cx="459929" cy="459927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cs typeface="+mn-ea"/>
              <a:sym typeface="+mn-lt"/>
            </a:endParaRPr>
          </a:p>
        </p:txBody>
      </p:sp>
      <p:sp>
        <p:nvSpPr>
          <p:cNvPr id="23" name="Rectangle 89"/>
          <p:cNvSpPr/>
          <p:nvPr/>
        </p:nvSpPr>
        <p:spPr>
          <a:xfrm>
            <a:off x="3467778" y="2230306"/>
            <a:ext cx="496932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sz="11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sz="1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Freeform 187"/>
          <p:cNvSpPr>
            <a:spLocks noEditPoints="1"/>
          </p:cNvSpPr>
          <p:nvPr/>
        </p:nvSpPr>
        <p:spPr bwMode="auto">
          <a:xfrm>
            <a:off x="3416267" y="1650244"/>
            <a:ext cx="599954" cy="387725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cs typeface="+mn-ea"/>
              <a:sym typeface="+mn-lt"/>
            </a:endParaRPr>
          </a:p>
        </p:txBody>
      </p:sp>
      <p:sp>
        <p:nvSpPr>
          <p:cNvPr id="25" name="Freeform 51"/>
          <p:cNvSpPr>
            <a:spLocks noEditPoints="1"/>
          </p:cNvSpPr>
          <p:nvPr/>
        </p:nvSpPr>
        <p:spPr bwMode="auto">
          <a:xfrm>
            <a:off x="5229368" y="3154677"/>
            <a:ext cx="409715" cy="580040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26" name="Freeform 152"/>
          <p:cNvSpPr>
            <a:spLocks noEditPoints="1"/>
          </p:cNvSpPr>
          <p:nvPr/>
        </p:nvSpPr>
        <p:spPr bwMode="auto">
          <a:xfrm>
            <a:off x="3474850" y="3221618"/>
            <a:ext cx="482787" cy="446159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cs typeface="+mn-ea"/>
              <a:sym typeface="+mn-lt"/>
            </a:endParaRPr>
          </a:p>
        </p:txBody>
      </p:sp>
      <p:sp>
        <p:nvSpPr>
          <p:cNvPr id="27" name="Rectangle 89"/>
          <p:cNvSpPr/>
          <p:nvPr/>
        </p:nvSpPr>
        <p:spPr>
          <a:xfrm>
            <a:off x="5185760" y="2230306"/>
            <a:ext cx="496932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sz="11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28" name="Rectangle 89"/>
          <p:cNvSpPr/>
          <p:nvPr/>
        </p:nvSpPr>
        <p:spPr>
          <a:xfrm>
            <a:off x="3467777" y="3849673"/>
            <a:ext cx="496932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sz="11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29" name="Rectangle 89"/>
          <p:cNvSpPr/>
          <p:nvPr/>
        </p:nvSpPr>
        <p:spPr>
          <a:xfrm>
            <a:off x="5185759" y="3849673"/>
            <a:ext cx="496932" cy="1692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r>
              <a:rPr lang="en-US" altLang="zh-CN" sz="11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43" name="文本框 11">
            <a:extLst>
              <a:ext uri="{FF2B5EF4-FFF2-40B4-BE49-F238E27FC236}">
                <a16:creationId xmlns:a16="http://schemas.microsoft.com/office/drawing/2014/main" id="{459A8EA1-F475-4FC2-8154-5B419E8F8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603" y="311731"/>
            <a:ext cx="146578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spc="225" dirty="0">
                <a:cs typeface="+mn-ea"/>
                <a:sym typeface="+mn-lt"/>
              </a:rPr>
              <a:t>市场分析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2627E4B-F516-4978-9ECA-BF8D3C588ABE}"/>
              </a:ext>
            </a:extLst>
          </p:cNvPr>
          <p:cNvGrpSpPr/>
          <p:nvPr/>
        </p:nvGrpSpPr>
        <p:grpSpPr>
          <a:xfrm>
            <a:off x="6270232" y="1528071"/>
            <a:ext cx="2149867" cy="715392"/>
            <a:chOff x="5599125" y="1752340"/>
            <a:chExt cx="2149867" cy="715392"/>
          </a:xfrm>
        </p:grpSpPr>
        <p:sp>
          <p:nvSpPr>
            <p:cNvPr id="45" name="Rectangle 24">
              <a:extLst>
                <a:ext uri="{FF2B5EF4-FFF2-40B4-BE49-F238E27FC236}">
                  <a16:creationId xmlns:a16="http://schemas.microsoft.com/office/drawing/2014/main" id="{CB9AE38F-3219-49A0-9F41-F703F3FC4313}"/>
                </a:ext>
              </a:extLst>
            </p:cNvPr>
            <p:cNvSpPr/>
            <p:nvPr/>
          </p:nvSpPr>
          <p:spPr>
            <a:xfrm>
              <a:off x="5599125" y="2003309"/>
              <a:ext cx="2149867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6" name="TextBox 25">
              <a:extLst>
                <a:ext uri="{FF2B5EF4-FFF2-40B4-BE49-F238E27FC236}">
                  <a16:creationId xmlns:a16="http://schemas.microsoft.com/office/drawing/2014/main" id="{93F35CCC-B698-462D-8036-2E3ECAE6F663}"/>
                </a:ext>
              </a:extLst>
            </p:cNvPr>
            <p:cNvSpPr txBox="1"/>
            <p:nvPr/>
          </p:nvSpPr>
          <p:spPr>
            <a:xfrm>
              <a:off x="5599125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900F2C6-8DAF-4A4B-A7CE-CF3818B1F702}"/>
              </a:ext>
            </a:extLst>
          </p:cNvPr>
          <p:cNvGrpSpPr/>
          <p:nvPr/>
        </p:nvGrpSpPr>
        <p:grpSpPr>
          <a:xfrm>
            <a:off x="622299" y="1528071"/>
            <a:ext cx="2289533" cy="715392"/>
            <a:chOff x="5250963" y="1752340"/>
            <a:chExt cx="2289533" cy="715392"/>
          </a:xfrm>
        </p:grpSpPr>
        <p:sp>
          <p:nvSpPr>
            <p:cNvPr id="48" name="Rectangle 24">
              <a:extLst>
                <a:ext uri="{FF2B5EF4-FFF2-40B4-BE49-F238E27FC236}">
                  <a16:creationId xmlns:a16="http://schemas.microsoft.com/office/drawing/2014/main" id="{69748FAF-A52C-4DBD-B00B-759F6EDB9E8D}"/>
                </a:ext>
              </a:extLst>
            </p:cNvPr>
            <p:cNvSpPr/>
            <p:nvPr/>
          </p:nvSpPr>
          <p:spPr>
            <a:xfrm>
              <a:off x="5250963" y="2003309"/>
              <a:ext cx="2258317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9" name="TextBox 25">
              <a:extLst>
                <a:ext uri="{FF2B5EF4-FFF2-40B4-BE49-F238E27FC236}">
                  <a16:creationId xmlns:a16="http://schemas.microsoft.com/office/drawing/2014/main" id="{598E95D9-CCE3-4554-ABCC-FF143B9ACA94}"/>
                </a:ext>
              </a:extLst>
            </p:cNvPr>
            <p:cNvSpPr txBox="1"/>
            <p:nvPr/>
          </p:nvSpPr>
          <p:spPr>
            <a:xfrm>
              <a:off x="6134776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F0DDD25-78E3-46E5-A7E4-C6B78500A169}"/>
              </a:ext>
            </a:extLst>
          </p:cNvPr>
          <p:cNvGrpSpPr/>
          <p:nvPr/>
        </p:nvGrpSpPr>
        <p:grpSpPr>
          <a:xfrm>
            <a:off x="6270232" y="3201221"/>
            <a:ext cx="2149867" cy="715392"/>
            <a:chOff x="5599125" y="1752340"/>
            <a:chExt cx="2149867" cy="715392"/>
          </a:xfrm>
        </p:grpSpPr>
        <p:sp>
          <p:nvSpPr>
            <p:cNvPr id="51" name="Rectangle 24">
              <a:extLst>
                <a:ext uri="{FF2B5EF4-FFF2-40B4-BE49-F238E27FC236}">
                  <a16:creationId xmlns:a16="http://schemas.microsoft.com/office/drawing/2014/main" id="{399E32CF-689A-4BE0-816C-1A8CDDD5EFF4}"/>
                </a:ext>
              </a:extLst>
            </p:cNvPr>
            <p:cNvSpPr/>
            <p:nvPr/>
          </p:nvSpPr>
          <p:spPr>
            <a:xfrm>
              <a:off x="5599125" y="2003309"/>
              <a:ext cx="2149867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2" name="TextBox 25">
              <a:extLst>
                <a:ext uri="{FF2B5EF4-FFF2-40B4-BE49-F238E27FC236}">
                  <a16:creationId xmlns:a16="http://schemas.microsoft.com/office/drawing/2014/main" id="{74E08858-AF95-4600-8063-4AE3A70068C4}"/>
                </a:ext>
              </a:extLst>
            </p:cNvPr>
            <p:cNvSpPr txBox="1"/>
            <p:nvPr/>
          </p:nvSpPr>
          <p:spPr>
            <a:xfrm>
              <a:off x="5599125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8CD60F4-36FF-4B07-BBBC-3FC8A0141549}"/>
              </a:ext>
            </a:extLst>
          </p:cNvPr>
          <p:cNvGrpSpPr/>
          <p:nvPr/>
        </p:nvGrpSpPr>
        <p:grpSpPr>
          <a:xfrm>
            <a:off x="622299" y="3201221"/>
            <a:ext cx="2289533" cy="715392"/>
            <a:chOff x="5250963" y="1752340"/>
            <a:chExt cx="2289533" cy="715392"/>
          </a:xfrm>
        </p:grpSpPr>
        <p:sp>
          <p:nvSpPr>
            <p:cNvPr id="54" name="Rectangle 24">
              <a:extLst>
                <a:ext uri="{FF2B5EF4-FFF2-40B4-BE49-F238E27FC236}">
                  <a16:creationId xmlns:a16="http://schemas.microsoft.com/office/drawing/2014/main" id="{4E12DBF8-24F5-458D-8F14-D32C33C16A3C}"/>
                </a:ext>
              </a:extLst>
            </p:cNvPr>
            <p:cNvSpPr/>
            <p:nvPr/>
          </p:nvSpPr>
          <p:spPr>
            <a:xfrm>
              <a:off x="5250963" y="2003309"/>
              <a:ext cx="2258317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5" name="TextBox 25">
              <a:extLst>
                <a:ext uri="{FF2B5EF4-FFF2-40B4-BE49-F238E27FC236}">
                  <a16:creationId xmlns:a16="http://schemas.microsoft.com/office/drawing/2014/main" id="{D920EE30-433E-4ABF-8861-8707530ACE48}"/>
                </a:ext>
              </a:extLst>
            </p:cNvPr>
            <p:cNvSpPr txBox="1"/>
            <p:nvPr/>
          </p:nvSpPr>
          <p:spPr>
            <a:xfrm>
              <a:off x="6134776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82934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 rot="2700000">
            <a:off x="1398408" y="2240151"/>
            <a:ext cx="1040491" cy="1040491"/>
          </a:xfrm>
          <a:prstGeom prst="roundRect">
            <a:avLst>
              <a:gd name="adj" fmla="val 6319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圆角矩形 32"/>
          <p:cNvSpPr/>
          <p:nvPr/>
        </p:nvSpPr>
        <p:spPr>
          <a:xfrm rot="2700000">
            <a:off x="3116959" y="2240150"/>
            <a:ext cx="1040491" cy="1040491"/>
          </a:xfrm>
          <a:prstGeom prst="roundRect">
            <a:avLst>
              <a:gd name="adj" fmla="val 6319"/>
            </a:avLst>
          </a:prstGeom>
          <a:noFill/>
          <a:ln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圆角矩形 33"/>
          <p:cNvSpPr/>
          <p:nvPr/>
        </p:nvSpPr>
        <p:spPr>
          <a:xfrm rot="2700000">
            <a:off x="4835511" y="2223500"/>
            <a:ext cx="1040491" cy="1040491"/>
          </a:xfrm>
          <a:prstGeom prst="roundRect">
            <a:avLst>
              <a:gd name="adj" fmla="val 6319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圆角矩形 34"/>
          <p:cNvSpPr/>
          <p:nvPr/>
        </p:nvSpPr>
        <p:spPr>
          <a:xfrm rot="2700000">
            <a:off x="6554063" y="2223499"/>
            <a:ext cx="1040491" cy="1040491"/>
          </a:xfrm>
          <a:prstGeom prst="roundRect">
            <a:avLst>
              <a:gd name="adj" fmla="val 6319"/>
            </a:avLst>
          </a:prstGeom>
          <a:noFill/>
          <a:ln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1314597" y="1545264"/>
            <a:ext cx="1454898" cy="861233"/>
          </a:xfrm>
          <a:custGeom>
            <a:avLst/>
            <a:gdLst>
              <a:gd name="connsiteX0" fmla="*/ 0 w 1940313"/>
              <a:gd name="connsiteY0" fmla="*/ 791737 h 1148576"/>
              <a:gd name="connsiteX1" fmla="*/ 791737 w 1940313"/>
              <a:gd name="connsiteY1" fmla="*/ 0 h 1148576"/>
              <a:gd name="connsiteX2" fmla="*/ 1940313 w 1940313"/>
              <a:gd name="connsiteY2" fmla="*/ 1148576 h 114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0313" h="1148576">
                <a:moveTo>
                  <a:pt x="0" y="791737"/>
                </a:moveTo>
                <a:lnTo>
                  <a:pt x="791737" y="0"/>
                </a:lnTo>
                <a:lnTo>
                  <a:pt x="1940313" y="1148576"/>
                </a:lnTo>
              </a:path>
            </a:pathLst>
          </a:custGeom>
          <a:noFill/>
          <a:ln w="12700">
            <a:solidFill>
              <a:srgbClr val="8A8B8F"/>
            </a:solidFill>
            <a:prstDash val="dash"/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 flipV="1">
            <a:off x="3033221" y="3140770"/>
            <a:ext cx="1454898" cy="861233"/>
          </a:xfrm>
          <a:custGeom>
            <a:avLst/>
            <a:gdLst>
              <a:gd name="connsiteX0" fmla="*/ 0 w 1940313"/>
              <a:gd name="connsiteY0" fmla="*/ 791737 h 1148576"/>
              <a:gd name="connsiteX1" fmla="*/ 791737 w 1940313"/>
              <a:gd name="connsiteY1" fmla="*/ 0 h 1148576"/>
              <a:gd name="connsiteX2" fmla="*/ 1940313 w 1940313"/>
              <a:gd name="connsiteY2" fmla="*/ 1148576 h 114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0313" h="1148576">
                <a:moveTo>
                  <a:pt x="0" y="791737"/>
                </a:moveTo>
                <a:lnTo>
                  <a:pt x="791737" y="0"/>
                </a:lnTo>
                <a:lnTo>
                  <a:pt x="1940313" y="1148576"/>
                </a:lnTo>
              </a:path>
            </a:pathLst>
          </a:custGeom>
          <a:noFill/>
          <a:ln w="12700">
            <a:solidFill>
              <a:srgbClr val="8A8B8F"/>
            </a:solidFill>
            <a:prstDash val="dash"/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4751916" y="1545264"/>
            <a:ext cx="1454898" cy="861233"/>
          </a:xfrm>
          <a:custGeom>
            <a:avLst/>
            <a:gdLst>
              <a:gd name="connsiteX0" fmla="*/ 0 w 1940313"/>
              <a:gd name="connsiteY0" fmla="*/ 791737 h 1148576"/>
              <a:gd name="connsiteX1" fmla="*/ 791737 w 1940313"/>
              <a:gd name="connsiteY1" fmla="*/ 0 h 1148576"/>
              <a:gd name="connsiteX2" fmla="*/ 1940313 w 1940313"/>
              <a:gd name="connsiteY2" fmla="*/ 1148576 h 114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0313" h="1148576">
                <a:moveTo>
                  <a:pt x="0" y="791737"/>
                </a:moveTo>
                <a:lnTo>
                  <a:pt x="791737" y="0"/>
                </a:lnTo>
                <a:lnTo>
                  <a:pt x="1940313" y="1148576"/>
                </a:lnTo>
              </a:path>
            </a:pathLst>
          </a:custGeom>
          <a:noFill/>
          <a:ln w="12700">
            <a:solidFill>
              <a:srgbClr val="8A8B8F"/>
            </a:solidFill>
            <a:prstDash val="dash"/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任意多边形 38"/>
          <p:cNvSpPr/>
          <p:nvPr/>
        </p:nvSpPr>
        <p:spPr>
          <a:xfrm flipV="1">
            <a:off x="6453818" y="3140770"/>
            <a:ext cx="1454898" cy="861233"/>
          </a:xfrm>
          <a:custGeom>
            <a:avLst/>
            <a:gdLst>
              <a:gd name="connsiteX0" fmla="*/ 0 w 1940313"/>
              <a:gd name="connsiteY0" fmla="*/ 791737 h 1148576"/>
              <a:gd name="connsiteX1" fmla="*/ 791737 w 1940313"/>
              <a:gd name="connsiteY1" fmla="*/ 0 h 1148576"/>
              <a:gd name="connsiteX2" fmla="*/ 1940313 w 1940313"/>
              <a:gd name="connsiteY2" fmla="*/ 1148576 h 114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0313" h="1148576">
                <a:moveTo>
                  <a:pt x="0" y="791737"/>
                </a:moveTo>
                <a:lnTo>
                  <a:pt x="791737" y="0"/>
                </a:lnTo>
                <a:lnTo>
                  <a:pt x="1940313" y="1148576"/>
                </a:lnTo>
              </a:path>
            </a:pathLst>
          </a:custGeom>
          <a:noFill/>
          <a:ln w="12700">
            <a:solidFill>
              <a:srgbClr val="8A8B8F"/>
            </a:solidFill>
            <a:prstDash val="dash"/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738285" y="2497470"/>
            <a:ext cx="360737" cy="525851"/>
            <a:chOff x="4081166" y="4301728"/>
            <a:chExt cx="239316" cy="348854"/>
          </a:xfr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</p:grpSpPr>
        <p:sp>
          <p:nvSpPr>
            <p:cNvPr id="41" name="AutoShape 97"/>
            <p:cNvSpPr>
              <a:spLocks/>
            </p:cNvSpPr>
            <p:nvPr/>
          </p:nvSpPr>
          <p:spPr bwMode="auto">
            <a:xfrm>
              <a:off x="4081166" y="4301728"/>
              <a:ext cx="239316" cy="3488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AutoShape 98"/>
            <p:cNvSpPr>
              <a:spLocks/>
            </p:cNvSpPr>
            <p:nvPr/>
          </p:nvSpPr>
          <p:spPr bwMode="auto">
            <a:xfrm>
              <a:off x="4178797" y="4334470"/>
              <a:ext cx="44053" cy="10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3" name="AutoShape 99"/>
            <p:cNvSpPr>
              <a:spLocks/>
            </p:cNvSpPr>
            <p:nvPr/>
          </p:nvSpPr>
          <p:spPr bwMode="auto">
            <a:xfrm>
              <a:off x="4190108" y="4607123"/>
              <a:ext cx="21431" cy="10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383804" y="2506995"/>
            <a:ext cx="506803" cy="506803"/>
            <a:chOff x="6162378" y="2904530"/>
            <a:chExt cx="348258" cy="348258"/>
          </a:xfr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</p:grpSpPr>
        <p:sp>
          <p:nvSpPr>
            <p:cNvPr id="45" name="AutoShape 52"/>
            <p:cNvSpPr>
              <a:spLocks/>
            </p:cNvSpPr>
            <p:nvPr/>
          </p:nvSpPr>
          <p:spPr bwMode="auto">
            <a:xfrm>
              <a:off x="6162378" y="2904530"/>
              <a:ext cx="348258" cy="348258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6" name="AutoShape 53"/>
            <p:cNvSpPr>
              <a:spLocks/>
            </p:cNvSpPr>
            <p:nvPr/>
          </p:nvSpPr>
          <p:spPr bwMode="auto">
            <a:xfrm>
              <a:off x="6293347" y="3024187"/>
              <a:ext cx="94060" cy="97631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7" name="AutoShape 54"/>
            <p:cNvSpPr>
              <a:spLocks/>
            </p:cNvSpPr>
            <p:nvPr/>
          </p:nvSpPr>
          <p:spPr bwMode="auto">
            <a:xfrm>
              <a:off x="6282035" y="3143845"/>
              <a:ext cx="52983" cy="55364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8" name="AutoShape 55"/>
            <p:cNvSpPr>
              <a:spLocks/>
            </p:cNvSpPr>
            <p:nvPr/>
          </p:nvSpPr>
          <p:spPr bwMode="auto">
            <a:xfrm>
              <a:off x="6336804" y="2958703"/>
              <a:ext cx="53578" cy="55960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9" name="Group 58"/>
          <p:cNvGrpSpPr/>
          <p:nvPr/>
        </p:nvGrpSpPr>
        <p:grpSpPr>
          <a:xfrm>
            <a:off x="5141714" y="2552971"/>
            <a:ext cx="428087" cy="401744"/>
            <a:chOff x="10074275" y="1647825"/>
            <a:chExt cx="464344" cy="435769"/>
          </a:xfr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</p:grpSpPr>
        <p:sp>
          <p:nvSpPr>
            <p:cNvPr id="50" name="AutoShape 69"/>
            <p:cNvSpPr>
              <a:spLocks/>
            </p:cNvSpPr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1" name="AutoShape 70"/>
            <p:cNvSpPr>
              <a:spLocks/>
            </p:cNvSpPr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2" name="AutoShape 71"/>
            <p:cNvSpPr>
              <a:spLocks/>
            </p:cNvSpPr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3" name="AutoShape 72"/>
            <p:cNvSpPr>
              <a:spLocks/>
            </p:cNvSpPr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4" name="AutoShape 73"/>
            <p:cNvSpPr>
              <a:spLocks/>
            </p:cNvSpPr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5" name="AutoShape 74"/>
            <p:cNvSpPr>
              <a:spLocks/>
            </p:cNvSpPr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6" name="AutoShape 75"/>
            <p:cNvSpPr>
              <a:spLocks/>
            </p:cNvSpPr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7" name="AutoShape 76"/>
            <p:cNvSpPr>
              <a:spLocks/>
            </p:cNvSpPr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8" name="AutoShape 77"/>
            <p:cNvSpPr>
              <a:spLocks/>
            </p:cNvSpPr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832522" y="2531717"/>
            <a:ext cx="483575" cy="424057"/>
            <a:chOff x="1239739" y="2232422"/>
            <a:chExt cx="348258" cy="305396"/>
          </a:xfr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</p:grpSpPr>
        <p:sp>
          <p:nvSpPr>
            <p:cNvPr id="60" name="AutoShape 147"/>
            <p:cNvSpPr>
              <a:spLocks/>
            </p:cNvSpPr>
            <p:nvPr/>
          </p:nvSpPr>
          <p:spPr bwMode="auto">
            <a:xfrm>
              <a:off x="1239739" y="2232422"/>
              <a:ext cx="348258" cy="305396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1" name="AutoShape 148"/>
            <p:cNvSpPr>
              <a:spLocks/>
            </p:cNvSpPr>
            <p:nvPr/>
          </p:nvSpPr>
          <p:spPr bwMode="auto">
            <a:xfrm>
              <a:off x="1293912" y="2287190"/>
              <a:ext cx="51792" cy="5179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 w="12700" cap="flat" cmpd="sng">
              <a:noFill/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28556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78" name="文本框 11">
            <a:extLst>
              <a:ext uri="{FF2B5EF4-FFF2-40B4-BE49-F238E27FC236}">
                <a16:creationId xmlns:a16="http://schemas.microsoft.com/office/drawing/2014/main" id="{0D870D0D-C1DE-44BF-8193-908816C1AD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603" y="311731"/>
            <a:ext cx="146578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spc="225" dirty="0">
                <a:cs typeface="+mn-ea"/>
                <a:sym typeface="+mn-lt"/>
              </a:rPr>
              <a:t>市场分析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57828D41-A924-4547-95FB-295BCFBBC0AC}"/>
              </a:ext>
            </a:extLst>
          </p:cNvPr>
          <p:cNvGrpSpPr/>
          <p:nvPr/>
        </p:nvGrpSpPr>
        <p:grpSpPr>
          <a:xfrm>
            <a:off x="2789598" y="1021307"/>
            <a:ext cx="1706477" cy="927632"/>
            <a:chOff x="5802803" y="1732460"/>
            <a:chExt cx="1706477" cy="927632"/>
          </a:xfrm>
        </p:grpSpPr>
        <p:sp>
          <p:nvSpPr>
            <p:cNvPr id="80" name="Rectangle 24">
              <a:extLst>
                <a:ext uri="{FF2B5EF4-FFF2-40B4-BE49-F238E27FC236}">
                  <a16:creationId xmlns:a16="http://schemas.microsoft.com/office/drawing/2014/main" id="{146A9388-1C60-499A-A489-FA3CD64E34B3}"/>
                </a:ext>
              </a:extLst>
            </p:cNvPr>
            <p:cNvSpPr/>
            <p:nvPr/>
          </p:nvSpPr>
          <p:spPr>
            <a:xfrm>
              <a:off x="5802803" y="2003309"/>
              <a:ext cx="1706477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1" name="TextBox 25">
              <a:extLst>
                <a:ext uri="{FF2B5EF4-FFF2-40B4-BE49-F238E27FC236}">
                  <a16:creationId xmlns:a16="http://schemas.microsoft.com/office/drawing/2014/main" id="{AD09F112-6702-48F1-BCCA-A5AE675739E2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62B4BF9E-791F-4DD3-9B80-61AE7C6F2C5E}"/>
              </a:ext>
            </a:extLst>
          </p:cNvPr>
          <p:cNvGrpSpPr/>
          <p:nvPr/>
        </p:nvGrpSpPr>
        <p:grpSpPr>
          <a:xfrm>
            <a:off x="6221069" y="1021307"/>
            <a:ext cx="1706477" cy="927632"/>
            <a:chOff x="5802803" y="1732460"/>
            <a:chExt cx="1706477" cy="927632"/>
          </a:xfrm>
        </p:grpSpPr>
        <p:sp>
          <p:nvSpPr>
            <p:cNvPr id="83" name="Rectangle 24">
              <a:extLst>
                <a:ext uri="{FF2B5EF4-FFF2-40B4-BE49-F238E27FC236}">
                  <a16:creationId xmlns:a16="http://schemas.microsoft.com/office/drawing/2014/main" id="{BEF854C8-A893-448F-9088-2E8541050C31}"/>
                </a:ext>
              </a:extLst>
            </p:cNvPr>
            <p:cNvSpPr/>
            <p:nvPr/>
          </p:nvSpPr>
          <p:spPr>
            <a:xfrm>
              <a:off x="5802803" y="2003309"/>
              <a:ext cx="1706477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4" name="TextBox 25">
              <a:extLst>
                <a:ext uri="{FF2B5EF4-FFF2-40B4-BE49-F238E27FC236}">
                  <a16:creationId xmlns:a16="http://schemas.microsoft.com/office/drawing/2014/main" id="{B9EF2939-B083-40A0-A141-057531410777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7DD07958-3ED4-4EA4-860F-3590560586B3}"/>
              </a:ext>
            </a:extLst>
          </p:cNvPr>
          <p:cNvGrpSpPr/>
          <p:nvPr/>
        </p:nvGrpSpPr>
        <p:grpSpPr>
          <a:xfrm>
            <a:off x="1032212" y="3572242"/>
            <a:ext cx="1706477" cy="927632"/>
            <a:chOff x="5802803" y="1732460"/>
            <a:chExt cx="1706477" cy="927632"/>
          </a:xfrm>
        </p:grpSpPr>
        <p:sp>
          <p:nvSpPr>
            <p:cNvPr id="86" name="Rectangle 24">
              <a:extLst>
                <a:ext uri="{FF2B5EF4-FFF2-40B4-BE49-F238E27FC236}">
                  <a16:creationId xmlns:a16="http://schemas.microsoft.com/office/drawing/2014/main" id="{788006BD-9201-485C-8F5A-C7A1CB1166E2}"/>
                </a:ext>
              </a:extLst>
            </p:cNvPr>
            <p:cNvSpPr/>
            <p:nvPr/>
          </p:nvSpPr>
          <p:spPr>
            <a:xfrm>
              <a:off x="5802803" y="2003309"/>
              <a:ext cx="1706477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7" name="TextBox 25">
              <a:extLst>
                <a:ext uri="{FF2B5EF4-FFF2-40B4-BE49-F238E27FC236}">
                  <a16:creationId xmlns:a16="http://schemas.microsoft.com/office/drawing/2014/main" id="{19336152-60A2-4137-AC4D-299CF539AEBE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FB38656B-EAD8-45DC-A8DC-48BA9BDA2A18}"/>
              </a:ext>
            </a:extLst>
          </p:cNvPr>
          <p:cNvGrpSpPr/>
          <p:nvPr/>
        </p:nvGrpSpPr>
        <p:grpSpPr>
          <a:xfrm>
            <a:off x="4500337" y="3572242"/>
            <a:ext cx="1706477" cy="927632"/>
            <a:chOff x="5802803" y="1732460"/>
            <a:chExt cx="1706477" cy="927632"/>
          </a:xfrm>
        </p:grpSpPr>
        <p:sp>
          <p:nvSpPr>
            <p:cNvPr id="89" name="Rectangle 24">
              <a:extLst>
                <a:ext uri="{FF2B5EF4-FFF2-40B4-BE49-F238E27FC236}">
                  <a16:creationId xmlns:a16="http://schemas.microsoft.com/office/drawing/2014/main" id="{D0B3BC2D-156C-4FCE-8C77-72C282211A53}"/>
                </a:ext>
              </a:extLst>
            </p:cNvPr>
            <p:cNvSpPr/>
            <p:nvPr/>
          </p:nvSpPr>
          <p:spPr>
            <a:xfrm>
              <a:off x="5802803" y="2003309"/>
              <a:ext cx="1706477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90" name="TextBox 25">
              <a:extLst>
                <a:ext uri="{FF2B5EF4-FFF2-40B4-BE49-F238E27FC236}">
                  <a16:creationId xmlns:a16="http://schemas.microsoft.com/office/drawing/2014/main" id="{F9002E9E-774F-4927-9586-8623390690D6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9246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16">
            <a:extLst>
              <a:ext uri="{FF2B5EF4-FFF2-40B4-BE49-F238E27FC236}">
                <a16:creationId xmlns:a16="http://schemas.microsoft.com/office/drawing/2014/main" id="{5D6200DA-3345-4CB5-B596-76F836399485}"/>
              </a:ext>
            </a:extLst>
          </p:cNvPr>
          <p:cNvGrpSpPr/>
          <p:nvPr/>
        </p:nvGrpSpPr>
        <p:grpSpPr>
          <a:xfrm>
            <a:off x="2953656" y="1219331"/>
            <a:ext cx="3193144" cy="3193144"/>
            <a:chOff x="4411130" y="2291436"/>
            <a:chExt cx="3340707" cy="3340707"/>
          </a:xfrm>
        </p:grpSpPr>
        <p:sp>
          <p:nvSpPr>
            <p:cNvPr id="98" name="Oval 17">
              <a:extLst>
                <a:ext uri="{FF2B5EF4-FFF2-40B4-BE49-F238E27FC236}">
                  <a16:creationId xmlns:a16="http://schemas.microsoft.com/office/drawing/2014/main" id="{19A1C0EE-1648-40FC-AB76-DCBFC880645F}"/>
                </a:ext>
              </a:extLst>
            </p:cNvPr>
            <p:cNvSpPr/>
            <p:nvPr/>
          </p:nvSpPr>
          <p:spPr>
            <a:xfrm rot="2700908">
              <a:off x="5001492" y="2881798"/>
              <a:ext cx="2159983" cy="2159983"/>
            </a:xfrm>
            <a:prstGeom prst="ellipse">
              <a:avLst/>
            </a:prstGeom>
            <a:noFill/>
            <a:ln w="12700" cmpd="sng">
              <a:solidFill>
                <a:schemeClr val="tx2"/>
              </a:solidFill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rgbClr val="656D78">
                    <a:hueOff val="0"/>
                    <a:satOff val="0"/>
                    <a:lumOff val="0"/>
                    <a:alphaOff val="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18">
              <a:extLst>
                <a:ext uri="{FF2B5EF4-FFF2-40B4-BE49-F238E27FC236}">
                  <a16:creationId xmlns:a16="http://schemas.microsoft.com/office/drawing/2014/main" id="{485D071F-CFE0-4F54-A42B-00C86C02AFDD}"/>
                </a:ext>
              </a:extLst>
            </p:cNvPr>
            <p:cNvSpPr/>
            <p:nvPr/>
          </p:nvSpPr>
          <p:spPr>
            <a:xfrm rot="8100000">
              <a:off x="5419699" y="2291436"/>
              <a:ext cx="1324101" cy="1324101"/>
            </a:xfrm>
            <a:custGeom>
              <a:avLst/>
              <a:gdLst>
                <a:gd name="connsiteX0" fmla="*/ 0 w 1324101"/>
                <a:gd name="connsiteY0" fmla="*/ 662051 h 1324101"/>
                <a:gd name="connsiteX1" fmla="*/ 662051 w 1324101"/>
                <a:gd name="connsiteY1" fmla="*/ 0 h 1324101"/>
                <a:gd name="connsiteX2" fmla="*/ 1324101 w 1324101"/>
                <a:gd name="connsiteY2" fmla="*/ 0 h 1324101"/>
                <a:gd name="connsiteX3" fmla="*/ 1324101 w 1324101"/>
                <a:gd name="connsiteY3" fmla="*/ 662051 h 1324101"/>
                <a:gd name="connsiteX4" fmla="*/ 662050 w 1324101"/>
                <a:gd name="connsiteY4" fmla="*/ 1324102 h 1324101"/>
                <a:gd name="connsiteX5" fmla="*/ -1 w 1324101"/>
                <a:gd name="connsiteY5" fmla="*/ 662051 h 1324101"/>
                <a:gd name="connsiteX6" fmla="*/ 0 w 1324101"/>
                <a:gd name="connsiteY6" fmla="*/ 662051 h 132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4101" h="1324101">
                  <a:moveTo>
                    <a:pt x="0" y="662051"/>
                  </a:moveTo>
                  <a:cubicBezTo>
                    <a:pt x="0" y="296410"/>
                    <a:pt x="296410" y="0"/>
                    <a:pt x="662051" y="0"/>
                  </a:cubicBezTo>
                  <a:lnTo>
                    <a:pt x="1324101" y="0"/>
                  </a:lnTo>
                  <a:lnTo>
                    <a:pt x="1324101" y="662051"/>
                  </a:lnTo>
                  <a:cubicBezTo>
                    <a:pt x="1324101" y="1027692"/>
                    <a:pt x="1027691" y="1324102"/>
                    <a:pt x="662050" y="1324102"/>
                  </a:cubicBezTo>
                  <a:cubicBezTo>
                    <a:pt x="296409" y="1324102"/>
                    <a:pt x="-1" y="1027692"/>
                    <a:pt x="-1" y="662051"/>
                  </a:cubicBezTo>
                  <a:lnTo>
                    <a:pt x="0" y="662051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289159" tIns="289160" rIns="289160" bIns="289159" numCol="1" spcCol="1270" anchor="ctr" anchorCtr="0">
              <a:noAutofit/>
            </a:bodyPr>
            <a:lstStyle/>
            <a:p>
              <a:pPr algn="ctr"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id-ID" sz="19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19">
              <a:extLst>
                <a:ext uri="{FF2B5EF4-FFF2-40B4-BE49-F238E27FC236}">
                  <a16:creationId xmlns:a16="http://schemas.microsoft.com/office/drawing/2014/main" id="{B8A0ECFA-C9EA-4893-995F-863BE05E8657}"/>
                </a:ext>
              </a:extLst>
            </p:cNvPr>
            <p:cNvSpPr/>
            <p:nvPr/>
          </p:nvSpPr>
          <p:spPr>
            <a:xfrm rot="13500000">
              <a:off x="6427736" y="3300005"/>
              <a:ext cx="1324101" cy="1324101"/>
            </a:xfrm>
            <a:custGeom>
              <a:avLst/>
              <a:gdLst>
                <a:gd name="connsiteX0" fmla="*/ 0 w 1324101"/>
                <a:gd name="connsiteY0" fmla="*/ 662051 h 1324101"/>
                <a:gd name="connsiteX1" fmla="*/ 662051 w 1324101"/>
                <a:gd name="connsiteY1" fmla="*/ 0 h 1324101"/>
                <a:gd name="connsiteX2" fmla="*/ 1324101 w 1324101"/>
                <a:gd name="connsiteY2" fmla="*/ 0 h 1324101"/>
                <a:gd name="connsiteX3" fmla="*/ 1324101 w 1324101"/>
                <a:gd name="connsiteY3" fmla="*/ 662051 h 1324101"/>
                <a:gd name="connsiteX4" fmla="*/ 662050 w 1324101"/>
                <a:gd name="connsiteY4" fmla="*/ 1324102 h 1324101"/>
                <a:gd name="connsiteX5" fmla="*/ -1 w 1324101"/>
                <a:gd name="connsiteY5" fmla="*/ 662051 h 1324101"/>
                <a:gd name="connsiteX6" fmla="*/ 0 w 1324101"/>
                <a:gd name="connsiteY6" fmla="*/ 662051 h 132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4101" h="1324101">
                  <a:moveTo>
                    <a:pt x="0" y="662051"/>
                  </a:moveTo>
                  <a:cubicBezTo>
                    <a:pt x="0" y="296410"/>
                    <a:pt x="296410" y="0"/>
                    <a:pt x="662051" y="0"/>
                  </a:cubicBezTo>
                  <a:lnTo>
                    <a:pt x="1324101" y="0"/>
                  </a:lnTo>
                  <a:lnTo>
                    <a:pt x="1324101" y="662051"/>
                  </a:lnTo>
                  <a:cubicBezTo>
                    <a:pt x="1324101" y="1027692"/>
                    <a:pt x="1027691" y="1324102"/>
                    <a:pt x="662050" y="1324102"/>
                  </a:cubicBezTo>
                  <a:cubicBezTo>
                    <a:pt x="296409" y="1324102"/>
                    <a:pt x="-1" y="1027692"/>
                    <a:pt x="-1" y="662051"/>
                  </a:cubicBezTo>
                  <a:lnTo>
                    <a:pt x="0" y="662051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289160" tIns="289160" rIns="289160" bIns="289160" numCol="1" spcCol="1270" anchor="ctr" anchorCtr="0">
              <a:noAutofit/>
            </a:bodyPr>
            <a:lstStyle/>
            <a:p>
              <a:pPr algn="ctr"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id-ID" sz="19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20">
              <a:extLst>
                <a:ext uri="{FF2B5EF4-FFF2-40B4-BE49-F238E27FC236}">
                  <a16:creationId xmlns:a16="http://schemas.microsoft.com/office/drawing/2014/main" id="{CC21323B-2919-4355-89E7-4DF5D3409368}"/>
                </a:ext>
              </a:extLst>
            </p:cNvPr>
            <p:cNvSpPr/>
            <p:nvPr/>
          </p:nvSpPr>
          <p:spPr>
            <a:xfrm rot="2700000">
              <a:off x="4411130" y="3299473"/>
              <a:ext cx="1324101" cy="1324101"/>
            </a:xfrm>
            <a:custGeom>
              <a:avLst/>
              <a:gdLst>
                <a:gd name="connsiteX0" fmla="*/ 0 w 1324101"/>
                <a:gd name="connsiteY0" fmla="*/ 662051 h 1324101"/>
                <a:gd name="connsiteX1" fmla="*/ 662051 w 1324101"/>
                <a:gd name="connsiteY1" fmla="*/ 0 h 1324101"/>
                <a:gd name="connsiteX2" fmla="*/ 1324101 w 1324101"/>
                <a:gd name="connsiteY2" fmla="*/ 0 h 1324101"/>
                <a:gd name="connsiteX3" fmla="*/ 1324101 w 1324101"/>
                <a:gd name="connsiteY3" fmla="*/ 662051 h 1324101"/>
                <a:gd name="connsiteX4" fmla="*/ 662050 w 1324101"/>
                <a:gd name="connsiteY4" fmla="*/ 1324102 h 1324101"/>
                <a:gd name="connsiteX5" fmla="*/ -1 w 1324101"/>
                <a:gd name="connsiteY5" fmla="*/ 662051 h 1324101"/>
                <a:gd name="connsiteX6" fmla="*/ 0 w 1324101"/>
                <a:gd name="connsiteY6" fmla="*/ 662051 h 132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4101" h="1324101">
                  <a:moveTo>
                    <a:pt x="0" y="662051"/>
                  </a:moveTo>
                  <a:cubicBezTo>
                    <a:pt x="0" y="296410"/>
                    <a:pt x="296410" y="0"/>
                    <a:pt x="662051" y="0"/>
                  </a:cubicBezTo>
                  <a:lnTo>
                    <a:pt x="1324101" y="0"/>
                  </a:lnTo>
                  <a:lnTo>
                    <a:pt x="1324101" y="662051"/>
                  </a:lnTo>
                  <a:cubicBezTo>
                    <a:pt x="1324101" y="1027692"/>
                    <a:pt x="1027691" y="1324102"/>
                    <a:pt x="662050" y="1324102"/>
                  </a:cubicBezTo>
                  <a:cubicBezTo>
                    <a:pt x="296409" y="1324102"/>
                    <a:pt x="-1" y="1027692"/>
                    <a:pt x="-1" y="662051"/>
                  </a:cubicBezTo>
                  <a:lnTo>
                    <a:pt x="0" y="662051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289159" tIns="289158" rIns="289160" bIns="289161" numCol="1" spcCol="1270" anchor="ctr" anchorCtr="0">
              <a:noAutofit/>
            </a:bodyPr>
            <a:lstStyle/>
            <a:p>
              <a:pPr algn="ctr"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id-ID" sz="19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21">
              <a:extLst>
                <a:ext uri="{FF2B5EF4-FFF2-40B4-BE49-F238E27FC236}">
                  <a16:creationId xmlns:a16="http://schemas.microsoft.com/office/drawing/2014/main" id="{426731D5-710F-4F8A-A508-139D6079C614}"/>
                </a:ext>
              </a:extLst>
            </p:cNvPr>
            <p:cNvSpPr/>
            <p:nvPr/>
          </p:nvSpPr>
          <p:spPr>
            <a:xfrm rot="18900000">
              <a:off x="5419167" y="4308042"/>
              <a:ext cx="1324101" cy="1324101"/>
            </a:xfrm>
            <a:custGeom>
              <a:avLst/>
              <a:gdLst>
                <a:gd name="connsiteX0" fmla="*/ 0 w 1324101"/>
                <a:gd name="connsiteY0" fmla="*/ 662051 h 1324101"/>
                <a:gd name="connsiteX1" fmla="*/ 662051 w 1324101"/>
                <a:gd name="connsiteY1" fmla="*/ 0 h 1324101"/>
                <a:gd name="connsiteX2" fmla="*/ 1324101 w 1324101"/>
                <a:gd name="connsiteY2" fmla="*/ 0 h 1324101"/>
                <a:gd name="connsiteX3" fmla="*/ 1324101 w 1324101"/>
                <a:gd name="connsiteY3" fmla="*/ 662051 h 1324101"/>
                <a:gd name="connsiteX4" fmla="*/ 662050 w 1324101"/>
                <a:gd name="connsiteY4" fmla="*/ 1324102 h 1324101"/>
                <a:gd name="connsiteX5" fmla="*/ -1 w 1324101"/>
                <a:gd name="connsiteY5" fmla="*/ 662051 h 1324101"/>
                <a:gd name="connsiteX6" fmla="*/ 0 w 1324101"/>
                <a:gd name="connsiteY6" fmla="*/ 662051 h 132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4101" h="1324101">
                  <a:moveTo>
                    <a:pt x="0" y="662051"/>
                  </a:moveTo>
                  <a:cubicBezTo>
                    <a:pt x="0" y="296410"/>
                    <a:pt x="296410" y="0"/>
                    <a:pt x="662051" y="0"/>
                  </a:cubicBezTo>
                  <a:lnTo>
                    <a:pt x="1324101" y="0"/>
                  </a:lnTo>
                  <a:lnTo>
                    <a:pt x="1324101" y="662051"/>
                  </a:lnTo>
                  <a:cubicBezTo>
                    <a:pt x="1324101" y="1027692"/>
                    <a:pt x="1027691" y="1324102"/>
                    <a:pt x="662050" y="1324102"/>
                  </a:cubicBezTo>
                  <a:cubicBezTo>
                    <a:pt x="296409" y="1324102"/>
                    <a:pt x="-1" y="1027692"/>
                    <a:pt x="-1" y="662051"/>
                  </a:cubicBezTo>
                  <a:lnTo>
                    <a:pt x="0" y="66205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289160" tIns="289159" rIns="289159" bIns="289161" numCol="1" spcCol="1270" anchor="ctr" anchorCtr="0">
              <a:noAutofit/>
            </a:bodyPr>
            <a:lstStyle/>
            <a:p>
              <a:pPr algn="ctr" defTabSz="8334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id-ID" sz="19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3" name="Freeform 22">
              <a:extLst>
                <a:ext uri="{FF2B5EF4-FFF2-40B4-BE49-F238E27FC236}">
                  <a16:creationId xmlns:a16="http://schemas.microsoft.com/office/drawing/2014/main" id="{BF571D40-A8A0-47C3-A046-F35308A0283F}"/>
                </a:ext>
              </a:extLst>
            </p:cNvPr>
            <p:cNvSpPr/>
            <p:nvPr/>
          </p:nvSpPr>
          <p:spPr>
            <a:xfrm>
              <a:off x="5855693" y="3734800"/>
              <a:ext cx="432000" cy="432000"/>
            </a:xfrm>
            <a:custGeom>
              <a:avLst/>
              <a:gdLst>
                <a:gd name="connsiteX0" fmla="*/ 0 w 1188002"/>
                <a:gd name="connsiteY0" fmla="*/ 594001 h 1188002"/>
                <a:gd name="connsiteX1" fmla="*/ 594001 w 1188002"/>
                <a:gd name="connsiteY1" fmla="*/ 0 h 1188002"/>
                <a:gd name="connsiteX2" fmla="*/ 1188002 w 1188002"/>
                <a:gd name="connsiteY2" fmla="*/ 594001 h 1188002"/>
                <a:gd name="connsiteX3" fmla="*/ 594001 w 1188002"/>
                <a:gd name="connsiteY3" fmla="*/ 1188002 h 1188002"/>
                <a:gd name="connsiteX4" fmla="*/ 0 w 1188002"/>
                <a:gd name="connsiteY4" fmla="*/ 594001 h 118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8002" h="1188002">
                  <a:moveTo>
                    <a:pt x="0" y="594001"/>
                  </a:moveTo>
                  <a:cubicBezTo>
                    <a:pt x="0" y="265943"/>
                    <a:pt x="265943" y="0"/>
                    <a:pt x="594001" y="0"/>
                  </a:cubicBezTo>
                  <a:cubicBezTo>
                    <a:pt x="922059" y="0"/>
                    <a:pt x="1188002" y="265943"/>
                    <a:pt x="1188002" y="594001"/>
                  </a:cubicBezTo>
                  <a:cubicBezTo>
                    <a:pt x="1188002" y="922059"/>
                    <a:pt x="922059" y="1188002"/>
                    <a:pt x="594001" y="1188002"/>
                  </a:cubicBezTo>
                  <a:cubicBezTo>
                    <a:pt x="265943" y="1188002"/>
                    <a:pt x="0" y="922059"/>
                    <a:pt x="0" y="594001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spcFirstLastPara="0" vert="horz" wrap="square" lIns="208269" tIns="208269" rIns="208269" bIns="208269" numCol="1" spcCol="1270" anchor="ctr" anchorCtr="0">
              <a:noAutofit/>
            </a:bodyPr>
            <a:lstStyle/>
            <a:p>
              <a:pPr algn="ctr" defTabSz="18002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id-ID" sz="41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4" name="Oval 23">
            <a:extLst>
              <a:ext uri="{FF2B5EF4-FFF2-40B4-BE49-F238E27FC236}">
                <a16:creationId xmlns:a16="http://schemas.microsoft.com/office/drawing/2014/main" id="{8CF6714F-D7E5-4A39-BAC5-349927A6F1EB}"/>
              </a:ext>
            </a:extLst>
          </p:cNvPr>
          <p:cNvSpPr/>
          <p:nvPr/>
        </p:nvSpPr>
        <p:spPr>
          <a:xfrm>
            <a:off x="3491717" y="2513678"/>
            <a:ext cx="604450" cy="60445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id-ID" sz="18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05" name="Group 24">
            <a:extLst>
              <a:ext uri="{FF2B5EF4-FFF2-40B4-BE49-F238E27FC236}">
                <a16:creationId xmlns:a16="http://schemas.microsoft.com/office/drawing/2014/main" id="{DBFB285C-840C-4F5D-93C4-2BFABF9D53D8}"/>
              </a:ext>
            </a:extLst>
          </p:cNvPr>
          <p:cNvGrpSpPr/>
          <p:nvPr/>
        </p:nvGrpSpPr>
        <p:grpSpPr>
          <a:xfrm>
            <a:off x="3643797" y="2679142"/>
            <a:ext cx="300290" cy="273522"/>
            <a:chOff x="395288" y="3546475"/>
            <a:chExt cx="979488" cy="892176"/>
          </a:xfrm>
          <a:solidFill>
            <a:schemeClr val="bg1"/>
          </a:solidFill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016809A2-E14E-4A16-846E-49AE3357C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288" y="3546475"/>
              <a:ext cx="979488" cy="892176"/>
            </a:xfrm>
            <a:custGeom>
              <a:avLst/>
              <a:gdLst>
                <a:gd name="T0" fmla="*/ 49 w 258"/>
                <a:gd name="T1" fmla="*/ 213 h 235"/>
                <a:gd name="T2" fmla="*/ 45 w 258"/>
                <a:gd name="T3" fmla="*/ 45 h 235"/>
                <a:gd name="T4" fmla="*/ 209 w 258"/>
                <a:gd name="T5" fmla="*/ 49 h 235"/>
                <a:gd name="T6" fmla="*/ 213 w 258"/>
                <a:gd name="T7" fmla="*/ 213 h 235"/>
                <a:gd name="T8" fmla="*/ 133 w 258"/>
                <a:gd name="T9" fmla="*/ 213 h 235"/>
                <a:gd name="T10" fmla="*/ 89 w 258"/>
                <a:gd name="T11" fmla="*/ 169 h 235"/>
                <a:gd name="T12" fmla="*/ 73 w 258"/>
                <a:gd name="T13" fmla="*/ 165 h 235"/>
                <a:gd name="T14" fmla="*/ 77 w 258"/>
                <a:gd name="T15" fmla="*/ 185 h 235"/>
                <a:gd name="T16" fmla="*/ 77 w 258"/>
                <a:gd name="T17" fmla="*/ 213 h 235"/>
                <a:gd name="T18" fmla="*/ 49 w 258"/>
                <a:gd name="T19" fmla="*/ 21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235">
                  <a:moveTo>
                    <a:pt x="49" y="213"/>
                  </a:moveTo>
                  <a:cubicBezTo>
                    <a:pt x="4" y="168"/>
                    <a:pt x="0" y="90"/>
                    <a:pt x="45" y="45"/>
                  </a:cubicBezTo>
                  <a:cubicBezTo>
                    <a:pt x="90" y="0"/>
                    <a:pt x="164" y="4"/>
                    <a:pt x="209" y="49"/>
                  </a:cubicBezTo>
                  <a:cubicBezTo>
                    <a:pt x="254" y="94"/>
                    <a:pt x="258" y="168"/>
                    <a:pt x="213" y="213"/>
                  </a:cubicBezTo>
                  <a:cubicBezTo>
                    <a:pt x="191" y="235"/>
                    <a:pt x="155" y="235"/>
                    <a:pt x="133" y="213"/>
                  </a:cubicBezTo>
                  <a:cubicBezTo>
                    <a:pt x="89" y="169"/>
                    <a:pt x="89" y="169"/>
                    <a:pt x="89" y="169"/>
                  </a:cubicBezTo>
                  <a:cubicBezTo>
                    <a:pt x="81" y="161"/>
                    <a:pt x="77" y="161"/>
                    <a:pt x="73" y="165"/>
                  </a:cubicBezTo>
                  <a:cubicBezTo>
                    <a:pt x="69" y="169"/>
                    <a:pt x="69" y="177"/>
                    <a:pt x="77" y="185"/>
                  </a:cubicBezTo>
                  <a:cubicBezTo>
                    <a:pt x="85" y="193"/>
                    <a:pt x="85" y="205"/>
                    <a:pt x="77" y="213"/>
                  </a:cubicBezTo>
                  <a:cubicBezTo>
                    <a:pt x="69" y="221"/>
                    <a:pt x="57" y="221"/>
                    <a:pt x="49" y="213"/>
                  </a:cubicBezTo>
                  <a:close/>
                </a:path>
              </a:pathLst>
            </a:custGeom>
            <a:grp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800" kern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6">
              <a:extLst>
                <a:ext uri="{FF2B5EF4-FFF2-40B4-BE49-F238E27FC236}">
                  <a16:creationId xmlns:a16="http://schemas.microsoft.com/office/drawing/2014/main" id="{47FDA22E-DC82-4BAB-A1EE-139FB3894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9488" y="3781425"/>
              <a:ext cx="133350" cy="133350"/>
            </a:xfrm>
            <a:custGeom>
              <a:avLst/>
              <a:gdLst>
                <a:gd name="T0" fmla="*/ 29 w 35"/>
                <a:gd name="T1" fmla="*/ 28 h 35"/>
                <a:gd name="T2" fmla="*/ 6 w 35"/>
                <a:gd name="T3" fmla="*/ 28 h 35"/>
                <a:gd name="T4" fmla="*/ 6 w 35"/>
                <a:gd name="T5" fmla="*/ 6 h 35"/>
                <a:gd name="T6" fmla="*/ 29 w 35"/>
                <a:gd name="T7" fmla="*/ 6 h 35"/>
                <a:gd name="T8" fmla="*/ 29 w 35"/>
                <a:gd name="T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9" y="28"/>
                  </a:moveTo>
                  <a:cubicBezTo>
                    <a:pt x="23" y="35"/>
                    <a:pt x="13" y="35"/>
                    <a:pt x="6" y="28"/>
                  </a:cubicBezTo>
                  <a:cubicBezTo>
                    <a:pt x="0" y="22"/>
                    <a:pt x="0" y="12"/>
                    <a:pt x="6" y="6"/>
                  </a:cubicBezTo>
                  <a:cubicBezTo>
                    <a:pt x="13" y="0"/>
                    <a:pt x="23" y="0"/>
                    <a:pt x="29" y="6"/>
                  </a:cubicBezTo>
                  <a:cubicBezTo>
                    <a:pt x="35" y="12"/>
                    <a:pt x="35" y="22"/>
                    <a:pt x="29" y="28"/>
                  </a:cubicBezTo>
                  <a:close/>
                </a:path>
              </a:pathLst>
            </a:custGeom>
            <a:grp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800" kern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7">
              <a:extLst>
                <a:ext uri="{FF2B5EF4-FFF2-40B4-BE49-F238E27FC236}">
                  <a16:creationId xmlns:a16="http://schemas.microsoft.com/office/drawing/2014/main" id="{35949370-D8F3-4C41-BA5B-BCB850252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1726" y="3987800"/>
              <a:ext cx="101600" cy="98425"/>
            </a:xfrm>
            <a:custGeom>
              <a:avLst/>
              <a:gdLst>
                <a:gd name="T0" fmla="*/ 5 w 27"/>
                <a:gd name="T1" fmla="*/ 22 h 26"/>
                <a:gd name="T2" fmla="*/ 5 w 27"/>
                <a:gd name="T3" fmla="*/ 5 h 26"/>
                <a:gd name="T4" fmla="*/ 22 w 27"/>
                <a:gd name="T5" fmla="*/ 5 h 26"/>
                <a:gd name="T6" fmla="*/ 22 w 27"/>
                <a:gd name="T7" fmla="*/ 22 h 26"/>
                <a:gd name="T8" fmla="*/ 5 w 2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10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6"/>
                    <a:pt x="10" y="26"/>
                    <a:pt x="5" y="22"/>
                  </a:cubicBezTo>
                  <a:close/>
                </a:path>
              </a:pathLst>
            </a:custGeom>
            <a:grp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800" kern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8">
              <a:extLst>
                <a:ext uri="{FF2B5EF4-FFF2-40B4-BE49-F238E27FC236}">
                  <a16:creationId xmlns:a16="http://schemas.microsoft.com/office/drawing/2014/main" id="{608A6242-0F7C-469B-B1EE-FE4D72F5B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5201" y="4143375"/>
              <a:ext cx="166688" cy="166688"/>
            </a:xfrm>
            <a:custGeom>
              <a:avLst/>
              <a:gdLst>
                <a:gd name="T0" fmla="*/ 8 w 44"/>
                <a:gd name="T1" fmla="*/ 36 h 44"/>
                <a:gd name="T2" fmla="*/ 8 w 44"/>
                <a:gd name="T3" fmla="*/ 8 h 44"/>
                <a:gd name="T4" fmla="*/ 36 w 44"/>
                <a:gd name="T5" fmla="*/ 8 h 44"/>
                <a:gd name="T6" fmla="*/ 36 w 44"/>
                <a:gd name="T7" fmla="*/ 36 h 44"/>
                <a:gd name="T8" fmla="*/ 8 w 44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0" y="28"/>
                    <a:pt x="0" y="16"/>
                    <a:pt x="8" y="8"/>
                  </a:cubicBezTo>
                  <a:cubicBezTo>
                    <a:pt x="15" y="0"/>
                    <a:pt x="28" y="0"/>
                    <a:pt x="36" y="8"/>
                  </a:cubicBezTo>
                  <a:cubicBezTo>
                    <a:pt x="44" y="16"/>
                    <a:pt x="44" y="28"/>
                    <a:pt x="36" y="36"/>
                  </a:cubicBezTo>
                  <a:cubicBezTo>
                    <a:pt x="28" y="44"/>
                    <a:pt x="15" y="44"/>
                    <a:pt x="8" y="36"/>
                  </a:cubicBezTo>
                  <a:close/>
                </a:path>
              </a:pathLst>
            </a:custGeom>
            <a:grp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800" kern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9">
              <a:extLst>
                <a:ext uri="{FF2B5EF4-FFF2-40B4-BE49-F238E27FC236}">
                  <a16:creationId xmlns:a16="http://schemas.microsoft.com/office/drawing/2014/main" id="{C116A8AA-287A-4B8D-9C8F-8D3FD7334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363" y="3740150"/>
              <a:ext cx="136525" cy="133350"/>
            </a:xfrm>
            <a:custGeom>
              <a:avLst/>
              <a:gdLst>
                <a:gd name="T0" fmla="*/ 29 w 36"/>
                <a:gd name="T1" fmla="*/ 6 h 35"/>
                <a:gd name="T2" fmla="*/ 29 w 36"/>
                <a:gd name="T3" fmla="*/ 29 h 35"/>
                <a:gd name="T4" fmla="*/ 7 w 36"/>
                <a:gd name="T5" fmla="*/ 29 h 35"/>
                <a:gd name="T6" fmla="*/ 7 w 36"/>
                <a:gd name="T7" fmla="*/ 6 h 35"/>
                <a:gd name="T8" fmla="*/ 29 w 36"/>
                <a:gd name="T9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9" y="6"/>
                  </a:moveTo>
                  <a:cubicBezTo>
                    <a:pt x="36" y="12"/>
                    <a:pt x="36" y="22"/>
                    <a:pt x="29" y="29"/>
                  </a:cubicBezTo>
                  <a:cubicBezTo>
                    <a:pt x="23" y="35"/>
                    <a:pt x="13" y="35"/>
                    <a:pt x="7" y="29"/>
                  </a:cubicBezTo>
                  <a:cubicBezTo>
                    <a:pt x="0" y="22"/>
                    <a:pt x="0" y="12"/>
                    <a:pt x="7" y="6"/>
                  </a:cubicBezTo>
                  <a:cubicBezTo>
                    <a:pt x="13" y="0"/>
                    <a:pt x="23" y="0"/>
                    <a:pt x="29" y="6"/>
                  </a:cubicBezTo>
                  <a:close/>
                </a:path>
              </a:pathLst>
            </a:custGeom>
            <a:grp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800" kern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1" name="Oval 31">
            <a:extLst>
              <a:ext uri="{FF2B5EF4-FFF2-40B4-BE49-F238E27FC236}">
                <a16:creationId xmlns:a16="http://schemas.microsoft.com/office/drawing/2014/main" id="{15BC618C-149C-43A0-8048-FB33D7FFD29B}"/>
              </a:ext>
            </a:extLst>
          </p:cNvPr>
          <p:cNvSpPr/>
          <p:nvPr/>
        </p:nvSpPr>
        <p:spPr>
          <a:xfrm>
            <a:off x="5006478" y="2516340"/>
            <a:ext cx="604450" cy="60445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id-ID" sz="18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2" name="Oval 32">
            <a:extLst>
              <a:ext uri="{FF2B5EF4-FFF2-40B4-BE49-F238E27FC236}">
                <a16:creationId xmlns:a16="http://schemas.microsoft.com/office/drawing/2014/main" id="{60457F96-3813-4106-A483-02BC24EE87EC}"/>
              </a:ext>
            </a:extLst>
          </p:cNvPr>
          <p:cNvSpPr/>
          <p:nvPr/>
        </p:nvSpPr>
        <p:spPr>
          <a:xfrm>
            <a:off x="4261336" y="1765620"/>
            <a:ext cx="604450" cy="604450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id-ID" sz="18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3" name="Oval 33">
            <a:extLst>
              <a:ext uri="{FF2B5EF4-FFF2-40B4-BE49-F238E27FC236}">
                <a16:creationId xmlns:a16="http://schemas.microsoft.com/office/drawing/2014/main" id="{B2FCA171-36E1-421B-BC4A-ECDEA75330EE}"/>
              </a:ext>
            </a:extLst>
          </p:cNvPr>
          <p:cNvSpPr/>
          <p:nvPr/>
        </p:nvSpPr>
        <p:spPr>
          <a:xfrm>
            <a:off x="4257364" y="3236303"/>
            <a:ext cx="604450" cy="604450"/>
          </a:xfrm>
          <a:prstGeom prst="ellipse">
            <a:avLst/>
          </a:prstGeom>
          <a:solidFill>
            <a:schemeClr val="bg1"/>
          </a:solidFill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endParaRPr lang="id-ID" sz="18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14" name="Group 34">
            <a:extLst>
              <a:ext uri="{FF2B5EF4-FFF2-40B4-BE49-F238E27FC236}">
                <a16:creationId xmlns:a16="http://schemas.microsoft.com/office/drawing/2014/main" id="{3FA6F03E-2FBE-433D-9EB1-46C2D362A47E}"/>
              </a:ext>
            </a:extLst>
          </p:cNvPr>
          <p:cNvGrpSpPr/>
          <p:nvPr/>
        </p:nvGrpSpPr>
        <p:grpSpPr>
          <a:xfrm>
            <a:off x="5173191" y="2674625"/>
            <a:ext cx="271020" cy="271020"/>
            <a:chOff x="2484438" y="3797927"/>
            <a:chExt cx="881063" cy="881063"/>
          </a:xfrm>
          <a:solidFill>
            <a:schemeClr val="bg1"/>
          </a:solidFill>
        </p:grpSpPr>
        <p:sp>
          <p:nvSpPr>
            <p:cNvPr id="115" name="Oval 13">
              <a:extLst>
                <a:ext uri="{FF2B5EF4-FFF2-40B4-BE49-F238E27FC236}">
                  <a16:creationId xmlns:a16="http://schemas.microsoft.com/office/drawing/2014/main" id="{26134452-22FF-4F21-8742-1A3D80DC50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4438" y="3797927"/>
              <a:ext cx="881063" cy="881063"/>
            </a:xfrm>
            <a:prstGeom prst="ellipse">
              <a:avLst/>
            </a:prstGeom>
            <a:grp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800" kern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14">
              <a:extLst>
                <a:ext uri="{FF2B5EF4-FFF2-40B4-BE49-F238E27FC236}">
                  <a16:creationId xmlns:a16="http://schemas.microsoft.com/office/drawing/2014/main" id="{DEA393E6-CE4B-4E6C-9B3D-97DDEB46F8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6838" y="4267827"/>
              <a:ext cx="576263" cy="293688"/>
            </a:xfrm>
            <a:custGeom>
              <a:avLst/>
              <a:gdLst>
                <a:gd name="T0" fmla="*/ 152 w 152"/>
                <a:gd name="T1" fmla="*/ 0 h 77"/>
                <a:gd name="T2" fmla="*/ 76 w 152"/>
                <a:gd name="T3" fmla="*/ 77 h 77"/>
                <a:gd name="T4" fmla="*/ 0 w 152"/>
                <a:gd name="T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77">
                  <a:moveTo>
                    <a:pt x="152" y="0"/>
                  </a:moveTo>
                  <a:cubicBezTo>
                    <a:pt x="152" y="41"/>
                    <a:pt x="118" y="77"/>
                    <a:pt x="76" y="77"/>
                  </a:cubicBezTo>
                  <a:cubicBezTo>
                    <a:pt x="34" y="77"/>
                    <a:pt x="0" y="41"/>
                    <a:pt x="0" y="0"/>
                  </a:cubicBezTo>
                </a:path>
              </a:pathLst>
            </a:custGeom>
            <a:grp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800" kern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15">
              <a:extLst>
                <a:ext uri="{FF2B5EF4-FFF2-40B4-BE49-F238E27FC236}">
                  <a16:creationId xmlns:a16="http://schemas.microsoft.com/office/drawing/2014/main" id="{D49D827C-68A3-44C4-9FD6-FCFD46E67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7001" y="4082090"/>
              <a:ext cx="166688" cy="80963"/>
            </a:xfrm>
            <a:custGeom>
              <a:avLst/>
              <a:gdLst>
                <a:gd name="T0" fmla="*/ 0 w 44"/>
                <a:gd name="T1" fmla="*/ 21 h 21"/>
                <a:gd name="T2" fmla="*/ 23 w 44"/>
                <a:gd name="T3" fmla="*/ 0 h 21"/>
                <a:gd name="T4" fmla="*/ 44 w 44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1">
                  <a:moveTo>
                    <a:pt x="0" y="21"/>
                  </a:moveTo>
                  <a:cubicBezTo>
                    <a:pt x="0" y="10"/>
                    <a:pt x="11" y="0"/>
                    <a:pt x="23" y="0"/>
                  </a:cubicBezTo>
                  <a:cubicBezTo>
                    <a:pt x="34" y="0"/>
                    <a:pt x="44" y="10"/>
                    <a:pt x="44" y="21"/>
                  </a:cubicBezTo>
                </a:path>
              </a:pathLst>
            </a:custGeom>
            <a:grp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800" kern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16">
              <a:extLst>
                <a:ext uri="{FF2B5EF4-FFF2-40B4-BE49-F238E27FC236}">
                  <a16:creationId xmlns:a16="http://schemas.microsoft.com/office/drawing/2014/main" id="{76FACC5A-D1B2-48B9-B7C6-EF1562EF0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251" y="4082090"/>
              <a:ext cx="166688" cy="80963"/>
            </a:xfrm>
            <a:custGeom>
              <a:avLst/>
              <a:gdLst>
                <a:gd name="T0" fmla="*/ 44 w 44"/>
                <a:gd name="T1" fmla="*/ 21 h 21"/>
                <a:gd name="T2" fmla="*/ 21 w 44"/>
                <a:gd name="T3" fmla="*/ 0 h 21"/>
                <a:gd name="T4" fmla="*/ 0 w 44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1">
                  <a:moveTo>
                    <a:pt x="44" y="21"/>
                  </a:moveTo>
                  <a:cubicBezTo>
                    <a:pt x="44" y="10"/>
                    <a:pt x="32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</a:path>
              </a:pathLst>
            </a:custGeom>
            <a:grp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800" kern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9" name="Group 40">
            <a:extLst>
              <a:ext uri="{FF2B5EF4-FFF2-40B4-BE49-F238E27FC236}">
                <a16:creationId xmlns:a16="http://schemas.microsoft.com/office/drawing/2014/main" id="{B745B81C-E387-44A8-822E-2A07F6628955}"/>
              </a:ext>
            </a:extLst>
          </p:cNvPr>
          <p:cNvGrpSpPr/>
          <p:nvPr/>
        </p:nvGrpSpPr>
        <p:grpSpPr>
          <a:xfrm>
            <a:off x="4439324" y="3414614"/>
            <a:ext cx="240530" cy="259404"/>
            <a:chOff x="3997325" y="3846513"/>
            <a:chExt cx="788988" cy="850900"/>
          </a:xfrm>
          <a:solidFill>
            <a:schemeClr val="bg1"/>
          </a:solidFill>
        </p:grpSpPr>
        <p:sp>
          <p:nvSpPr>
            <p:cNvPr id="120" name="Freeform 20">
              <a:extLst>
                <a:ext uri="{FF2B5EF4-FFF2-40B4-BE49-F238E27FC236}">
                  <a16:creationId xmlns:a16="http://schemas.microsoft.com/office/drawing/2014/main" id="{7A28398F-0CE2-44E5-AA57-1F9B3CC76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7325" y="3906838"/>
              <a:ext cx="788988" cy="790575"/>
            </a:xfrm>
            <a:custGeom>
              <a:avLst/>
              <a:gdLst>
                <a:gd name="T0" fmla="*/ 248 w 497"/>
                <a:gd name="T1" fmla="*/ 115 h 498"/>
                <a:gd name="T2" fmla="*/ 497 w 497"/>
                <a:gd name="T3" fmla="*/ 0 h 498"/>
                <a:gd name="T4" fmla="*/ 497 w 497"/>
                <a:gd name="T5" fmla="*/ 373 h 498"/>
                <a:gd name="T6" fmla="*/ 248 w 497"/>
                <a:gd name="T7" fmla="*/ 498 h 498"/>
                <a:gd name="T8" fmla="*/ 0 w 497"/>
                <a:gd name="T9" fmla="*/ 373 h 498"/>
                <a:gd name="T10" fmla="*/ 0 w 497"/>
                <a:gd name="T11" fmla="*/ 0 h 498"/>
                <a:gd name="T12" fmla="*/ 248 w 497"/>
                <a:gd name="T13" fmla="*/ 115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7" h="498">
                  <a:moveTo>
                    <a:pt x="248" y="115"/>
                  </a:moveTo>
                  <a:lnTo>
                    <a:pt x="497" y="0"/>
                  </a:lnTo>
                  <a:lnTo>
                    <a:pt x="497" y="373"/>
                  </a:lnTo>
                  <a:lnTo>
                    <a:pt x="248" y="498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48" y="115"/>
                  </a:lnTo>
                  <a:close/>
                </a:path>
              </a:pathLst>
            </a:custGeom>
            <a:grp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800" kern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121" name="Freeform 21">
              <a:extLst>
                <a:ext uri="{FF2B5EF4-FFF2-40B4-BE49-F238E27FC236}">
                  <a16:creationId xmlns:a16="http://schemas.microsoft.com/office/drawing/2014/main" id="{EE44B9BB-0804-4F88-BD4D-F0F86334E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7813" y="3846513"/>
              <a:ext cx="608013" cy="150812"/>
            </a:xfrm>
            <a:custGeom>
              <a:avLst/>
              <a:gdLst>
                <a:gd name="T0" fmla="*/ 383 w 383"/>
                <a:gd name="T1" fmla="*/ 0 h 95"/>
                <a:gd name="T2" fmla="*/ 191 w 383"/>
                <a:gd name="T3" fmla="*/ 95 h 95"/>
                <a:gd name="T4" fmla="*/ 0 w 383"/>
                <a:gd name="T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3" h="95">
                  <a:moveTo>
                    <a:pt x="383" y="0"/>
                  </a:moveTo>
                  <a:lnTo>
                    <a:pt x="191" y="95"/>
                  </a:lnTo>
                  <a:lnTo>
                    <a:pt x="0" y="0"/>
                  </a:lnTo>
                </a:path>
              </a:pathLst>
            </a:custGeom>
            <a:grp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800" kern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122" name="Line 22">
              <a:extLst>
                <a:ext uri="{FF2B5EF4-FFF2-40B4-BE49-F238E27FC236}">
                  <a16:creationId xmlns:a16="http://schemas.microsoft.com/office/drawing/2014/main" id="{AC9DD759-A8D7-4379-A957-1CA1392B69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91025" y="4089400"/>
              <a:ext cx="0" cy="608012"/>
            </a:xfrm>
            <a:prstGeom prst="line">
              <a:avLst/>
            </a:prstGeom>
            <a:grp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800" kern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3" name="Group 44">
            <a:extLst>
              <a:ext uri="{FF2B5EF4-FFF2-40B4-BE49-F238E27FC236}">
                <a16:creationId xmlns:a16="http://schemas.microsoft.com/office/drawing/2014/main" id="{032DC86C-A319-4051-B762-D6A1A0DB661F}"/>
              </a:ext>
            </a:extLst>
          </p:cNvPr>
          <p:cNvGrpSpPr/>
          <p:nvPr/>
        </p:nvGrpSpPr>
        <p:grpSpPr>
          <a:xfrm>
            <a:off x="4429279" y="1934843"/>
            <a:ext cx="268563" cy="268563"/>
            <a:chOff x="4154488" y="3932238"/>
            <a:chExt cx="879475" cy="879475"/>
          </a:xfrm>
          <a:solidFill>
            <a:schemeClr val="bg1"/>
          </a:solidFill>
        </p:grpSpPr>
        <p:sp>
          <p:nvSpPr>
            <p:cNvPr id="124" name="Rectangle 26">
              <a:extLst>
                <a:ext uri="{FF2B5EF4-FFF2-40B4-BE49-F238E27FC236}">
                  <a16:creationId xmlns:a16="http://schemas.microsoft.com/office/drawing/2014/main" id="{F86F3356-D8AE-4C74-BDF1-AABAF30457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4488" y="3932238"/>
              <a:ext cx="879475" cy="879475"/>
            </a:xfrm>
            <a:prstGeom prst="rect">
              <a:avLst/>
            </a:prstGeom>
            <a:grpFill/>
            <a:ln w="254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800" kern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125" name="Line 27">
              <a:extLst>
                <a:ext uri="{FF2B5EF4-FFF2-40B4-BE49-F238E27FC236}">
                  <a16:creationId xmlns:a16="http://schemas.microsoft.com/office/drawing/2014/main" id="{DD01FE88-01E3-412F-9A06-CA47AC33C1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54488" y="4598988"/>
              <a:ext cx="879475" cy="0"/>
            </a:xfrm>
            <a:prstGeom prst="line">
              <a:avLst/>
            </a:prstGeom>
            <a:grpFill/>
            <a:ln w="254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800" kern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28">
              <a:extLst>
                <a:ext uri="{FF2B5EF4-FFF2-40B4-BE49-F238E27FC236}">
                  <a16:creationId xmlns:a16="http://schemas.microsoft.com/office/drawing/2014/main" id="{669B21A4-AC14-42AE-BE18-1DE8EA9A36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351" y="4044951"/>
              <a:ext cx="269875" cy="193675"/>
            </a:xfrm>
            <a:custGeom>
              <a:avLst/>
              <a:gdLst>
                <a:gd name="T0" fmla="*/ 46 w 71"/>
                <a:gd name="T1" fmla="*/ 0 h 51"/>
                <a:gd name="T2" fmla="*/ 21 w 71"/>
                <a:gd name="T3" fmla="*/ 21 h 51"/>
                <a:gd name="T4" fmla="*/ 16 w 71"/>
                <a:gd name="T5" fmla="*/ 20 h 51"/>
                <a:gd name="T6" fmla="*/ 0 w 71"/>
                <a:gd name="T7" fmla="*/ 36 h 51"/>
                <a:gd name="T8" fmla="*/ 16 w 71"/>
                <a:gd name="T9" fmla="*/ 50 h 51"/>
                <a:gd name="T10" fmla="*/ 46 w 71"/>
                <a:gd name="T11" fmla="*/ 50 h 51"/>
                <a:gd name="T12" fmla="*/ 71 w 71"/>
                <a:gd name="T13" fmla="*/ 25 h 51"/>
                <a:gd name="T14" fmla="*/ 46 w 71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51">
                  <a:moveTo>
                    <a:pt x="46" y="0"/>
                  </a:moveTo>
                  <a:cubicBezTo>
                    <a:pt x="33" y="0"/>
                    <a:pt x="23" y="9"/>
                    <a:pt x="21" y="21"/>
                  </a:cubicBezTo>
                  <a:cubicBezTo>
                    <a:pt x="19" y="21"/>
                    <a:pt x="17" y="20"/>
                    <a:pt x="16" y="20"/>
                  </a:cubicBezTo>
                  <a:cubicBezTo>
                    <a:pt x="7" y="20"/>
                    <a:pt x="0" y="27"/>
                    <a:pt x="0" y="36"/>
                  </a:cubicBezTo>
                  <a:cubicBezTo>
                    <a:pt x="0" y="44"/>
                    <a:pt x="7" y="51"/>
                    <a:pt x="16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60" y="51"/>
                    <a:pt x="71" y="39"/>
                    <a:pt x="71" y="25"/>
                  </a:cubicBezTo>
                  <a:cubicBezTo>
                    <a:pt x="71" y="12"/>
                    <a:pt x="60" y="0"/>
                    <a:pt x="46" y="0"/>
                  </a:cubicBezTo>
                  <a:close/>
                </a:path>
              </a:pathLst>
            </a:custGeom>
            <a:grpFill/>
            <a:ln w="254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800" kern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  <p:sp>
          <p:nvSpPr>
            <p:cNvPr id="127" name="Freeform 29">
              <a:extLst>
                <a:ext uri="{FF2B5EF4-FFF2-40B4-BE49-F238E27FC236}">
                  <a16:creationId xmlns:a16="http://schemas.microsoft.com/office/drawing/2014/main" id="{659623CA-99FA-44B7-9207-2EA4B43D3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0851" y="4276726"/>
              <a:ext cx="728663" cy="322263"/>
            </a:xfrm>
            <a:custGeom>
              <a:avLst/>
              <a:gdLst>
                <a:gd name="T0" fmla="*/ 0 w 192"/>
                <a:gd name="T1" fmla="*/ 85 h 85"/>
                <a:gd name="T2" fmla="*/ 48 w 192"/>
                <a:gd name="T3" fmla="*/ 30 h 85"/>
                <a:gd name="T4" fmla="*/ 93 w 192"/>
                <a:gd name="T5" fmla="*/ 60 h 85"/>
                <a:gd name="T6" fmla="*/ 123 w 192"/>
                <a:gd name="T7" fmla="*/ 8 h 85"/>
                <a:gd name="T8" fmla="*/ 138 w 192"/>
                <a:gd name="T9" fmla="*/ 0 h 85"/>
                <a:gd name="T10" fmla="*/ 153 w 192"/>
                <a:gd name="T11" fmla="*/ 9 h 85"/>
                <a:gd name="T12" fmla="*/ 192 w 192"/>
                <a:gd name="T1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85">
                  <a:moveTo>
                    <a:pt x="0" y="85"/>
                  </a:moveTo>
                  <a:cubicBezTo>
                    <a:pt x="0" y="85"/>
                    <a:pt x="22" y="30"/>
                    <a:pt x="48" y="30"/>
                  </a:cubicBezTo>
                  <a:cubicBezTo>
                    <a:pt x="73" y="30"/>
                    <a:pt x="93" y="60"/>
                    <a:pt x="93" y="6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6" y="3"/>
                    <a:pt x="132" y="0"/>
                    <a:pt x="138" y="0"/>
                  </a:cubicBezTo>
                  <a:cubicBezTo>
                    <a:pt x="144" y="0"/>
                    <a:pt x="150" y="3"/>
                    <a:pt x="153" y="9"/>
                  </a:cubicBezTo>
                  <a:cubicBezTo>
                    <a:pt x="192" y="85"/>
                    <a:pt x="192" y="85"/>
                    <a:pt x="192" y="85"/>
                  </a:cubicBezTo>
                </a:path>
              </a:pathLst>
            </a:custGeom>
            <a:grpFill/>
            <a:ln w="254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sz="1800" kern="0">
                <a:solidFill>
                  <a:srgbClr val="656D7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文本框 11">
            <a:extLst>
              <a:ext uri="{FF2B5EF4-FFF2-40B4-BE49-F238E27FC236}">
                <a16:creationId xmlns:a16="http://schemas.microsoft.com/office/drawing/2014/main" id="{E390A219-0D0F-48B6-9F9B-7EA9B91B2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603" y="311731"/>
            <a:ext cx="146578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spc="225" dirty="0">
                <a:cs typeface="+mn-ea"/>
                <a:sym typeface="+mn-lt"/>
              </a:rPr>
              <a:t>市场分析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F340AAD-FA62-4753-AB98-14CD48888EBD}"/>
              </a:ext>
            </a:extLst>
          </p:cNvPr>
          <p:cNvGrpSpPr/>
          <p:nvPr/>
        </p:nvGrpSpPr>
        <p:grpSpPr>
          <a:xfrm>
            <a:off x="5488021" y="1390581"/>
            <a:ext cx="2755867" cy="715392"/>
            <a:chOff x="5599125" y="1752340"/>
            <a:chExt cx="2755867" cy="715392"/>
          </a:xfrm>
        </p:grpSpPr>
        <p:sp>
          <p:nvSpPr>
            <p:cNvPr id="56" name="Rectangle 24">
              <a:extLst>
                <a:ext uri="{FF2B5EF4-FFF2-40B4-BE49-F238E27FC236}">
                  <a16:creationId xmlns:a16="http://schemas.microsoft.com/office/drawing/2014/main" id="{30F6DF55-1891-4553-A8E2-DB47000ACEB0}"/>
                </a:ext>
              </a:extLst>
            </p:cNvPr>
            <p:cNvSpPr/>
            <p:nvPr/>
          </p:nvSpPr>
          <p:spPr>
            <a:xfrm>
              <a:off x="5599125" y="2003309"/>
              <a:ext cx="2755867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7" name="TextBox 25">
              <a:extLst>
                <a:ext uri="{FF2B5EF4-FFF2-40B4-BE49-F238E27FC236}">
                  <a16:creationId xmlns:a16="http://schemas.microsoft.com/office/drawing/2014/main" id="{AE6BF574-347B-464E-9A90-7323B4E4F655}"/>
                </a:ext>
              </a:extLst>
            </p:cNvPr>
            <p:cNvSpPr txBox="1"/>
            <p:nvPr/>
          </p:nvSpPr>
          <p:spPr>
            <a:xfrm>
              <a:off x="5599125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379AD3A-0324-4DE4-B710-34D1C41091EA}"/>
              </a:ext>
            </a:extLst>
          </p:cNvPr>
          <p:cNvGrpSpPr/>
          <p:nvPr/>
        </p:nvGrpSpPr>
        <p:grpSpPr>
          <a:xfrm>
            <a:off x="900114" y="1390581"/>
            <a:ext cx="2671239" cy="715392"/>
            <a:chOff x="4869257" y="1752340"/>
            <a:chExt cx="2671239" cy="715392"/>
          </a:xfrm>
        </p:grpSpPr>
        <p:sp>
          <p:nvSpPr>
            <p:cNvPr id="59" name="Rectangle 24">
              <a:extLst>
                <a:ext uri="{FF2B5EF4-FFF2-40B4-BE49-F238E27FC236}">
                  <a16:creationId xmlns:a16="http://schemas.microsoft.com/office/drawing/2014/main" id="{8ACA6651-3E5C-4F2D-BE7D-C24D54A8EE78}"/>
                </a:ext>
              </a:extLst>
            </p:cNvPr>
            <p:cNvSpPr/>
            <p:nvPr/>
          </p:nvSpPr>
          <p:spPr>
            <a:xfrm>
              <a:off x="4869257" y="2003309"/>
              <a:ext cx="2640024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0" name="TextBox 25">
              <a:extLst>
                <a:ext uri="{FF2B5EF4-FFF2-40B4-BE49-F238E27FC236}">
                  <a16:creationId xmlns:a16="http://schemas.microsoft.com/office/drawing/2014/main" id="{263F1609-8F6B-4AFA-8F5C-D06FD5BA8BB6}"/>
                </a:ext>
              </a:extLst>
            </p:cNvPr>
            <p:cNvSpPr txBox="1"/>
            <p:nvPr/>
          </p:nvSpPr>
          <p:spPr>
            <a:xfrm>
              <a:off x="6134776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AB2852B-7FDD-4C11-B713-FAC6158767CA}"/>
              </a:ext>
            </a:extLst>
          </p:cNvPr>
          <p:cNvGrpSpPr/>
          <p:nvPr/>
        </p:nvGrpSpPr>
        <p:grpSpPr>
          <a:xfrm>
            <a:off x="5488021" y="3574421"/>
            <a:ext cx="2755865" cy="715392"/>
            <a:chOff x="5599125" y="1752340"/>
            <a:chExt cx="2755865" cy="715392"/>
          </a:xfrm>
        </p:grpSpPr>
        <p:sp>
          <p:nvSpPr>
            <p:cNvPr id="62" name="Rectangle 24">
              <a:extLst>
                <a:ext uri="{FF2B5EF4-FFF2-40B4-BE49-F238E27FC236}">
                  <a16:creationId xmlns:a16="http://schemas.microsoft.com/office/drawing/2014/main" id="{77D532EF-E266-45FB-AC89-4C4C5C58712D}"/>
                </a:ext>
              </a:extLst>
            </p:cNvPr>
            <p:cNvSpPr/>
            <p:nvPr/>
          </p:nvSpPr>
          <p:spPr>
            <a:xfrm>
              <a:off x="5599125" y="2003309"/>
              <a:ext cx="2755865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3" name="TextBox 25">
              <a:extLst>
                <a:ext uri="{FF2B5EF4-FFF2-40B4-BE49-F238E27FC236}">
                  <a16:creationId xmlns:a16="http://schemas.microsoft.com/office/drawing/2014/main" id="{96D31113-736F-4F62-97B4-337E3F51EFBE}"/>
                </a:ext>
              </a:extLst>
            </p:cNvPr>
            <p:cNvSpPr txBox="1"/>
            <p:nvPr/>
          </p:nvSpPr>
          <p:spPr>
            <a:xfrm>
              <a:off x="5599125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84F86412-96D4-420D-A49A-A042BB95DA81}"/>
              </a:ext>
            </a:extLst>
          </p:cNvPr>
          <p:cNvGrpSpPr/>
          <p:nvPr/>
        </p:nvGrpSpPr>
        <p:grpSpPr>
          <a:xfrm>
            <a:off x="900114" y="3574421"/>
            <a:ext cx="2671239" cy="715392"/>
            <a:chOff x="4869257" y="1752340"/>
            <a:chExt cx="2671239" cy="715392"/>
          </a:xfrm>
        </p:grpSpPr>
        <p:sp>
          <p:nvSpPr>
            <p:cNvPr id="65" name="Rectangle 24">
              <a:extLst>
                <a:ext uri="{FF2B5EF4-FFF2-40B4-BE49-F238E27FC236}">
                  <a16:creationId xmlns:a16="http://schemas.microsoft.com/office/drawing/2014/main" id="{9BC43F21-037E-4E3F-A56B-97ED8F28B82B}"/>
                </a:ext>
              </a:extLst>
            </p:cNvPr>
            <p:cNvSpPr/>
            <p:nvPr/>
          </p:nvSpPr>
          <p:spPr>
            <a:xfrm>
              <a:off x="4869257" y="2003309"/>
              <a:ext cx="2640024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6" name="TextBox 25">
              <a:extLst>
                <a:ext uri="{FF2B5EF4-FFF2-40B4-BE49-F238E27FC236}">
                  <a16:creationId xmlns:a16="http://schemas.microsoft.com/office/drawing/2014/main" id="{EDAA6F63-DFD9-44DC-9B29-591EE3711A19}"/>
                </a:ext>
              </a:extLst>
            </p:cNvPr>
            <p:cNvSpPr txBox="1"/>
            <p:nvPr/>
          </p:nvSpPr>
          <p:spPr>
            <a:xfrm>
              <a:off x="6134776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7109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69EEC29-F9B8-478E-9343-F44D91695D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2" t="8762"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7C2EB69-2B58-4807-8B0E-F6414212D1ED}"/>
              </a:ext>
            </a:extLst>
          </p:cNvPr>
          <p:cNvSpPr/>
          <p:nvPr/>
        </p:nvSpPr>
        <p:spPr>
          <a:xfrm>
            <a:off x="3222368" y="1574590"/>
            <a:ext cx="5921632" cy="3568910"/>
          </a:xfrm>
          <a:custGeom>
            <a:avLst/>
            <a:gdLst>
              <a:gd name="connsiteX0" fmla="*/ 5921632 w 5921632"/>
              <a:gd name="connsiteY0" fmla="*/ 0 h 3568910"/>
              <a:gd name="connsiteX1" fmla="*/ 5921632 w 5921632"/>
              <a:gd name="connsiteY1" fmla="*/ 3568910 h 3568910"/>
              <a:gd name="connsiteX2" fmla="*/ 0 w 5921632"/>
              <a:gd name="connsiteY2" fmla="*/ 3568910 h 3568910"/>
              <a:gd name="connsiteX3" fmla="*/ 44224 w 5921632"/>
              <a:gd name="connsiteY3" fmla="*/ 3527387 h 3568910"/>
              <a:gd name="connsiteX4" fmla="*/ 1378207 w 5921632"/>
              <a:gd name="connsiteY4" fmla="*/ 2540210 h 3568910"/>
              <a:gd name="connsiteX5" fmla="*/ 2425957 w 5921632"/>
              <a:gd name="connsiteY5" fmla="*/ 1835360 h 3568910"/>
              <a:gd name="connsiteX6" fmla="*/ 3435607 w 5921632"/>
              <a:gd name="connsiteY6" fmla="*/ 1025735 h 3568910"/>
              <a:gd name="connsiteX7" fmla="*/ 4959607 w 5921632"/>
              <a:gd name="connsiteY7" fmla="*/ 349460 h 3568910"/>
              <a:gd name="connsiteX8" fmla="*/ 5694520 w 5921632"/>
              <a:gd name="connsiteY8" fmla="*/ 77104 h 356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21632" h="3568910">
                <a:moveTo>
                  <a:pt x="5921632" y="0"/>
                </a:moveTo>
                <a:lnTo>
                  <a:pt x="5921632" y="3568910"/>
                </a:lnTo>
                <a:lnTo>
                  <a:pt x="0" y="3568910"/>
                </a:lnTo>
                <a:lnTo>
                  <a:pt x="44224" y="3527387"/>
                </a:lnTo>
                <a:cubicBezTo>
                  <a:pt x="504735" y="3094744"/>
                  <a:pt x="905529" y="2729520"/>
                  <a:pt x="1378207" y="2540210"/>
                </a:cubicBezTo>
                <a:cubicBezTo>
                  <a:pt x="2008445" y="2287797"/>
                  <a:pt x="2102107" y="2163972"/>
                  <a:pt x="2425957" y="1835360"/>
                </a:cubicBezTo>
                <a:cubicBezTo>
                  <a:pt x="2749807" y="1506748"/>
                  <a:pt x="3013332" y="1273385"/>
                  <a:pt x="3435607" y="1025735"/>
                </a:cubicBezTo>
                <a:cubicBezTo>
                  <a:pt x="3857882" y="778085"/>
                  <a:pt x="4462720" y="547897"/>
                  <a:pt x="4959607" y="349460"/>
                </a:cubicBezTo>
                <a:cubicBezTo>
                  <a:pt x="5208051" y="250241"/>
                  <a:pt x="5452328" y="161143"/>
                  <a:pt x="5694520" y="77104"/>
                </a:cubicBezTo>
                <a:close/>
              </a:path>
            </a:pathLst>
          </a:custGeom>
          <a:gradFill>
            <a:gsLst>
              <a:gs pos="0">
                <a:srgbClr val="006CFA"/>
              </a:gs>
              <a:gs pos="100000">
                <a:srgbClr val="1B9AEE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C1DCB6B-D9F8-490C-8D85-3FF8888E5463}"/>
              </a:ext>
            </a:extLst>
          </p:cNvPr>
          <p:cNvSpPr/>
          <p:nvPr/>
        </p:nvSpPr>
        <p:spPr>
          <a:xfrm rot="8766206">
            <a:off x="7520790" y="2679991"/>
            <a:ext cx="802920" cy="802920"/>
          </a:xfrm>
          <a:prstGeom prst="ellipse">
            <a:avLst/>
          </a:pr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1C8B654-F3CD-4A74-BF66-F26F6C310F62}"/>
              </a:ext>
            </a:extLst>
          </p:cNvPr>
          <p:cNvGrpSpPr/>
          <p:nvPr/>
        </p:nvGrpSpPr>
        <p:grpSpPr>
          <a:xfrm>
            <a:off x="-9525" y="-2786"/>
            <a:ext cx="4076700" cy="2015570"/>
            <a:chOff x="-9525" y="-2786"/>
            <a:chExt cx="4076700" cy="201557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E55B5D4-1DCF-467B-85D6-C23C3D73934C}"/>
                </a:ext>
              </a:extLst>
            </p:cNvPr>
            <p:cNvSpPr/>
            <p:nvPr/>
          </p:nvSpPr>
          <p:spPr>
            <a:xfrm rot="10800000">
              <a:off x="-5917" y="-1"/>
              <a:ext cx="3339667" cy="2012785"/>
            </a:xfrm>
            <a:custGeom>
              <a:avLst/>
              <a:gdLst>
                <a:gd name="connsiteX0" fmla="*/ 5921632 w 5921632"/>
                <a:gd name="connsiteY0" fmla="*/ 0 h 3568910"/>
                <a:gd name="connsiteX1" fmla="*/ 5921632 w 5921632"/>
                <a:gd name="connsiteY1" fmla="*/ 3568910 h 3568910"/>
                <a:gd name="connsiteX2" fmla="*/ 0 w 5921632"/>
                <a:gd name="connsiteY2" fmla="*/ 3568910 h 3568910"/>
                <a:gd name="connsiteX3" fmla="*/ 44224 w 5921632"/>
                <a:gd name="connsiteY3" fmla="*/ 3527387 h 3568910"/>
                <a:gd name="connsiteX4" fmla="*/ 1378207 w 5921632"/>
                <a:gd name="connsiteY4" fmla="*/ 2540210 h 3568910"/>
                <a:gd name="connsiteX5" fmla="*/ 2425957 w 5921632"/>
                <a:gd name="connsiteY5" fmla="*/ 1835360 h 3568910"/>
                <a:gd name="connsiteX6" fmla="*/ 3435607 w 5921632"/>
                <a:gd name="connsiteY6" fmla="*/ 1025735 h 3568910"/>
                <a:gd name="connsiteX7" fmla="*/ 4959607 w 5921632"/>
                <a:gd name="connsiteY7" fmla="*/ 349460 h 3568910"/>
                <a:gd name="connsiteX8" fmla="*/ 5694520 w 5921632"/>
                <a:gd name="connsiteY8" fmla="*/ 77104 h 356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1632" h="3568910">
                  <a:moveTo>
                    <a:pt x="5921632" y="0"/>
                  </a:moveTo>
                  <a:lnTo>
                    <a:pt x="5921632" y="3568910"/>
                  </a:lnTo>
                  <a:lnTo>
                    <a:pt x="0" y="3568910"/>
                  </a:lnTo>
                  <a:lnTo>
                    <a:pt x="44224" y="3527387"/>
                  </a:lnTo>
                  <a:cubicBezTo>
                    <a:pt x="504735" y="3094744"/>
                    <a:pt x="905529" y="2729520"/>
                    <a:pt x="1378207" y="2540210"/>
                  </a:cubicBezTo>
                  <a:cubicBezTo>
                    <a:pt x="2008445" y="2287797"/>
                    <a:pt x="2102107" y="2163972"/>
                    <a:pt x="2425957" y="1835360"/>
                  </a:cubicBezTo>
                  <a:cubicBezTo>
                    <a:pt x="2749807" y="1506748"/>
                    <a:pt x="3013332" y="1273385"/>
                    <a:pt x="3435607" y="1025735"/>
                  </a:cubicBezTo>
                  <a:cubicBezTo>
                    <a:pt x="3857882" y="778085"/>
                    <a:pt x="4462720" y="547897"/>
                    <a:pt x="4959607" y="349460"/>
                  </a:cubicBezTo>
                  <a:cubicBezTo>
                    <a:pt x="5208051" y="250241"/>
                    <a:pt x="5452328" y="161143"/>
                    <a:pt x="5694520" y="77104"/>
                  </a:cubicBezTo>
                  <a:close/>
                </a:path>
              </a:pathLst>
            </a:custGeom>
            <a:gradFill>
              <a:gsLst>
                <a:gs pos="0">
                  <a:srgbClr val="006CFA"/>
                </a:gs>
                <a:gs pos="100000">
                  <a:srgbClr val="1B9AEE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035040E-84E3-4834-9842-721C60669AF2}"/>
                </a:ext>
              </a:extLst>
            </p:cNvPr>
            <p:cNvSpPr/>
            <p:nvPr/>
          </p:nvSpPr>
          <p:spPr>
            <a:xfrm rot="10800000">
              <a:off x="-9525" y="-2786"/>
              <a:ext cx="4076700" cy="1598157"/>
            </a:xfrm>
            <a:custGeom>
              <a:avLst/>
              <a:gdLst>
                <a:gd name="connsiteX0" fmla="*/ 6701618 w 6701618"/>
                <a:gd name="connsiteY0" fmla="*/ 0 h 2627184"/>
                <a:gd name="connsiteX1" fmla="*/ 6701618 w 6701618"/>
                <a:gd name="connsiteY1" fmla="*/ 2627184 h 2627184"/>
                <a:gd name="connsiteX2" fmla="*/ 0 w 6701618"/>
                <a:gd name="connsiteY2" fmla="*/ 2627184 h 2627184"/>
                <a:gd name="connsiteX3" fmla="*/ 257658 w 6701618"/>
                <a:gd name="connsiteY3" fmla="*/ 2448479 h 2627184"/>
                <a:gd name="connsiteX4" fmla="*/ 1424768 w 6701618"/>
                <a:gd name="connsiteY4" fmla="*/ 1798509 h 2627184"/>
                <a:gd name="connsiteX5" fmla="*/ 2910668 w 6701618"/>
                <a:gd name="connsiteY5" fmla="*/ 1608009 h 2627184"/>
                <a:gd name="connsiteX6" fmla="*/ 4206068 w 6701618"/>
                <a:gd name="connsiteY6" fmla="*/ 931734 h 2627184"/>
                <a:gd name="connsiteX7" fmla="*/ 5691968 w 6701618"/>
                <a:gd name="connsiteY7" fmla="*/ 598359 h 2627184"/>
                <a:gd name="connsiteX8" fmla="*/ 6621995 w 6701618"/>
                <a:gd name="connsiteY8" fmla="*/ 58560 h 262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1618" h="2627184">
                  <a:moveTo>
                    <a:pt x="6701618" y="0"/>
                  </a:moveTo>
                  <a:lnTo>
                    <a:pt x="6701618" y="2627184"/>
                  </a:lnTo>
                  <a:lnTo>
                    <a:pt x="0" y="2627184"/>
                  </a:lnTo>
                  <a:lnTo>
                    <a:pt x="257658" y="2448479"/>
                  </a:lnTo>
                  <a:cubicBezTo>
                    <a:pt x="652053" y="2180253"/>
                    <a:pt x="1043768" y="1937812"/>
                    <a:pt x="1424768" y="1798509"/>
                  </a:cubicBezTo>
                  <a:cubicBezTo>
                    <a:pt x="1932768" y="1612772"/>
                    <a:pt x="2447118" y="1752471"/>
                    <a:pt x="2910668" y="1608009"/>
                  </a:cubicBezTo>
                  <a:cubicBezTo>
                    <a:pt x="3374218" y="1463547"/>
                    <a:pt x="3742518" y="1100009"/>
                    <a:pt x="4206068" y="931734"/>
                  </a:cubicBezTo>
                  <a:cubicBezTo>
                    <a:pt x="4669618" y="763459"/>
                    <a:pt x="5241118" y="779334"/>
                    <a:pt x="5691968" y="598359"/>
                  </a:cubicBezTo>
                  <a:cubicBezTo>
                    <a:pt x="6030105" y="462628"/>
                    <a:pt x="6330738" y="267961"/>
                    <a:pt x="6621995" y="58560"/>
                  </a:cubicBezTo>
                  <a:close/>
                </a:path>
              </a:pathLst>
            </a:custGeom>
            <a:gradFill>
              <a:gsLst>
                <a:gs pos="0">
                  <a:srgbClr val="268AFC"/>
                </a:gs>
                <a:gs pos="100000">
                  <a:srgbClr val="79CCF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7EABDE54-8647-4A15-B11D-BC9D10D53706}"/>
              </a:ext>
            </a:extLst>
          </p:cNvPr>
          <p:cNvSpPr/>
          <p:nvPr/>
        </p:nvSpPr>
        <p:spPr>
          <a:xfrm>
            <a:off x="2442382" y="2516316"/>
            <a:ext cx="6701618" cy="2627184"/>
          </a:xfrm>
          <a:custGeom>
            <a:avLst/>
            <a:gdLst>
              <a:gd name="connsiteX0" fmla="*/ 6701618 w 6701618"/>
              <a:gd name="connsiteY0" fmla="*/ 0 h 2627184"/>
              <a:gd name="connsiteX1" fmla="*/ 6701618 w 6701618"/>
              <a:gd name="connsiteY1" fmla="*/ 2627184 h 2627184"/>
              <a:gd name="connsiteX2" fmla="*/ 0 w 6701618"/>
              <a:gd name="connsiteY2" fmla="*/ 2627184 h 2627184"/>
              <a:gd name="connsiteX3" fmla="*/ 257658 w 6701618"/>
              <a:gd name="connsiteY3" fmla="*/ 2448479 h 2627184"/>
              <a:gd name="connsiteX4" fmla="*/ 1424768 w 6701618"/>
              <a:gd name="connsiteY4" fmla="*/ 1798509 h 2627184"/>
              <a:gd name="connsiteX5" fmla="*/ 2910668 w 6701618"/>
              <a:gd name="connsiteY5" fmla="*/ 1608009 h 2627184"/>
              <a:gd name="connsiteX6" fmla="*/ 4206068 w 6701618"/>
              <a:gd name="connsiteY6" fmla="*/ 931734 h 2627184"/>
              <a:gd name="connsiteX7" fmla="*/ 5691968 w 6701618"/>
              <a:gd name="connsiteY7" fmla="*/ 598359 h 2627184"/>
              <a:gd name="connsiteX8" fmla="*/ 6621995 w 6701618"/>
              <a:gd name="connsiteY8" fmla="*/ 58560 h 262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01618" h="2627184">
                <a:moveTo>
                  <a:pt x="6701618" y="0"/>
                </a:moveTo>
                <a:lnTo>
                  <a:pt x="6701618" y="2627184"/>
                </a:lnTo>
                <a:lnTo>
                  <a:pt x="0" y="2627184"/>
                </a:lnTo>
                <a:lnTo>
                  <a:pt x="257658" y="2448479"/>
                </a:lnTo>
                <a:cubicBezTo>
                  <a:pt x="652053" y="2180253"/>
                  <a:pt x="1043768" y="1937812"/>
                  <a:pt x="1424768" y="1798509"/>
                </a:cubicBezTo>
                <a:cubicBezTo>
                  <a:pt x="1932768" y="1612772"/>
                  <a:pt x="2447118" y="1752471"/>
                  <a:pt x="2910668" y="1608009"/>
                </a:cubicBezTo>
                <a:cubicBezTo>
                  <a:pt x="3374218" y="1463547"/>
                  <a:pt x="3742518" y="1100009"/>
                  <a:pt x="4206068" y="931734"/>
                </a:cubicBezTo>
                <a:cubicBezTo>
                  <a:pt x="4669618" y="763459"/>
                  <a:pt x="5241118" y="779334"/>
                  <a:pt x="5691968" y="598359"/>
                </a:cubicBezTo>
                <a:cubicBezTo>
                  <a:pt x="6030105" y="462628"/>
                  <a:pt x="6330738" y="267961"/>
                  <a:pt x="6621995" y="58560"/>
                </a:cubicBezTo>
                <a:close/>
              </a:path>
            </a:pathLst>
          </a:cu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EF12772-9B0F-4794-B65C-07F7E1CC1BEE}"/>
              </a:ext>
            </a:extLst>
          </p:cNvPr>
          <p:cNvSpPr/>
          <p:nvPr/>
        </p:nvSpPr>
        <p:spPr>
          <a:xfrm rot="8766206">
            <a:off x="5723348" y="4173670"/>
            <a:ext cx="1841827" cy="1841827"/>
          </a:xfrm>
          <a:prstGeom prst="ellipse">
            <a:avLst/>
          </a:prstGeom>
          <a:gradFill>
            <a:gsLst>
              <a:gs pos="0">
                <a:srgbClr val="1B9AEE">
                  <a:alpha val="0"/>
                </a:srgbClr>
              </a:gs>
              <a:gs pos="100000">
                <a:srgbClr val="006CFA">
                  <a:alpha val="4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FACE9B6-D662-4DB2-84B2-6E3C0A2A5DB0}"/>
              </a:ext>
            </a:extLst>
          </p:cNvPr>
          <p:cNvSpPr/>
          <p:nvPr/>
        </p:nvSpPr>
        <p:spPr>
          <a:xfrm>
            <a:off x="490347" y="1017299"/>
            <a:ext cx="476250" cy="476250"/>
          </a:xfrm>
          <a:prstGeom prst="ellipse">
            <a:avLst/>
          </a:pr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2301F1AA-8355-449D-A2AF-94F9A2A5CA04}"/>
              </a:ext>
            </a:extLst>
          </p:cNvPr>
          <p:cNvSpPr/>
          <p:nvPr/>
        </p:nvSpPr>
        <p:spPr>
          <a:xfrm rot="8766206">
            <a:off x="7074465" y="-446974"/>
            <a:ext cx="1176767" cy="117676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8D62DCC-A6A8-4A7B-A8A5-08C02069BE28}"/>
              </a:ext>
            </a:extLst>
          </p:cNvPr>
          <p:cNvGrpSpPr/>
          <p:nvPr/>
        </p:nvGrpSpPr>
        <p:grpSpPr>
          <a:xfrm>
            <a:off x="3000562" y="1101109"/>
            <a:ext cx="2311025" cy="2156698"/>
            <a:chOff x="506180" y="1926954"/>
            <a:chExt cx="2311025" cy="215669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49757AA-4700-4F80-AB6D-C535F0E472AC}"/>
                </a:ext>
              </a:extLst>
            </p:cNvPr>
            <p:cNvGrpSpPr/>
            <p:nvPr/>
          </p:nvGrpSpPr>
          <p:grpSpPr>
            <a:xfrm>
              <a:off x="660507" y="1926954"/>
              <a:ext cx="2156698" cy="2156698"/>
              <a:chOff x="660507" y="1926954"/>
              <a:chExt cx="2156698" cy="2156698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539842D3-F6B2-4AA3-86F1-67C8EAC8F57B}"/>
                  </a:ext>
                </a:extLst>
              </p:cNvPr>
              <p:cNvSpPr/>
              <p:nvPr/>
            </p:nvSpPr>
            <p:spPr>
              <a:xfrm rot="8766206">
                <a:off x="660507" y="1926954"/>
                <a:ext cx="2156698" cy="2156698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8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BDA40755-1B7A-48B9-9373-94F449E11713}"/>
                  </a:ext>
                </a:extLst>
              </p:cNvPr>
              <p:cNvGrpSpPr/>
              <p:nvPr/>
            </p:nvGrpSpPr>
            <p:grpSpPr>
              <a:xfrm>
                <a:off x="868173" y="2169474"/>
                <a:ext cx="1741366" cy="1395964"/>
                <a:chOff x="868173" y="2169474"/>
                <a:chExt cx="1741366" cy="1395964"/>
              </a:xfrm>
            </p:grpSpPr>
            <p:sp>
              <p:nvSpPr>
                <p:cNvPr id="49" name="MH_Entry_1">
                  <a:extLst>
                    <a:ext uri="{FF2B5EF4-FFF2-40B4-BE49-F238E27FC236}">
                      <a16:creationId xmlns:a16="http://schemas.microsoft.com/office/drawing/2014/main" id="{8825BA84-3932-44F2-AD8F-6D0139305FB6}"/>
                    </a:ext>
                  </a:extLst>
                </p:cNvPr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868173" y="3134551"/>
                  <a:ext cx="1741366" cy="430887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spAutoFit/>
                </a:bodyPr>
                <a:lstStyle/>
                <a:p>
                  <a:pPr algn="ctr" defTabSz="6383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8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cs typeface="+mn-ea"/>
                      <a:sym typeface="+mn-lt"/>
                    </a:rPr>
                    <a:t>产品运行</a:t>
                  </a:r>
                </a:p>
              </p:txBody>
            </p:sp>
            <p:sp>
              <p:nvSpPr>
                <p:cNvPr id="50" name="MH_Entry_1">
                  <a:extLst>
                    <a:ext uri="{FF2B5EF4-FFF2-40B4-BE49-F238E27FC236}">
                      <a16:creationId xmlns:a16="http://schemas.microsoft.com/office/drawing/2014/main" id="{198C99F6-3EF7-4CCE-AC8A-9DF6D65D73D8}"/>
                    </a:ext>
                  </a:extLst>
                </p:cNvPr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1040355" y="2169474"/>
                  <a:ext cx="1397002" cy="923330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spAutoFit/>
                </a:bodyPr>
                <a:lstStyle/>
                <a:p>
                  <a:pPr algn="ctr" defTabSz="6383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6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 Rounded MT Bold" panose="020F0704030504030204" pitchFamily="34" charset="0"/>
                      <a:cs typeface="+mn-ea"/>
                      <a:sym typeface="+mn-lt"/>
                    </a:rPr>
                    <a:t>03</a:t>
                  </a:r>
                  <a:endParaRPr lang="zh-CN" altLang="en-US" sz="6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DD52223E-3078-4820-90B3-6E02182EF54C}"/>
                </a:ext>
              </a:extLst>
            </p:cNvPr>
            <p:cNvSpPr/>
            <p:nvPr/>
          </p:nvSpPr>
          <p:spPr>
            <a:xfrm rot="8766206">
              <a:off x="506180" y="2316226"/>
              <a:ext cx="343797" cy="343797"/>
            </a:xfrm>
            <a:prstGeom prst="ellipse">
              <a:avLst/>
            </a:prstGeom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5539C511-73A5-4F28-A772-32EC4433E12F}"/>
              </a:ext>
            </a:extLst>
          </p:cNvPr>
          <p:cNvSpPr txBox="1"/>
          <p:nvPr/>
        </p:nvSpPr>
        <p:spPr>
          <a:xfrm>
            <a:off x="635060" y="3183577"/>
            <a:ext cx="2707137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445745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Block Arc 173"/>
          <p:cNvSpPr/>
          <p:nvPr/>
        </p:nvSpPr>
        <p:spPr>
          <a:xfrm>
            <a:off x="3249305" y="1410705"/>
            <a:ext cx="2582999" cy="2582999"/>
          </a:xfrm>
          <a:prstGeom prst="blockArc">
            <a:avLst>
              <a:gd name="adj1" fmla="val 10800000"/>
              <a:gd name="adj2" fmla="val 16200000"/>
              <a:gd name="adj3" fmla="val 4642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A5A5A5"/>
              </a:gs>
            </a:gsLst>
            <a:lin ang="5400000" scaled="1"/>
          </a:gra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Block Arc 174"/>
          <p:cNvSpPr/>
          <p:nvPr/>
        </p:nvSpPr>
        <p:spPr>
          <a:xfrm>
            <a:off x="3249305" y="1410705"/>
            <a:ext cx="2582999" cy="2582999"/>
          </a:xfrm>
          <a:prstGeom prst="blockArc">
            <a:avLst>
              <a:gd name="adj1" fmla="val 5400000"/>
              <a:gd name="adj2" fmla="val 10800000"/>
              <a:gd name="adj3" fmla="val 4642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A5A5A5"/>
              </a:gs>
            </a:gsLst>
            <a:lin ang="5400000" scaled="1"/>
          </a:gra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7" name="Block Arc 175"/>
          <p:cNvSpPr/>
          <p:nvPr/>
        </p:nvSpPr>
        <p:spPr>
          <a:xfrm>
            <a:off x="3249305" y="1410705"/>
            <a:ext cx="2582999" cy="2582999"/>
          </a:xfrm>
          <a:prstGeom prst="blockArc">
            <a:avLst>
              <a:gd name="adj1" fmla="val 0"/>
              <a:gd name="adj2" fmla="val 5400000"/>
              <a:gd name="adj3" fmla="val 4642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A5A5A5"/>
              </a:gs>
            </a:gsLst>
            <a:lin ang="5400000" scaled="1"/>
          </a:gra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8" name="Block Arc 176"/>
          <p:cNvSpPr/>
          <p:nvPr/>
        </p:nvSpPr>
        <p:spPr>
          <a:xfrm>
            <a:off x="3249305" y="1410705"/>
            <a:ext cx="2582999" cy="2582999"/>
          </a:xfrm>
          <a:prstGeom prst="blockArc">
            <a:avLst>
              <a:gd name="adj1" fmla="val 16200000"/>
              <a:gd name="adj2" fmla="val 0"/>
              <a:gd name="adj3" fmla="val 4642"/>
            </a:avLst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A5A5A5"/>
              </a:gs>
            </a:gsLst>
            <a:lin ang="5400000" scaled="1"/>
          </a:gra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9" name="Freeform 177"/>
          <p:cNvSpPr/>
          <p:nvPr/>
        </p:nvSpPr>
        <p:spPr>
          <a:xfrm>
            <a:off x="3946107" y="2107507"/>
            <a:ext cx="1189395" cy="1189395"/>
          </a:xfrm>
          <a:custGeom>
            <a:avLst/>
            <a:gdLst>
              <a:gd name="connsiteX0" fmla="*/ 0 w 1918890"/>
              <a:gd name="connsiteY0" fmla="*/ 959445 h 1918890"/>
              <a:gd name="connsiteX1" fmla="*/ 959445 w 1918890"/>
              <a:gd name="connsiteY1" fmla="*/ 0 h 1918890"/>
              <a:gd name="connsiteX2" fmla="*/ 1918890 w 1918890"/>
              <a:gd name="connsiteY2" fmla="*/ 959445 h 1918890"/>
              <a:gd name="connsiteX3" fmla="*/ 959445 w 1918890"/>
              <a:gd name="connsiteY3" fmla="*/ 1918890 h 1918890"/>
              <a:gd name="connsiteX4" fmla="*/ 0 w 1918890"/>
              <a:gd name="connsiteY4" fmla="*/ 959445 h 1918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8890" h="1918890">
                <a:moveTo>
                  <a:pt x="0" y="959445"/>
                </a:moveTo>
                <a:cubicBezTo>
                  <a:pt x="0" y="429558"/>
                  <a:pt x="429558" y="0"/>
                  <a:pt x="959445" y="0"/>
                </a:cubicBezTo>
                <a:cubicBezTo>
                  <a:pt x="1489332" y="0"/>
                  <a:pt x="1918890" y="429558"/>
                  <a:pt x="1918890" y="959445"/>
                </a:cubicBezTo>
                <a:cubicBezTo>
                  <a:pt x="1918890" y="1489332"/>
                  <a:pt x="1489332" y="1918890"/>
                  <a:pt x="959445" y="1918890"/>
                </a:cubicBezTo>
                <a:cubicBezTo>
                  <a:pt x="429558" y="1918890"/>
                  <a:pt x="0" y="1489332"/>
                  <a:pt x="0" y="95944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35625" tIns="335625" rIns="335625" bIns="335625" numCol="1" spcCol="1270" anchor="ctr" anchorCtr="0">
            <a:noAutofit/>
          </a:bodyPr>
          <a:lstStyle/>
          <a:p>
            <a:pPr algn="ctr" defTabSz="1433513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GB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0" name="Freeform 178"/>
          <p:cNvSpPr/>
          <p:nvPr/>
        </p:nvSpPr>
        <p:spPr>
          <a:xfrm>
            <a:off x="4124517" y="1024389"/>
            <a:ext cx="832576" cy="832576"/>
          </a:xfrm>
          <a:custGeom>
            <a:avLst/>
            <a:gdLst>
              <a:gd name="connsiteX0" fmla="*/ 0 w 1343223"/>
              <a:gd name="connsiteY0" fmla="*/ 671612 h 1343223"/>
              <a:gd name="connsiteX1" fmla="*/ 671612 w 1343223"/>
              <a:gd name="connsiteY1" fmla="*/ 0 h 1343223"/>
              <a:gd name="connsiteX2" fmla="*/ 1343224 w 1343223"/>
              <a:gd name="connsiteY2" fmla="*/ 671612 h 1343223"/>
              <a:gd name="connsiteX3" fmla="*/ 671612 w 1343223"/>
              <a:gd name="connsiteY3" fmla="*/ 1343224 h 1343223"/>
              <a:gd name="connsiteX4" fmla="*/ 0 w 1343223"/>
              <a:gd name="connsiteY4" fmla="*/ 671612 h 134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223" h="1343223">
                <a:moveTo>
                  <a:pt x="0" y="671612"/>
                </a:moveTo>
                <a:cubicBezTo>
                  <a:pt x="0" y="300691"/>
                  <a:pt x="300691" y="0"/>
                  <a:pt x="671612" y="0"/>
                </a:cubicBezTo>
                <a:cubicBezTo>
                  <a:pt x="1042533" y="0"/>
                  <a:pt x="1343224" y="300691"/>
                  <a:pt x="1343224" y="671612"/>
                </a:cubicBezTo>
                <a:cubicBezTo>
                  <a:pt x="1343224" y="1042533"/>
                  <a:pt x="1042533" y="1343224"/>
                  <a:pt x="671612" y="1343224"/>
                </a:cubicBezTo>
                <a:cubicBezTo>
                  <a:pt x="300691" y="1343224"/>
                  <a:pt x="0" y="1042533"/>
                  <a:pt x="0" y="671612"/>
                </a:cubicBezTo>
                <a:close/>
              </a:path>
            </a:pathLst>
          </a:cu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4810" tIns="234810" rIns="234810" bIns="234810" numCol="1" spcCol="1270" anchor="ctr" anchorCtr="0">
            <a:noAutofit/>
          </a:bodyPr>
          <a:lstStyle/>
          <a:p>
            <a:pPr algn="ctr" defTabSz="10001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2300">
              <a:cs typeface="+mn-ea"/>
              <a:sym typeface="+mn-lt"/>
            </a:endParaRPr>
          </a:p>
        </p:txBody>
      </p:sp>
      <p:sp>
        <p:nvSpPr>
          <p:cNvPr id="101" name="Freeform 179"/>
          <p:cNvSpPr/>
          <p:nvPr/>
        </p:nvSpPr>
        <p:spPr>
          <a:xfrm>
            <a:off x="5386044" y="2285916"/>
            <a:ext cx="832576" cy="832576"/>
          </a:xfrm>
          <a:custGeom>
            <a:avLst/>
            <a:gdLst>
              <a:gd name="connsiteX0" fmla="*/ 0 w 1343223"/>
              <a:gd name="connsiteY0" fmla="*/ 671612 h 1343223"/>
              <a:gd name="connsiteX1" fmla="*/ 671612 w 1343223"/>
              <a:gd name="connsiteY1" fmla="*/ 0 h 1343223"/>
              <a:gd name="connsiteX2" fmla="*/ 1343224 w 1343223"/>
              <a:gd name="connsiteY2" fmla="*/ 671612 h 1343223"/>
              <a:gd name="connsiteX3" fmla="*/ 671612 w 1343223"/>
              <a:gd name="connsiteY3" fmla="*/ 1343224 h 1343223"/>
              <a:gd name="connsiteX4" fmla="*/ 0 w 1343223"/>
              <a:gd name="connsiteY4" fmla="*/ 671612 h 134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223" h="1343223">
                <a:moveTo>
                  <a:pt x="0" y="671612"/>
                </a:moveTo>
                <a:cubicBezTo>
                  <a:pt x="0" y="300691"/>
                  <a:pt x="300691" y="0"/>
                  <a:pt x="671612" y="0"/>
                </a:cubicBezTo>
                <a:cubicBezTo>
                  <a:pt x="1042533" y="0"/>
                  <a:pt x="1343224" y="300691"/>
                  <a:pt x="1343224" y="671612"/>
                </a:cubicBezTo>
                <a:cubicBezTo>
                  <a:pt x="1343224" y="1042533"/>
                  <a:pt x="1042533" y="1343224"/>
                  <a:pt x="671612" y="1343224"/>
                </a:cubicBezTo>
                <a:cubicBezTo>
                  <a:pt x="300691" y="1343224"/>
                  <a:pt x="0" y="1042533"/>
                  <a:pt x="0" y="671612"/>
                </a:cubicBezTo>
                <a:close/>
              </a:path>
            </a:pathLst>
          </a:custGeo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4810" tIns="234810" rIns="234810" bIns="234810" numCol="1" spcCol="1270" anchor="ctr" anchorCtr="0">
            <a:noAutofit/>
          </a:bodyPr>
          <a:lstStyle/>
          <a:p>
            <a:pPr algn="ctr" defTabSz="10001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2300">
              <a:cs typeface="+mn-ea"/>
              <a:sym typeface="+mn-lt"/>
            </a:endParaRPr>
          </a:p>
        </p:txBody>
      </p:sp>
      <p:sp>
        <p:nvSpPr>
          <p:cNvPr id="102" name="Freeform 180"/>
          <p:cNvSpPr/>
          <p:nvPr/>
        </p:nvSpPr>
        <p:spPr>
          <a:xfrm>
            <a:off x="4124517" y="3547443"/>
            <a:ext cx="832576" cy="832576"/>
          </a:xfrm>
          <a:custGeom>
            <a:avLst/>
            <a:gdLst>
              <a:gd name="connsiteX0" fmla="*/ 0 w 1343223"/>
              <a:gd name="connsiteY0" fmla="*/ 671612 h 1343223"/>
              <a:gd name="connsiteX1" fmla="*/ 671612 w 1343223"/>
              <a:gd name="connsiteY1" fmla="*/ 0 h 1343223"/>
              <a:gd name="connsiteX2" fmla="*/ 1343224 w 1343223"/>
              <a:gd name="connsiteY2" fmla="*/ 671612 h 1343223"/>
              <a:gd name="connsiteX3" fmla="*/ 671612 w 1343223"/>
              <a:gd name="connsiteY3" fmla="*/ 1343224 h 1343223"/>
              <a:gd name="connsiteX4" fmla="*/ 0 w 1343223"/>
              <a:gd name="connsiteY4" fmla="*/ 671612 h 134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223" h="1343223">
                <a:moveTo>
                  <a:pt x="0" y="671612"/>
                </a:moveTo>
                <a:cubicBezTo>
                  <a:pt x="0" y="300691"/>
                  <a:pt x="300691" y="0"/>
                  <a:pt x="671612" y="0"/>
                </a:cubicBezTo>
                <a:cubicBezTo>
                  <a:pt x="1042533" y="0"/>
                  <a:pt x="1343224" y="300691"/>
                  <a:pt x="1343224" y="671612"/>
                </a:cubicBezTo>
                <a:cubicBezTo>
                  <a:pt x="1343224" y="1042533"/>
                  <a:pt x="1042533" y="1343224"/>
                  <a:pt x="671612" y="1343224"/>
                </a:cubicBezTo>
                <a:cubicBezTo>
                  <a:pt x="300691" y="1343224"/>
                  <a:pt x="0" y="1042533"/>
                  <a:pt x="0" y="671612"/>
                </a:cubicBezTo>
                <a:close/>
              </a:path>
            </a:pathLst>
          </a:cu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4810" tIns="234810" rIns="234810" bIns="234810" numCol="1" spcCol="1270" anchor="ctr" anchorCtr="0">
            <a:noAutofit/>
          </a:bodyPr>
          <a:lstStyle/>
          <a:p>
            <a:pPr algn="ctr" defTabSz="10001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2300">
              <a:cs typeface="+mn-ea"/>
              <a:sym typeface="+mn-lt"/>
            </a:endParaRPr>
          </a:p>
        </p:txBody>
      </p:sp>
      <p:sp>
        <p:nvSpPr>
          <p:cNvPr id="103" name="Freeform 181"/>
          <p:cNvSpPr/>
          <p:nvPr/>
        </p:nvSpPr>
        <p:spPr>
          <a:xfrm>
            <a:off x="2862989" y="2285916"/>
            <a:ext cx="832576" cy="832576"/>
          </a:xfrm>
          <a:custGeom>
            <a:avLst/>
            <a:gdLst>
              <a:gd name="connsiteX0" fmla="*/ 0 w 1343223"/>
              <a:gd name="connsiteY0" fmla="*/ 671612 h 1343223"/>
              <a:gd name="connsiteX1" fmla="*/ 671612 w 1343223"/>
              <a:gd name="connsiteY1" fmla="*/ 0 h 1343223"/>
              <a:gd name="connsiteX2" fmla="*/ 1343224 w 1343223"/>
              <a:gd name="connsiteY2" fmla="*/ 671612 h 1343223"/>
              <a:gd name="connsiteX3" fmla="*/ 671612 w 1343223"/>
              <a:gd name="connsiteY3" fmla="*/ 1343224 h 1343223"/>
              <a:gd name="connsiteX4" fmla="*/ 0 w 1343223"/>
              <a:gd name="connsiteY4" fmla="*/ 671612 h 1343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223" h="1343223">
                <a:moveTo>
                  <a:pt x="0" y="671612"/>
                </a:moveTo>
                <a:cubicBezTo>
                  <a:pt x="0" y="300691"/>
                  <a:pt x="300691" y="0"/>
                  <a:pt x="671612" y="0"/>
                </a:cubicBezTo>
                <a:cubicBezTo>
                  <a:pt x="1042533" y="0"/>
                  <a:pt x="1343224" y="300691"/>
                  <a:pt x="1343224" y="671612"/>
                </a:cubicBezTo>
                <a:cubicBezTo>
                  <a:pt x="1343224" y="1042533"/>
                  <a:pt x="1042533" y="1343224"/>
                  <a:pt x="671612" y="1343224"/>
                </a:cubicBezTo>
                <a:cubicBezTo>
                  <a:pt x="300691" y="1343224"/>
                  <a:pt x="0" y="1042533"/>
                  <a:pt x="0" y="671612"/>
                </a:cubicBezTo>
                <a:close/>
              </a:path>
            </a:pathLst>
          </a:custGeo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4810" tIns="234810" rIns="234810" bIns="234810" numCol="1" spcCol="1270" anchor="ctr" anchorCtr="0">
            <a:noAutofit/>
          </a:bodyPr>
          <a:lstStyle/>
          <a:p>
            <a:pPr algn="ctr" defTabSz="10001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2300">
              <a:cs typeface="+mn-ea"/>
              <a:sym typeface="+mn-lt"/>
            </a:endParaRPr>
          </a:p>
        </p:txBody>
      </p:sp>
      <p:grpSp>
        <p:nvGrpSpPr>
          <p:cNvPr id="45" name="Group 148"/>
          <p:cNvGrpSpPr/>
          <p:nvPr/>
        </p:nvGrpSpPr>
        <p:grpSpPr>
          <a:xfrm>
            <a:off x="4382506" y="3801834"/>
            <a:ext cx="316598" cy="317140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86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87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88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6" name="Group 149"/>
          <p:cNvGrpSpPr/>
          <p:nvPr/>
        </p:nvGrpSpPr>
        <p:grpSpPr>
          <a:xfrm>
            <a:off x="4382506" y="1292714"/>
            <a:ext cx="317140" cy="297115"/>
            <a:chOff x="5368132" y="3540125"/>
            <a:chExt cx="465138" cy="435769"/>
          </a:xfrm>
          <a:solidFill>
            <a:schemeClr val="bg2"/>
          </a:solidFill>
        </p:grpSpPr>
        <p:sp>
          <p:nvSpPr>
            <p:cNvPr id="84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5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7" name="Group 150"/>
          <p:cNvGrpSpPr/>
          <p:nvPr/>
        </p:nvGrpSpPr>
        <p:grpSpPr>
          <a:xfrm>
            <a:off x="3123610" y="2539304"/>
            <a:ext cx="316598" cy="316598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81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8" name="Group 151"/>
          <p:cNvGrpSpPr/>
          <p:nvPr/>
        </p:nvGrpSpPr>
        <p:grpSpPr>
          <a:xfrm>
            <a:off x="5640976" y="2578541"/>
            <a:ext cx="316598" cy="247325"/>
            <a:chOff x="2581275" y="1710532"/>
            <a:chExt cx="464344" cy="362744"/>
          </a:xfrm>
          <a:solidFill>
            <a:schemeClr val="bg2"/>
          </a:solidFill>
        </p:grpSpPr>
        <p:sp>
          <p:nvSpPr>
            <p:cNvPr id="74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2" name="文本框 11">
            <a:extLst>
              <a:ext uri="{FF2B5EF4-FFF2-40B4-BE49-F238E27FC236}">
                <a16:creationId xmlns:a16="http://schemas.microsoft.com/office/drawing/2014/main" id="{C5BB38F6-955A-4350-AF9D-054D94EF8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603" y="311731"/>
            <a:ext cx="146578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spc="225" dirty="0">
                <a:cs typeface="+mn-ea"/>
                <a:sym typeface="+mn-lt"/>
              </a:rPr>
              <a:t>产品运行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5B26FDF-9EAC-4212-B2C8-E0A265730C67}"/>
              </a:ext>
            </a:extLst>
          </p:cNvPr>
          <p:cNvGrpSpPr/>
          <p:nvPr/>
        </p:nvGrpSpPr>
        <p:grpSpPr>
          <a:xfrm>
            <a:off x="5488021" y="1212781"/>
            <a:ext cx="2755867" cy="715392"/>
            <a:chOff x="5599125" y="1752340"/>
            <a:chExt cx="2755867" cy="715392"/>
          </a:xfrm>
        </p:grpSpPr>
        <p:sp>
          <p:nvSpPr>
            <p:cNvPr id="64" name="Rectangle 24">
              <a:extLst>
                <a:ext uri="{FF2B5EF4-FFF2-40B4-BE49-F238E27FC236}">
                  <a16:creationId xmlns:a16="http://schemas.microsoft.com/office/drawing/2014/main" id="{8B196EFB-AF23-4404-80DC-4C1F4954972E}"/>
                </a:ext>
              </a:extLst>
            </p:cNvPr>
            <p:cNvSpPr/>
            <p:nvPr/>
          </p:nvSpPr>
          <p:spPr>
            <a:xfrm>
              <a:off x="5599125" y="2003309"/>
              <a:ext cx="2755867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5" name="TextBox 25">
              <a:extLst>
                <a:ext uri="{FF2B5EF4-FFF2-40B4-BE49-F238E27FC236}">
                  <a16:creationId xmlns:a16="http://schemas.microsoft.com/office/drawing/2014/main" id="{988D4099-DDBC-439C-80D9-5F620468FD5E}"/>
                </a:ext>
              </a:extLst>
            </p:cNvPr>
            <p:cNvSpPr txBox="1"/>
            <p:nvPr/>
          </p:nvSpPr>
          <p:spPr>
            <a:xfrm>
              <a:off x="5599125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02CEF5D-6564-44D8-B784-928AED9E4794}"/>
              </a:ext>
            </a:extLst>
          </p:cNvPr>
          <p:cNvGrpSpPr/>
          <p:nvPr/>
        </p:nvGrpSpPr>
        <p:grpSpPr>
          <a:xfrm>
            <a:off x="900114" y="1212781"/>
            <a:ext cx="2671239" cy="715392"/>
            <a:chOff x="4869257" y="1752340"/>
            <a:chExt cx="2671239" cy="715392"/>
          </a:xfrm>
        </p:grpSpPr>
        <p:sp>
          <p:nvSpPr>
            <p:cNvPr id="67" name="Rectangle 24">
              <a:extLst>
                <a:ext uri="{FF2B5EF4-FFF2-40B4-BE49-F238E27FC236}">
                  <a16:creationId xmlns:a16="http://schemas.microsoft.com/office/drawing/2014/main" id="{1C5245FD-9CD9-4380-8DD0-32AC255E88B7}"/>
                </a:ext>
              </a:extLst>
            </p:cNvPr>
            <p:cNvSpPr/>
            <p:nvPr/>
          </p:nvSpPr>
          <p:spPr>
            <a:xfrm>
              <a:off x="4869257" y="2003309"/>
              <a:ext cx="2640024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8" name="TextBox 25">
              <a:extLst>
                <a:ext uri="{FF2B5EF4-FFF2-40B4-BE49-F238E27FC236}">
                  <a16:creationId xmlns:a16="http://schemas.microsoft.com/office/drawing/2014/main" id="{88A4A27B-3732-4156-9F43-DBEBE4449D9E}"/>
                </a:ext>
              </a:extLst>
            </p:cNvPr>
            <p:cNvSpPr txBox="1"/>
            <p:nvPr/>
          </p:nvSpPr>
          <p:spPr>
            <a:xfrm>
              <a:off x="6134776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C994D0B-5BDB-4C47-96E8-0ED62E15446E}"/>
              </a:ext>
            </a:extLst>
          </p:cNvPr>
          <p:cNvGrpSpPr/>
          <p:nvPr/>
        </p:nvGrpSpPr>
        <p:grpSpPr>
          <a:xfrm>
            <a:off x="5488021" y="3528853"/>
            <a:ext cx="2755867" cy="715392"/>
            <a:chOff x="5599125" y="1752340"/>
            <a:chExt cx="2755867" cy="715392"/>
          </a:xfrm>
        </p:grpSpPr>
        <p:sp>
          <p:nvSpPr>
            <p:cNvPr id="70" name="Rectangle 24">
              <a:extLst>
                <a:ext uri="{FF2B5EF4-FFF2-40B4-BE49-F238E27FC236}">
                  <a16:creationId xmlns:a16="http://schemas.microsoft.com/office/drawing/2014/main" id="{9836BE81-41E2-4CD6-8754-1E6C364D0A76}"/>
                </a:ext>
              </a:extLst>
            </p:cNvPr>
            <p:cNvSpPr/>
            <p:nvPr/>
          </p:nvSpPr>
          <p:spPr>
            <a:xfrm>
              <a:off x="5599125" y="2003309"/>
              <a:ext cx="2755867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71" name="TextBox 25">
              <a:extLst>
                <a:ext uri="{FF2B5EF4-FFF2-40B4-BE49-F238E27FC236}">
                  <a16:creationId xmlns:a16="http://schemas.microsoft.com/office/drawing/2014/main" id="{78BA9094-E341-4930-A47D-0B263ADD5061}"/>
                </a:ext>
              </a:extLst>
            </p:cNvPr>
            <p:cNvSpPr txBox="1"/>
            <p:nvPr/>
          </p:nvSpPr>
          <p:spPr>
            <a:xfrm>
              <a:off x="5599125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C694FF06-2D45-4CF2-ABA6-3AD89A576156}"/>
              </a:ext>
            </a:extLst>
          </p:cNvPr>
          <p:cNvGrpSpPr/>
          <p:nvPr/>
        </p:nvGrpSpPr>
        <p:grpSpPr>
          <a:xfrm>
            <a:off x="900114" y="3528853"/>
            <a:ext cx="2671239" cy="715392"/>
            <a:chOff x="4869257" y="1752340"/>
            <a:chExt cx="2671239" cy="715392"/>
          </a:xfrm>
        </p:grpSpPr>
        <p:sp>
          <p:nvSpPr>
            <p:cNvPr id="73" name="Rectangle 24">
              <a:extLst>
                <a:ext uri="{FF2B5EF4-FFF2-40B4-BE49-F238E27FC236}">
                  <a16:creationId xmlns:a16="http://schemas.microsoft.com/office/drawing/2014/main" id="{F50DD28B-6285-4DBA-8BB4-120723CE17C4}"/>
                </a:ext>
              </a:extLst>
            </p:cNvPr>
            <p:cNvSpPr/>
            <p:nvPr/>
          </p:nvSpPr>
          <p:spPr>
            <a:xfrm>
              <a:off x="4869257" y="2003309"/>
              <a:ext cx="2640024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4" name="TextBox 25">
              <a:extLst>
                <a:ext uri="{FF2B5EF4-FFF2-40B4-BE49-F238E27FC236}">
                  <a16:creationId xmlns:a16="http://schemas.microsoft.com/office/drawing/2014/main" id="{CCDE5E62-D3BB-4E8A-B05A-B45FBA3CA626}"/>
                </a:ext>
              </a:extLst>
            </p:cNvPr>
            <p:cNvSpPr txBox="1"/>
            <p:nvPr/>
          </p:nvSpPr>
          <p:spPr>
            <a:xfrm>
              <a:off x="6134776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1997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GrpSpPr/>
          <p:nvPr/>
        </p:nvGrpSpPr>
        <p:grpSpPr>
          <a:xfrm>
            <a:off x="2889805" y="1505675"/>
            <a:ext cx="3364688" cy="2592776"/>
            <a:chOff x="3883553" y="2421092"/>
            <a:chExt cx="4486251" cy="3457035"/>
          </a:xfrm>
          <a:solidFill>
            <a:srgbClr val="FFABAA"/>
          </a:solidFill>
          <a:effectLst/>
        </p:grpSpPr>
        <p:sp>
          <p:nvSpPr>
            <p:cNvPr id="7" name="矩形 1"/>
            <p:cNvSpPr/>
            <p:nvPr/>
          </p:nvSpPr>
          <p:spPr>
            <a:xfrm rot="293950">
              <a:off x="5179612" y="5548017"/>
              <a:ext cx="3190192" cy="330110"/>
            </a:xfrm>
            <a:custGeom>
              <a:avLst/>
              <a:gdLst>
                <a:gd name="connsiteX0" fmla="*/ 0 w 4180787"/>
                <a:gd name="connsiteY0" fmla="*/ 0 h 432613"/>
                <a:gd name="connsiteX1" fmla="*/ 4180787 w 4180787"/>
                <a:gd name="connsiteY1" fmla="*/ 0 h 432613"/>
                <a:gd name="connsiteX2" fmla="*/ 4180787 w 4180787"/>
                <a:gd name="connsiteY2" fmla="*/ 432613 h 432613"/>
                <a:gd name="connsiteX3" fmla="*/ 0 w 4180787"/>
                <a:gd name="connsiteY3" fmla="*/ 432613 h 432613"/>
                <a:gd name="connsiteX4" fmla="*/ 0 w 4180787"/>
                <a:gd name="connsiteY4" fmla="*/ 0 h 432613"/>
                <a:gd name="connsiteX0-1" fmla="*/ 0 w 4180787"/>
                <a:gd name="connsiteY0-2" fmla="*/ 0 h 446239"/>
                <a:gd name="connsiteX1-3" fmla="*/ 4180787 w 4180787"/>
                <a:gd name="connsiteY1-4" fmla="*/ 0 h 446239"/>
                <a:gd name="connsiteX2-5" fmla="*/ 4180787 w 4180787"/>
                <a:gd name="connsiteY2-6" fmla="*/ 432613 h 446239"/>
                <a:gd name="connsiteX3-7" fmla="*/ 1797892 w 4180787"/>
                <a:gd name="connsiteY3-8" fmla="*/ 446239 h 446239"/>
                <a:gd name="connsiteX4-9" fmla="*/ 0 w 4180787"/>
                <a:gd name="connsiteY4-10" fmla="*/ 432613 h 446239"/>
                <a:gd name="connsiteX5" fmla="*/ 0 w 4180787"/>
                <a:gd name="connsiteY5" fmla="*/ 0 h 446239"/>
                <a:gd name="connsiteX0-11" fmla="*/ 0 w 4180787"/>
                <a:gd name="connsiteY0-12" fmla="*/ 3102 h 449341"/>
                <a:gd name="connsiteX1-13" fmla="*/ 1774422 w 4180787"/>
                <a:gd name="connsiteY1-14" fmla="*/ 0 h 449341"/>
                <a:gd name="connsiteX2-15" fmla="*/ 4180787 w 4180787"/>
                <a:gd name="connsiteY2-16" fmla="*/ 3102 h 449341"/>
                <a:gd name="connsiteX3-17" fmla="*/ 4180787 w 4180787"/>
                <a:gd name="connsiteY3-18" fmla="*/ 435715 h 449341"/>
                <a:gd name="connsiteX4-19" fmla="*/ 1797892 w 4180787"/>
                <a:gd name="connsiteY4-20" fmla="*/ 449341 h 449341"/>
                <a:gd name="connsiteX5-21" fmla="*/ 0 w 4180787"/>
                <a:gd name="connsiteY5-22" fmla="*/ 435715 h 449341"/>
                <a:gd name="connsiteX6" fmla="*/ 0 w 4180787"/>
                <a:gd name="connsiteY6" fmla="*/ 3102 h 449341"/>
                <a:gd name="connsiteX0-23" fmla="*/ 0 w 4180787"/>
                <a:gd name="connsiteY0-24" fmla="*/ 0 h 446239"/>
                <a:gd name="connsiteX1-25" fmla="*/ 1791064 w 4180787"/>
                <a:gd name="connsiteY1-26" fmla="*/ 191058 h 446239"/>
                <a:gd name="connsiteX2-27" fmla="*/ 4180787 w 4180787"/>
                <a:gd name="connsiteY2-28" fmla="*/ 0 h 446239"/>
                <a:gd name="connsiteX3-29" fmla="*/ 4180787 w 4180787"/>
                <a:gd name="connsiteY3-30" fmla="*/ 432613 h 446239"/>
                <a:gd name="connsiteX4-31" fmla="*/ 1797892 w 4180787"/>
                <a:gd name="connsiteY4-32" fmla="*/ 446239 h 446239"/>
                <a:gd name="connsiteX5-33" fmla="*/ 0 w 4180787"/>
                <a:gd name="connsiteY5-34" fmla="*/ 432613 h 446239"/>
                <a:gd name="connsiteX6-35" fmla="*/ 0 w 4180787"/>
                <a:gd name="connsiteY6-36" fmla="*/ 0 h 446239"/>
                <a:gd name="connsiteX0-37" fmla="*/ 0 w 4180787"/>
                <a:gd name="connsiteY0-38" fmla="*/ 0 h 432613"/>
                <a:gd name="connsiteX1-39" fmla="*/ 1791064 w 4180787"/>
                <a:gd name="connsiteY1-40" fmla="*/ 191058 h 432613"/>
                <a:gd name="connsiteX2-41" fmla="*/ 4180787 w 4180787"/>
                <a:gd name="connsiteY2-42" fmla="*/ 0 h 432613"/>
                <a:gd name="connsiteX3-43" fmla="*/ 4180787 w 4180787"/>
                <a:gd name="connsiteY3-44" fmla="*/ 432613 h 432613"/>
                <a:gd name="connsiteX4-45" fmla="*/ 1740284 w 4180787"/>
                <a:gd name="connsiteY4-46" fmla="*/ 300725 h 432613"/>
                <a:gd name="connsiteX5-47" fmla="*/ 0 w 4180787"/>
                <a:gd name="connsiteY5-48" fmla="*/ 432613 h 432613"/>
                <a:gd name="connsiteX6-49" fmla="*/ 0 w 4180787"/>
                <a:gd name="connsiteY6-50" fmla="*/ 0 h 432613"/>
                <a:gd name="connsiteX0-51" fmla="*/ 0 w 4180787"/>
                <a:gd name="connsiteY0-52" fmla="*/ 0 h 432613"/>
                <a:gd name="connsiteX1-53" fmla="*/ 1835870 w 4180787"/>
                <a:gd name="connsiteY1-54" fmla="*/ 187218 h 432613"/>
                <a:gd name="connsiteX2-55" fmla="*/ 4180787 w 4180787"/>
                <a:gd name="connsiteY2-56" fmla="*/ 0 h 432613"/>
                <a:gd name="connsiteX3-57" fmla="*/ 4180787 w 4180787"/>
                <a:gd name="connsiteY3-58" fmla="*/ 432613 h 432613"/>
                <a:gd name="connsiteX4-59" fmla="*/ 1740284 w 4180787"/>
                <a:gd name="connsiteY4-60" fmla="*/ 300725 h 432613"/>
                <a:gd name="connsiteX5-61" fmla="*/ 0 w 4180787"/>
                <a:gd name="connsiteY5-62" fmla="*/ 432613 h 432613"/>
                <a:gd name="connsiteX6-63" fmla="*/ 0 w 4180787"/>
                <a:gd name="connsiteY6-64" fmla="*/ 0 h 432613"/>
                <a:gd name="connsiteX0-65" fmla="*/ 0 w 4180787"/>
                <a:gd name="connsiteY0-66" fmla="*/ 4908 h 437521"/>
                <a:gd name="connsiteX1-67" fmla="*/ 1835870 w 4180787"/>
                <a:gd name="connsiteY1-68" fmla="*/ 192126 h 437521"/>
                <a:gd name="connsiteX2-69" fmla="*/ 4180787 w 4180787"/>
                <a:gd name="connsiteY2-70" fmla="*/ 4908 h 437521"/>
                <a:gd name="connsiteX3-71" fmla="*/ 4180787 w 4180787"/>
                <a:gd name="connsiteY3-72" fmla="*/ 437521 h 437521"/>
                <a:gd name="connsiteX4-73" fmla="*/ 1740284 w 4180787"/>
                <a:gd name="connsiteY4-74" fmla="*/ 305633 h 437521"/>
                <a:gd name="connsiteX5-75" fmla="*/ 0 w 4180787"/>
                <a:gd name="connsiteY5-76" fmla="*/ 437521 h 437521"/>
                <a:gd name="connsiteX6-77" fmla="*/ 0 w 4180787"/>
                <a:gd name="connsiteY6-78" fmla="*/ 4908 h 437521"/>
                <a:gd name="connsiteX0-79" fmla="*/ 0 w 4180787"/>
                <a:gd name="connsiteY0-80" fmla="*/ 4908 h 446252"/>
                <a:gd name="connsiteX1-81" fmla="*/ 1835870 w 4180787"/>
                <a:gd name="connsiteY1-82" fmla="*/ 192126 h 446252"/>
                <a:gd name="connsiteX2-83" fmla="*/ 4180787 w 4180787"/>
                <a:gd name="connsiteY2-84" fmla="*/ 4908 h 446252"/>
                <a:gd name="connsiteX3-85" fmla="*/ 4180787 w 4180787"/>
                <a:gd name="connsiteY3-86" fmla="*/ 437521 h 446252"/>
                <a:gd name="connsiteX4-87" fmla="*/ 1740284 w 4180787"/>
                <a:gd name="connsiteY4-88" fmla="*/ 305633 h 446252"/>
                <a:gd name="connsiteX5-89" fmla="*/ 0 w 4180787"/>
                <a:gd name="connsiteY5-90" fmla="*/ 437521 h 446252"/>
                <a:gd name="connsiteX6-91" fmla="*/ 0 w 4180787"/>
                <a:gd name="connsiteY6-92" fmla="*/ 4908 h 446252"/>
                <a:gd name="connsiteX0-93" fmla="*/ 0 w 4180787"/>
                <a:gd name="connsiteY0-94" fmla="*/ 4107 h 445451"/>
                <a:gd name="connsiteX1-95" fmla="*/ 1779968 w 4180787"/>
                <a:gd name="connsiteY1-96" fmla="*/ 241252 h 445451"/>
                <a:gd name="connsiteX2-97" fmla="*/ 4180787 w 4180787"/>
                <a:gd name="connsiteY2-98" fmla="*/ 4107 h 445451"/>
                <a:gd name="connsiteX3-99" fmla="*/ 4180787 w 4180787"/>
                <a:gd name="connsiteY3-100" fmla="*/ 436720 h 445451"/>
                <a:gd name="connsiteX4-101" fmla="*/ 1740284 w 4180787"/>
                <a:gd name="connsiteY4-102" fmla="*/ 304832 h 445451"/>
                <a:gd name="connsiteX5-103" fmla="*/ 0 w 4180787"/>
                <a:gd name="connsiteY5-104" fmla="*/ 436720 h 445451"/>
                <a:gd name="connsiteX6-105" fmla="*/ 0 w 4180787"/>
                <a:gd name="connsiteY6-106" fmla="*/ 4107 h 445451"/>
                <a:gd name="connsiteX0-107" fmla="*/ 0 w 4180787"/>
                <a:gd name="connsiteY0-108" fmla="*/ 4107 h 445451"/>
                <a:gd name="connsiteX1-109" fmla="*/ 1779968 w 4180787"/>
                <a:gd name="connsiteY1-110" fmla="*/ 241252 h 445451"/>
                <a:gd name="connsiteX2-111" fmla="*/ 4180787 w 4180787"/>
                <a:gd name="connsiteY2-112" fmla="*/ 4107 h 445451"/>
                <a:gd name="connsiteX3-113" fmla="*/ 4180787 w 4180787"/>
                <a:gd name="connsiteY3-114" fmla="*/ 436720 h 445451"/>
                <a:gd name="connsiteX4-115" fmla="*/ 1740284 w 4180787"/>
                <a:gd name="connsiteY4-116" fmla="*/ 304832 h 445451"/>
                <a:gd name="connsiteX5-117" fmla="*/ 0 w 4180787"/>
                <a:gd name="connsiteY5-118" fmla="*/ 436720 h 445451"/>
                <a:gd name="connsiteX6-119" fmla="*/ 0 w 4180787"/>
                <a:gd name="connsiteY6-120" fmla="*/ 4107 h 445451"/>
                <a:gd name="connsiteX0-121" fmla="*/ 0 w 4180787"/>
                <a:gd name="connsiteY0-122" fmla="*/ 4107 h 436720"/>
                <a:gd name="connsiteX1-123" fmla="*/ 1779968 w 4180787"/>
                <a:gd name="connsiteY1-124" fmla="*/ 241252 h 436720"/>
                <a:gd name="connsiteX2-125" fmla="*/ 4180787 w 4180787"/>
                <a:gd name="connsiteY2-126" fmla="*/ 4107 h 436720"/>
                <a:gd name="connsiteX3-127" fmla="*/ 4180787 w 4180787"/>
                <a:gd name="connsiteY3-128" fmla="*/ 436720 h 436720"/>
                <a:gd name="connsiteX4-129" fmla="*/ 1740284 w 4180787"/>
                <a:gd name="connsiteY4-130" fmla="*/ 304832 h 436720"/>
                <a:gd name="connsiteX5-131" fmla="*/ 0 w 4180787"/>
                <a:gd name="connsiteY5-132" fmla="*/ 436720 h 436720"/>
                <a:gd name="connsiteX6-133" fmla="*/ 0 w 4180787"/>
                <a:gd name="connsiteY6-134" fmla="*/ 4107 h 436720"/>
                <a:gd name="connsiteX0-135" fmla="*/ 0 w 4180787"/>
                <a:gd name="connsiteY0-136" fmla="*/ 4107 h 436720"/>
                <a:gd name="connsiteX1-137" fmla="*/ 1779968 w 4180787"/>
                <a:gd name="connsiteY1-138" fmla="*/ 241252 h 436720"/>
                <a:gd name="connsiteX2-139" fmla="*/ 4180787 w 4180787"/>
                <a:gd name="connsiteY2-140" fmla="*/ 4107 h 436720"/>
                <a:gd name="connsiteX3-141" fmla="*/ 4180787 w 4180787"/>
                <a:gd name="connsiteY3-142" fmla="*/ 436720 h 436720"/>
                <a:gd name="connsiteX4-143" fmla="*/ 1740284 w 4180787"/>
                <a:gd name="connsiteY4-144" fmla="*/ 304832 h 436720"/>
                <a:gd name="connsiteX5-145" fmla="*/ 0 w 4180787"/>
                <a:gd name="connsiteY5-146" fmla="*/ 436720 h 436720"/>
                <a:gd name="connsiteX6-147" fmla="*/ 0 w 4180787"/>
                <a:gd name="connsiteY6-148" fmla="*/ 4107 h 436720"/>
                <a:gd name="connsiteX0-149" fmla="*/ 0 w 4180787"/>
                <a:gd name="connsiteY0-150" fmla="*/ 0 h 432613"/>
                <a:gd name="connsiteX1-151" fmla="*/ 1779968 w 4180787"/>
                <a:gd name="connsiteY1-152" fmla="*/ 237145 h 432613"/>
                <a:gd name="connsiteX2-153" fmla="*/ 4180787 w 4180787"/>
                <a:gd name="connsiteY2-154" fmla="*/ 0 h 432613"/>
                <a:gd name="connsiteX3-155" fmla="*/ 4180787 w 4180787"/>
                <a:gd name="connsiteY3-156" fmla="*/ 432613 h 432613"/>
                <a:gd name="connsiteX4-157" fmla="*/ 1740284 w 4180787"/>
                <a:gd name="connsiteY4-158" fmla="*/ 300725 h 432613"/>
                <a:gd name="connsiteX5-159" fmla="*/ 0 w 4180787"/>
                <a:gd name="connsiteY5-160" fmla="*/ 432613 h 432613"/>
                <a:gd name="connsiteX6-161" fmla="*/ 0 w 4180787"/>
                <a:gd name="connsiteY6-162" fmla="*/ 0 h 4326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</a:cxnLst>
              <a:rect l="l" t="t" r="r" b="b"/>
              <a:pathLst>
                <a:path w="4180787" h="432613">
                  <a:moveTo>
                    <a:pt x="0" y="0"/>
                  </a:moveTo>
                  <a:cubicBezTo>
                    <a:pt x="455759" y="126804"/>
                    <a:pt x="1083170" y="237145"/>
                    <a:pt x="1779968" y="237145"/>
                  </a:cubicBezTo>
                  <a:cubicBezTo>
                    <a:pt x="2476766" y="237145"/>
                    <a:pt x="3713158" y="116136"/>
                    <a:pt x="4180787" y="0"/>
                  </a:cubicBezTo>
                  <a:lnTo>
                    <a:pt x="4180787" y="432613"/>
                  </a:lnTo>
                  <a:cubicBezTo>
                    <a:pt x="3758675" y="303509"/>
                    <a:pt x="2437082" y="300725"/>
                    <a:pt x="1740284" y="300725"/>
                  </a:cubicBezTo>
                  <a:cubicBezTo>
                    <a:pt x="1043486" y="300725"/>
                    <a:pt x="357043" y="386721"/>
                    <a:pt x="0" y="4326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1"/>
            <p:cNvSpPr/>
            <p:nvPr/>
          </p:nvSpPr>
          <p:spPr>
            <a:xfrm rot="19913209">
              <a:off x="4861409" y="4859457"/>
              <a:ext cx="1931602" cy="322151"/>
            </a:xfrm>
            <a:custGeom>
              <a:avLst/>
              <a:gdLst>
                <a:gd name="connsiteX0" fmla="*/ 0 w 4180787"/>
                <a:gd name="connsiteY0" fmla="*/ 0 h 432613"/>
                <a:gd name="connsiteX1" fmla="*/ 4180787 w 4180787"/>
                <a:gd name="connsiteY1" fmla="*/ 0 h 432613"/>
                <a:gd name="connsiteX2" fmla="*/ 4180787 w 4180787"/>
                <a:gd name="connsiteY2" fmla="*/ 432613 h 432613"/>
                <a:gd name="connsiteX3" fmla="*/ 0 w 4180787"/>
                <a:gd name="connsiteY3" fmla="*/ 432613 h 432613"/>
                <a:gd name="connsiteX4" fmla="*/ 0 w 4180787"/>
                <a:gd name="connsiteY4" fmla="*/ 0 h 432613"/>
                <a:gd name="connsiteX0-1" fmla="*/ 0 w 4180787"/>
                <a:gd name="connsiteY0-2" fmla="*/ 0 h 446239"/>
                <a:gd name="connsiteX1-3" fmla="*/ 4180787 w 4180787"/>
                <a:gd name="connsiteY1-4" fmla="*/ 0 h 446239"/>
                <a:gd name="connsiteX2-5" fmla="*/ 4180787 w 4180787"/>
                <a:gd name="connsiteY2-6" fmla="*/ 432613 h 446239"/>
                <a:gd name="connsiteX3-7" fmla="*/ 1797892 w 4180787"/>
                <a:gd name="connsiteY3-8" fmla="*/ 446239 h 446239"/>
                <a:gd name="connsiteX4-9" fmla="*/ 0 w 4180787"/>
                <a:gd name="connsiteY4-10" fmla="*/ 432613 h 446239"/>
                <a:gd name="connsiteX5" fmla="*/ 0 w 4180787"/>
                <a:gd name="connsiteY5" fmla="*/ 0 h 446239"/>
                <a:gd name="connsiteX0-11" fmla="*/ 0 w 4180787"/>
                <a:gd name="connsiteY0-12" fmla="*/ 3102 h 449341"/>
                <a:gd name="connsiteX1-13" fmla="*/ 1774422 w 4180787"/>
                <a:gd name="connsiteY1-14" fmla="*/ 0 h 449341"/>
                <a:gd name="connsiteX2-15" fmla="*/ 4180787 w 4180787"/>
                <a:gd name="connsiteY2-16" fmla="*/ 3102 h 449341"/>
                <a:gd name="connsiteX3-17" fmla="*/ 4180787 w 4180787"/>
                <a:gd name="connsiteY3-18" fmla="*/ 435715 h 449341"/>
                <a:gd name="connsiteX4-19" fmla="*/ 1797892 w 4180787"/>
                <a:gd name="connsiteY4-20" fmla="*/ 449341 h 449341"/>
                <a:gd name="connsiteX5-21" fmla="*/ 0 w 4180787"/>
                <a:gd name="connsiteY5-22" fmla="*/ 435715 h 449341"/>
                <a:gd name="connsiteX6" fmla="*/ 0 w 4180787"/>
                <a:gd name="connsiteY6" fmla="*/ 3102 h 449341"/>
                <a:gd name="connsiteX0-23" fmla="*/ 0 w 4180787"/>
                <a:gd name="connsiteY0-24" fmla="*/ 0 h 446239"/>
                <a:gd name="connsiteX1-25" fmla="*/ 1791064 w 4180787"/>
                <a:gd name="connsiteY1-26" fmla="*/ 191058 h 446239"/>
                <a:gd name="connsiteX2-27" fmla="*/ 4180787 w 4180787"/>
                <a:gd name="connsiteY2-28" fmla="*/ 0 h 446239"/>
                <a:gd name="connsiteX3-29" fmla="*/ 4180787 w 4180787"/>
                <a:gd name="connsiteY3-30" fmla="*/ 432613 h 446239"/>
                <a:gd name="connsiteX4-31" fmla="*/ 1797892 w 4180787"/>
                <a:gd name="connsiteY4-32" fmla="*/ 446239 h 446239"/>
                <a:gd name="connsiteX5-33" fmla="*/ 0 w 4180787"/>
                <a:gd name="connsiteY5-34" fmla="*/ 432613 h 446239"/>
                <a:gd name="connsiteX6-35" fmla="*/ 0 w 4180787"/>
                <a:gd name="connsiteY6-36" fmla="*/ 0 h 446239"/>
                <a:gd name="connsiteX0-37" fmla="*/ 0 w 4180787"/>
                <a:gd name="connsiteY0-38" fmla="*/ 0 h 432613"/>
                <a:gd name="connsiteX1-39" fmla="*/ 1791064 w 4180787"/>
                <a:gd name="connsiteY1-40" fmla="*/ 191058 h 432613"/>
                <a:gd name="connsiteX2-41" fmla="*/ 4180787 w 4180787"/>
                <a:gd name="connsiteY2-42" fmla="*/ 0 h 432613"/>
                <a:gd name="connsiteX3-43" fmla="*/ 4180787 w 4180787"/>
                <a:gd name="connsiteY3-44" fmla="*/ 432613 h 432613"/>
                <a:gd name="connsiteX4-45" fmla="*/ 1740284 w 4180787"/>
                <a:gd name="connsiteY4-46" fmla="*/ 300725 h 432613"/>
                <a:gd name="connsiteX5-47" fmla="*/ 0 w 4180787"/>
                <a:gd name="connsiteY5-48" fmla="*/ 432613 h 432613"/>
                <a:gd name="connsiteX6-49" fmla="*/ 0 w 4180787"/>
                <a:gd name="connsiteY6-50" fmla="*/ 0 h 432613"/>
                <a:gd name="connsiteX0-51" fmla="*/ 0 w 4180787"/>
                <a:gd name="connsiteY0-52" fmla="*/ 0 h 432613"/>
                <a:gd name="connsiteX1-53" fmla="*/ 1835870 w 4180787"/>
                <a:gd name="connsiteY1-54" fmla="*/ 187218 h 432613"/>
                <a:gd name="connsiteX2-55" fmla="*/ 4180787 w 4180787"/>
                <a:gd name="connsiteY2-56" fmla="*/ 0 h 432613"/>
                <a:gd name="connsiteX3-57" fmla="*/ 4180787 w 4180787"/>
                <a:gd name="connsiteY3-58" fmla="*/ 432613 h 432613"/>
                <a:gd name="connsiteX4-59" fmla="*/ 1740284 w 4180787"/>
                <a:gd name="connsiteY4-60" fmla="*/ 300725 h 432613"/>
                <a:gd name="connsiteX5-61" fmla="*/ 0 w 4180787"/>
                <a:gd name="connsiteY5-62" fmla="*/ 432613 h 432613"/>
                <a:gd name="connsiteX6-63" fmla="*/ 0 w 4180787"/>
                <a:gd name="connsiteY6-64" fmla="*/ 0 h 432613"/>
                <a:gd name="connsiteX0-65" fmla="*/ 0 w 4180787"/>
                <a:gd name="connsiteY0-66" fmla="*/ 4908 h 437521"/>
                <a:gd name="connsiteX1-67" fmla="*/ 1835870 w 4180787"/>
                <a:gd name="connsiteY1-68" fmla="*/ 192126 h 437521"/>
                <a:gd name="connsiteX2-69" fmla="*/ 4180787 w 4180787"/>
                <a:gd name="connsiteY2-70" fmla="*/ 4908 h 437521"/>
                <a:gd name="connsiteX3-71" fmla="*/ 4180787 w 4180787"/>
                <a:gd name="connsiteY3-72" fmla="*/ 437521 h 437521"/>
                <a:gd name="connsiteX4-73" fmla="*/ 1740284 w 4180787"/>
                <a:gd name="connsiteY4-74" fmla="*/ 305633 h 437521"/>
                <a:gd name="connsiteX5-75" fmla="*/ 0 w 4180787"/>
                <a:gd name="connsiteY5-76" fmla="*/ 437521 h 437521"/>
                <a:gd name="connsiteX6-77" fmla="*/ 0 w 4180787"/>
                <a:gd name="connsiteY6-78" fmla="*/ 4908 h 437521"/>
                <a:gd name="connsiteX0-79" fmla="*/ 0 w 4180787"/>
                <a:gd name="connsiteY0-80" fmla="*/ 4908 h 446252"/>
                <a:gd name="connsiteX1-81" fmla="*/ 1835870 w 4180787"/>
                <a:gd name="connsiteY1-82" fmla="*/ 192126 h 446252"/>
                <a:gd name="connsiteX2-83" fmla="*/ 4180787 w 4180787"/>
                <a:gd name="connsiteY2-84" fmla="*/ 4908 h 446252"/>
                <a:gd name="connsiteX3-85" fmla="*/ 4180787 w 4180787"/>
                <a:gd name="connsiteY3-86" fmla="*/ 437521 h 446252"/>
                <a:gd name="connsiteX4-87" fmla="*/ 1740284 w 4180787"/>
                <a:gd name="connsiteY4-88" fmla="*/ 305633 h 446252"/>
                <a:gd name="connsiteX5-89" fmla="*/ 0 w 4180787"/>
                <a:gd name="connsiteY5-90" fmla="*/ 437521 h 446252"/>
                <a:gd name="connsiteX6-91" fmla="*/ 0 w 4180787"/>
                <a:gd name="connsiteY6-92" fmla="*/ 4908 h 446252"/>
                <a:gd name="connsiteX0-93" fmla="*/ 0 w 4180787"/>
                <a:gd name="connsiteY0-94" fmla="*/ 4107 h 445451"/>
                <a:gd name="connsiteX1-95" fmla="*/ 1779968 w 4180787"/>
                <a:gd name="connsiteY1-96" fmla="*/ 241252 h 445451"/>
                <a:gd name="connsiteX2-97" fmla="*/ 4180787 w 4180787"/>
                <a:gd name="connsiteY2-98" fmla="*/ 4107 h 445451"/>
                <a:gd name="connsiteX3-99" fmla="*/ 4180787 w 4180787"/>
                <a:gd name="connsiteY3-100" fmla="*/ 436720 h 445451"/>
                <a:gd name="connsiteX4-101" fmla="*/ 1740284 w 4180787"/>
                <a:gd name="connsiteY4-102" fmla="*/ 304832 h 445451"/>
                <a:gd name="connsiteX5-103" fmla="*/ 0 w 4180787"/>
                <a:gd name="connsiteY5-104" fmla="*/ 436720 h 445451"/>
                <a:gd name="connsiteX6-105" fmla="*/ 0 w 4180787"/>
                <a:gd name="connsiteY6-106" fmla="*/ 4107 h 445451"/>
                <a:gd name="connsiteX0-107" fmla="*/ 0 w 4180787"/>
                <a:gd name="connsiteY0-108" fmla="*/ 4107 h 445451"/>
                <a:gd name="connsiteX1-109" fmla="*/ 1779968 w 4180787"/>
                <a:gd name="connsiteY1-110" fmla="*/ 241252 h 445451"/>
                <a:gd name="connsiteX2-111" fmla="*/ 4180787 w 4180787"/>
                <a:gd name="connsiteY2-112" fmla="*/ 4107 h 445451"/>
                <a:gd name="connsiteX3-113" fmla="*/ 4180787 w 4180787"/>
                <a:gd name="connsiteY3-114" fmla="*/ 436720 h 445451"/>
                <a:gd name="connsiteX4-115" fmla="*/ 1740284 w 4180787"/>
                <a:gd name="connsiteY4-116" fmla="*/ 304832 h 445451"/>
                <a:gd name="connsiteX5-117" fmla="*/ 0 w 4180787"/>
                <a:gd name="connsiteY5-118" fmla="*/ 436720 h 445451"/>
                <a:gd name="connsiteX6-119" fmla="*/ 0 w 4180787"/>
                <a:gd name="connsiteY6-120" fmla="*/ 4107 h 445451"/>
                <a:gd name="connsiteX0-121" fmla="*/ 0 w 4180787"/>
                <a:gd name="connsiteY0-122" fmla="*/ 4107 h 436720"/>
                <a:gd name="connsiteX1-123" fmla="*/ 1779968 w 4180787"/>
                <a:gd name="connsiteY1-124" fmla="*/ 241252 h 436720"/>
                <a:gd name="connsiteX2-125" fmla="*/ 4180787 w 4180787"/>
                <a:gd name="connsiteY2-126" fmla="*/ 4107 h 436720"/>
                <a:gd name="connsiteX3-127" fmla="*/ 4180787 w 4180787"/>
                <a:gd name="connsiteY3-128" fmla="*/ 436720 h 436720"/>
                <a:gd name="connsiteX4-129" fmla="*/ 1740284 w 4180787"/>
                <a:gd name="connsiteY4-130" fmla="*/ 304832 h 436720"/>
                <a:gd name="connsiteX5-131" fmla="*/ 0 w 4180787"/>
                <a:gd name="connsiteY5-132" fmla="*/ 436720 h 436720"/>
                <a:gd name="connsiteX6-133" fmla="*/ 0 w 4180787"/>
                <a:gd name="connsiteY6-134" fmla="*/ 4107 h 436720"/>
                <a:gd name="connsiteX0-135" fmla="*/ 0 w 4180787"/>
                <a:gd name="connsiteY0-136" fmla="*/ 4107 h 436720"/>
                <a:gd name="connsiteX1-137" fmla="*/ 1779968 w 4180787"/>
                <a:gd name="connsiteY1-138" fmla="*/ 241252 h 436720"/>
                <a:gd name="connsiteX2-139" fmla="*/ 4180787 w 4180787"/>
                <a:gd name="connsiteY2-140" fmla="*/ 4107 h 436720"/>
                <a:gd name="connsiteX3-141" fmla="*/ 4180787 w 4180787"/>
                <a:gd name="connsiteY3-142" fmla="*/ 436720 h 436720"/>
                <a:gd name="connsiteX4-143" fmla="*/ 1740284 w 4180787"/>
                <a:gd name="connsiteY4-144" fmla="*/ 304832 h 436720"/>
                <a:gd name="connsiteX5-145" fmla="*/ 0 w 4180787"/>
                <a:gd name="connsiteY5-146" fmla="*/ 436720 h 436720"/>
                <a:gd name="connsiteX6-147" fmla="*/ 0 w 4180787"/>
                <a:gd name="connsiteY6-148" fmla="*/ 4107 h 436720"/>
                <a:gd name="connsiteX0-149" fmla="*/ 0 w 4180787"/>
                <a:gd name="connsiteY0-150" fmla="*/ 0 h 432613"/>
                <a:gd name="connsiteX1-151" fmla="*/ 1779968 w 4180787"/>
                <a:gd name="connsiteY1-152" fmla="*/ 237145 h 432613"/>
                <a:gd name="connsiteX2-153" fmla="*/ 4180787 w 4180787"/>
                <a:gd name="connsiteY2-154" fmla="*/ 0 h 432613"/>
                <a:gd name="connsiteX3-155" fmla="*/ 4180787 w 4180787"/>
                <a:gd name="connsiteY3-156" fmla="*/ 432613 h 432613"/>
                <a:gd name="connsiteX4-157" fmla="*/ 1740284 w 4180787"/>
                <a:gd name="connsiteY4-158" fmla="*/ 300725 h 432613"/>
                <a:gd name="connsiteX5-159" fmla="*/ 0 w 4180787"/>
                <a:gd name="connsiteY5-160" fmla="*/ 432613 h 432613"/>
                <a:gd name="connsiteX6-161" fmla="*/ 0 w 4180787"/>
                <a:gd name="connsiteY6-162" fmla="*/ 0 h 4326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</a:cxnLst>
              <a:rect l="l" t="t" r="r" b="b"/>
              <a:pathLst>
                <a:path w="4180787" h="432613">
                  <a:moveTo>
                    <a:pt x="0" y="0"/>
                  </a:moveTo>
                  <a:cubicBezTo>
                    <a:pt x="455759" y="126804"/>
                    <a:pt x="1083170" y="237145"/>
                    <a:pt x="1779968" y="237145"/>
                  </a:cubicBezTo>
                  <a:cubicBezTo>
                    <a:pt x="2476766" y="237145"/>
                    <a:pt x="3713158" y="116136"/>
                    <a:pt x="4180787" y="0"/>
                  </a:cubicBezTo>
                  <a:lnTo>
                    <a:pt x="4180787" y="432613"/>
                  </a:lnTo>
                  <a:cubicBezTo>
                    <a:pt x="3758675" y="303509"/>
                    <a:pt x="2437082" y="300725"/>
                    <a:pt x="1740284" y="300725"/>
                  </a:cubicBezTo>
                  <a:cubicBezTo>
                    <a:pt x="1043486" y="300725"/>
                    <a:pt x="357043" y="386721"/>
                    <a:pt x="0" y="4326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1"/>
            <p:cNvSpPr/>
            <p:nvPr/>
          </p:nvSpPr>
          <p:spPr>
            <a:xfrm rot="708470">
              <a:off x="4483663" y="4079411"/>
              <a:ext cx="2394472" cy="322151"/>
            </a:xfrm>
            <a:custGeom>
              <a:avLst/>
              <a:gdLst>
                <a:gd name="connsiteX0" fmla="*/ 0 w 4180787"/>
                <a:gd name="connsiteY0" fmla="*/ 0 h 432613"/>
                <a:gd name="connsiteX1" fmla="*/ 4180787 w 4180787"/>
                <a:gd name="connsiteY1" fmla="*/ 0 h 432613"/>
                <a:gd name="connsiteX2" fmla="*/ 4180787 w 4180787"/>
                <a:gd name="connsiteY2" fmla="*/ 432613 h 432613"/>
                <a:gd name="connsiteX3" fmla="*/ 0 w 4180787"/>
                <a:gd name="connsiteY3" fmla="*/ 432613 h 432613"/>
                <a:gd name="connsiteX4" fmla="*/ 0 w 4180787"/>
                <a:gd name="connsiteY4" fmla="*/ 0 h 432613"/>
                <a:gd name="connsiteX0-1" fmla="*/ 0 w 4180787"/>
                <a:gd name="connsiteY0-2" fmla="*/ 0 h 446239"/>
                <a:gd name="connsiteX1-3" fmla="*/ 4180787 w 4180787"/>
                <a:gd name="connsiteY1-4" fmla="*/ 0 h 446239"/>
                <a:gd name="connsiteX2-5" fmla="*/ 4180787 w 4180787"/>
                <a:gd name="connsiteY2-6" fmla="*/ 432613 h 446239"/>
                <a:gd name="connsiteX3-7" fmla="*/ 1797892 w 4180787"/>
                <a:gd name="connsiteY3-8" fmla="*/ 446239 h 446239"/>
                <a:gd name="connsiteX4-9" fmla="*/ 0 w 4180787"/>
                <a:gd name="connsiteY4-10" fmla="*/ 432613 h 446239"/>
                <a:gd name="connsiteX5" fmla="*/ 0 w 4180787"/>
                <a:gd name="connsiteY5" fmla="*/ 0 h 446239"/>
                <a:gd name="connsiteX0-11" fmla="*/ 0 w 4180787"/>
                <a:gd name="connsiteY0-12" fmla="*/ 3102 h 449341"/>
                <a:gd name="connsiteX1-13" fmla="*/ 1774422 w 4180787"/>
                <a:gd name="connsiteY1-14" fmla="*/ 0 h 449341"/>
                <a:gd name="connsiteX2-15" fmla="*/ 4180787 w 4180787"/>
                <a:gd name="connsiteY2-16" fmla="*/ 3102 h 449341"/>
                <a:gd name="connsiteX3-17" fmla="*/ 4180787 w 4180787"/>
                <a:gd name="connsiteY3-18" fmla="*/ 435715 h 449341"/>
                <a:gd name="connsiteX4-19" fmla="*/ 1797892 w 4180787"/>
                <a:gd name="connsiteY4-20" fmla="*/ 449341 h 449341"/>
                <a:gd name="connsiteX5-21" fmla="*/ 0 w 4180787"/>
                <a:gd name="connsiteY5-22" fmla="*/ 435715 h 449341"/>
                <a:gd name="connsiteX6" fmla="*/ 0 w 4180787"/>
                <a:gd name="connsiteY6" fmla="*/ 3102 h 449341"/>
                <a:gd name="connsiteX0-23" fmla="*/ 0 w 4180787"/>
                <a:gd name="connsiteY0-24" fmla="*/ 0 h 446239"/>
                <a:gd name="connsiteX1-25" fmla="*/ 1791064 w 4180787"/>
                <a:gd name="connsiteY1-26" fmla="*/ 191058 h 446239"/>
                <a:gd name="connsiteX2-27" fmla="*/ 4180787 w 4180787"/>
                <a:gd name="connsiteY2-28" fmla="*/ 0 h 446239"/>
                <a:gd name="connsiteX3-29" fmla="*/ 4180787 w 4180787"/>
                <a:gd name="connsiteY3-30" fmla="*/ 432613 h 446239"/>
                <a:gd name="connsiteX4-31" fmla="*/ 1797892 w 4180787"/>
                <a:gd name="connsiteY4-32" fmla="*/ 446239 h 446239"/>
                <a:gd name="connsiteX5-33" fmla="*/ 0 w 4180787"/>
                <a:gd name="connsiteY5-34" fmla="*/ 432613 h 446239"/>
                <a:gd name="connsiteX6-35" fmla="*/ 0 w 4180787"/>
                <a:gd name="connsiteY6-36" fmla="*/ 0 h 446239"/>
                <a:gd name="connsiteX0-37" fmla="*/ 0 w 4180787"/>
                <a:gd name="connsiteY0-38" fmla="*/ 0 h 432613"/>
                <a:gd name="connsiteX1-39" fmla="*/ 1791064 w 4180787"/>
                <a:gd name="connsiteY1-40" fmla="*/ 191058 h 432613"/>
                <a:gd name="connsiteX2-41" fmla="*/ 4180787 w 4180787"/>
                <a:gd name="connsiteY2-42" fmla="*/ 0 h 432613"/>
                <a:gd name="connsiteX3-43" fmla="*/ 4180787 w 4180787"/>
                <a:gd name="connsiteY3-44" fmla="*/ 432613 h 432613"/>
                <a:gd name="connsiteX4-45" fmla="*/ 1740284 w 4180787"/>
                <a:gd name="connsiteY4-46" fmla="*/ 300725 h 432613"/>
                <a:gd name="connsiteX5-47" fmla="*/ 0 w 4180787"/>
                <a:gd name="connsiteY5-48" fmla="*/ 432613 h 432613"/>
                <a:gd name="connsiteX6-49" fmla="*/ 0 w 4180787"/>
                <a:gd name="connsiteY6-50" fmla="*/ 0 h 432613"/>
                <a:gd name="connsiteX0-51" fmla="*/ 0 w 4180787"/>
                <a:gd name="connsiteY0-52" fmla="*/ 0 h 432613"/>
                <a:gd name="connsiteX1-53" fmla="*/ 1835870 w 4180787"/>
                <a:gd name="connsiteY1-54" fmla="*/ 187218 h 432613"/>
                <a:gd name="connsiteX2-55" fmla="*/ 4180787 w 4180787"/>
                <a:gd name="connsiteY2-56" fmla="*/ 0 h 432613"/>
                <a:gd name="connsiteX3-57" fmla="*/ 4180787 w 4180787"/>
                <a:gd name="connsiteY3-58" fmla="*/ 432613 h 432613"/>
                <a:gd name="connsiteX4-59" fmla="*/ 1740284 w 4180787"/>
                <a:gd name="connsiteY4-60" fmla="*/ 300725 h 432613"/>
                <a:gd name="connsiteX5-61" fmla="*/ 0 w 4180787"/>
                <a:gd name="connsiteY5-62" fmla="*/ 432613 h 432613"/>
                <a:gd name="connsiteX6-63" fmla="*/ 0 w 4180787"/>
                <a:gd name="connsiteY6-64" fmla="*/ 0 h 432613"/>
                <a:gd name="connsiteX0-65" fmla="*/ 0 w 4180787"/>
                <a:gd name="connsiteY0-66" fmla="*/ 4908 h 437521"/>
                <a:gd name="connsiteX1-67" fmla="*/ 1835870 w 4180787"/>
                <a:gd name="connsiteY1-68" fmla="*/ 192126 h 437521"/>
                <a:gd name="connsiteX2-69" fmla="*/ 4180787 w 4180787"/>
                <a:gd name="connsiteY2-70" fmla="*/ 4908 h 437521"/>
                <a:gd name="connsiteX3-71" fmla="*/ 4180787 w 4180787"/>
                <a:gd name="connsiteY3-72" fmla="*/ 437521 h 437521"/>
                <a:gd name="connsiteX4-73" fmla="*/ 1740284 w 4180787"/>
                <a:gd name="connsiteY4-74" fmla="*/ 305633 h 437521"/>
                <a:gd name="connsiteX5-75" fmla="*/ 0 w 4180787"/>
                <a:gd name="connsiteY5-76" fmla="*/ 437521 h 437521"/>
                <a:gd name="connsiteX6-77" fmla="*/ 0 w 4180787"/>
                <a:gd name="connsiteY6-78" fmla="*/ 4908 h 437521"/>
                <a:gd name="connsiteX0-79" fmla="*/ 0 w 4180787"/>
                <a:gd name="connsiteY0-80" fmla="*/ 4908 h 446252"/>
                <a:gd name="connsiteX1-81" fmla="*/ 1835870 w 4180787"/>
                <a:gd name="connsiteY1-82" fmla="*/ 192126 h 446252"/>
                <a:gd name="connsiteX2-83" fmla="*/ 4180787 w 4180787"/>
                <a:gd name="connsiteY2-84" fmla="*/ 4908 h 446252"/>
                <a:gd name="connsiteX3-85" fmla="*/ 4180787 w 4180787"/>
                <a:gd name="connsiteY3-86" fmla="*/ 437521 h 446252"/>
                <a:gd name="connsiteX4-87" fmla="*/ 1740284 w 4180787"/>
                <a:gd name="connsiteY4-88" fmla="*/ 305633 h 446252"/>
                <a:gd name="connsiteX5-89" fmla="*/ 0 w 4180787"/>
                <a:gd name="connsiteY5-90" fmla="*/ 437521 h 446252"/>
                <a:gd name="connsiteX6-91" fmla="*/ 0 w 4180787"/>
                <a:gd name="connsiteY6-92" fmla="*/ 4908 h 446252"/>
                <a:gd name="connsiteX0-93" fmla="*/ 0 w 4180787"/>
                <a:gd name="connsiteY0-94" fmla="*/ 4107 h 445451"/>
                <a:gd name="connsiteX1-95" fmla="*/ 1779968 w 4180787"/>
                <a:gd name="connsiteY1-96" fmla="*/ 241252 h 445451"/>
                <a:gd name="connsiteX2-97" fmla="*/ 4180787 w 4180787"/>
                <a:gd name="connsiteY2-98" fmla="*/ 4107 h 445451"/>
                <a:gd name="connsiteX3-99" fmla="*/ 4180787 w 4180787"/>
                <a:gd name="connsiteY3-100" fmla="*/ 436720 h 445451"/>
                <a:gd name="connsiteX4-101" fmla="*/ 1740284 w 4180787"/>
                <a:gd name="connsiteY4-102" fmla="*/ 304832 h 445451"/>
                <a:gd name="connsiteX5-103" fmla="*/ 0 w 4180787"/>
                <a:gd name="connsiteY5-104" fmla="*/ 436720 h 445451"/>
                <a:gd name="connsiteX6-105" fmla="*/ 0 w 4180787"/>
                <a:gd name="connsiteY6-106" fmla="*/ 4107 h 445451"/>
                <a:gd name="connsiteX0-107" fmla="*/ 0 w 4180787"/>
                <a:gd name="connsiteY0-108" fmla="*/ 4107 h 445451"/>
                <a:gd name="connsiteX1-109" fmla="*/ 1779968 w 4180787"/>
                <a:gd name="connsiteY1-110" fmla="*/ 241252 h 445451"/>
                <a:gd name="connsiteX2-111" fmla="*/ 4180787 w 4180787"/>
                <a:gd name="connsiteY2-112" fmla="*/ 4107 h 445451"/>
                <a:gd name="connsiteX3-113" fmla="*/ 4180787 w 4180787"/>
                <a:gd name="connsiteY3-114" fmla="*/ 436720 h 445451"/>
                <a:gd name="connsiteX4-115" fmla="*/ 1740284 w 4180787"/>
                <a:gd name="connsiteY4-116" fmla="*/ 304832 h 445451"/>
                <a:gd name="connsiteX5-117" fmla="*/ 0 w 4180787"/>
                <a:gd name="connsiteY5-118" fmla="*/ 436720 h 445451"/>
                <a:gd name="connsiteX6-119" fmla="*/ 0 w 4180787"/>
                <a:gd name="connsiteY6-120" fmla="*/ 4107 h 445451"/>
                <a:gd name="connsiteX0-121" fmla="*/ 0 w 4180787"/>
                <a:gd name="connsiteY0-122" fmla="*/ 4107 h 436720"/>
                <a:gd name="connsiteX1-123" fmla="*/ 1779968 w 4180787"/>
                <a:gd name="connsiteY1-124" fmla="*/ 241252 h 436720"/>
                <a:gd name="connsiteX2-125" fmla="*/ 4180787 w 4180787"/>
                <a:gd name="connsiteY2-126" fmla="*/ 4107 h 436720"/>
                <a:gd name="connsiteX3-127" fmla="*/ 4180787 w 4180787"/>
                <a:gd name="connsiteY3-128" fmla="*/ 436720 h 436720"/>
                <a:gd name="connsiteX4-129" fmla="*/ 1740284 w 4180787"/>
                <a:gd name="connsiteY4-130" fmla="*/ 304832 h 436720"/>
                <a:gd name="connsiteX5-131" fmla="*/ 0 w 4180787"/>
                <a:gd name="connsiteY5-132" fmla="*/ 436720 h 436720"/>
                <a:gd name="connsiteX6-133" fmla="*/ 0 w 4180787"/>
                <a:gd name="connsiteY6-134" fmla="*/ 4107 h 436720"/>
                <a:gd name="connsiteX0-135" fmla="*/ 0 w 4180787"/>
                <a:gd name="connsiteY0-136" fmla="*/ 4107 h 436720"/>
                <a:gd name="connsiteX1-137" fmla="*/ 1779968 w 4180787"/>
                <a:gd name="connsiteY1-138" fmla="*/ 241252 h 436720"/>
                <a:gd name="connsiteX2-139" fmla="*/ 4180787 w 4180787"/>
                <a:gd name="connsiteY2-140" fmla="*/ 4107 h 436720"/>
                <a:gd name="connsiteX3-141" fmla="*/ 4180787 w 4180787"/>
                <a:gd name="connsiteY3-142" fmla="*/ 436720 h 436720"/>
                <a:gd name="connsiteX4-143" fmla="*/ 1740284 w 4180787"/>
                <a:gd name="connsiteY4-144" fmla="*/ 304832 h 436720"/>
                <a:gd name="connsiteX5-145" fmla="*/ 0 w 4180787"/>
                <a:gd name="connsiteY5-146" fmla="*/ 436720 h 436720"/>
                <a:gd name="connsiteX6-147" fmla="*/ 0 w 4180787"/>
                <a:gd name="connsiteY6-148" fmla="*/ 4107 h 436720"/>
                <a:gd name="connsiteX0-149" fmla="*/ 0 w 4180787"/>
                <a:gd name="connsiteY0-150" fmla="*/ 0 h 432613"/>
                <a:gd name="connsiteX1-151" fmla="*/ 1779968 w 4180787"/>
                <a:gd name="connsiteY1-152" fmla="*/ 237145 h 432613"/>
                <a:gd name="connsiteX2-153" fmla="*/ 4180787 w 4180787"/>
                <a:gd name="connsiteY2-154" fmla="*/ 0 h 432613"/>
                <a:gd name="connsiteX3-155" fmla="*/ 4180787 w 4180787"/>
                <a:gd name="connsiteY3-156" fmla="*/ 432613 h 432613"/>
                <a:gd name="connsiteX4-157" fmla="*/ 1740284 w 4180787"/>
                <a:gd name="connsiteY4-158" fmla="*/ 300725 h 432613"/>
                <a:gd name="connsiteX5-159" fmla="*/ 0 w 4180787"/>
                <a:gd name="connsiteY5-160" fmla="*/ 432613 h 432613"/>
                <a:gd name="connsiteX6-161" fmla="*/ 0 w 4180787"/>
                <a:gd name="connsiteY6-162" fmla="*/ 0 h 4326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</a:cxnLst>
              <a:rect l="l" t="t" r="r" b="b"/>
              <a:pathLst>
                <a:path w="4180787" h="432613">
                  <a:moveTo>
                    <a:pt x="0" y="0"/>
                  </a:moveTo>
                  <a:cubicBezTo>
                    <a:pt x="455759" y="126804"/>
                    <a:pt x="1083170" y="237145"/>
                    <a:pt x="1779968" y="237145"/>
                  </a:cubicBezTo>
                  <a:cubicBezTo>
                    <a:pt x="2476766" y="237145"/>
                    <a:pt x="3713158" y="116136"/>
                    <a:pt x="4180787" y="0"/>
                  </a:cubicBezTo>
                  <a:lnTo>
                    <a:pt x="4180787" y="432613"/>
                  </a:lnTo>
                  <a:cubicBezTo>
                    <a:pt x="3758675" y="303509"/>
                    <a:pt x="2437082" y="300725"/>
                    <a:pt x="1740284" y="300725"/>
                  </a:cubicBezTo>
                  <a:cubicBezTo>
                    <a:pt x="1043486" y="300725"/>
                    <a:pt x="357043" y="386721"/>
                    <a:pt x="0" y="4326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1"/>
            <p:cNvSpPr/>
            <p:nvPr/>
          </p:nvSpPr>
          <p:spPr>
            <a:xfrm rot="293950">
              <a:off x="4560710" y="2421092"/>
              <a:ext cx="3190192" cy="330110"/>
            </a:xfrm>
            <a:custGeom>
              <a:avLst/>
              <a:gdLst>
                <a:gd name="connsiteX0" fmla="*/ 0 w 4180787"/>
                <a:gd name="connsiteY0" fmla="*/ 0 h 432613"/>
                <a:gd name="connsiteX1" fmla="*/ 4180787 w 4180787"/>
                <a:gd name="connsiteY1" fmla="*/ 0 h 432613"/>
                <a:gd name="connsiteX2" fmla="*/ 4180787 w 4180787"/>
                <a:gd name="connsiteY2" fmla="*/ 432613 h 432613"/>
                <a:gd name="connsiteX3" fmla="*/ 0 w 4180787"/>
                <a:gd name="connsiteY3" fmla="*/ 432613 h 432613"/>
                <a:gd name="connsiteX4" fmla="*/ 0 w 4180787"/>
                <a:gd name="connsiteY4" fmla="*/ 0 h 432613"/>
                <a:gd name="connsiteX0-1" fmla="*/ 0 w 4180787"/>
                <a:gd name="connsiteY0-2" fmla="*/ 0 h 446239"/>
                <a:gd name="connsiteX1-3" fmla="*/ 4180787 w 4180787"/>
                <a:gd name="connsiteY1-4" fmla="*/ 0 h 446239"/>
                <a:gd name="connsiteX2-5" fmla="*/ 4180787 w 4180787"/>
                <a:gd name="connsiteY2-6" fmla="*/ 432613 h 446239"/>
                <a:gd name="connsiteX3-7" fmla="*/ 1797892 w 4180787"/>
                <a:gd name="connsiteY3-8" fmla="*/ 446239 h 446239"/>
                <a:gd name="connsiteX4-9" fmla="*/ 0 w 4180787"/>
                <a:gd name="connsiteY4-10" fmla="*/ 432613 h 446239"/>
                <a:gd name="connsiteX5" fmla="*/ 0 w 4180787"/>
                <a:gd name="connsiteY5" fmla="*/ 0 h 446239"/>
                <a:gd name="connsiteX0-11" fmla="*/ 0 w 4180787"/>
                <a:gd name="connsiteY0-12" fmla="*/ 3102 h 449341"/>
                <a:gd name="connsiteX1-13" fmla="*/ 1774422 w 4180787"/>
                <a:gd name="connsiteY1-14" fmla="*/ 0 h 449341"/>
                <a:gd name="connsiteX2-15" fmla="*/ 4180787 w 4180787"/>
                <a:gd name="connsiteY2-16" fmla="*/ 3102 h 449341"/>
                <a:gd name="connsiteX3-17" fmla="*/ 4180787 w 4180787"/>
                <a:gd name="connsiteY3-18" fmla="*/ 435715 h 449341"/>
                <a:gd name="connsiteX4-19" fmla="*/ 1797892 w 4180787"/>
                <a:gd name="connsiteY4-20" fmla="*/ 449341 h 449341"/>
                <a:gd name="connsiteX5-21" fmla="*/ 0 w 4180787"/>
                <a:gd name="connsiteY5-22" fmla="*/ 435715 h 449341"/>
                <a:gd name="connsiteX6" fmla="*/ 0 w 4180787"/>
                <a:gd name="connsiteY6" fmla="*/ 3102 h 449341"/>
                <a:gd name="connsiteX0-23" fmla="*/ 0 w 4180787"/>
                <a:gd name="connsiteY0-24" fmla="*/ 0 h 446239"/>
                <a:gd name="connsiteX1-25" fmla="*/ 1791064 w 4180787"/>
                <a:gd name="connsiteY1-26" fmla="*/ 191058 h 446239"/>
                <a:gd name="connsiteX2-27" fmla="*/ 4180787 w 4180787"/>
                <a:gd name="connsiteY2-28" fmla="*/ 0 h 446239"/>
                <a:gd name="connsiteX3-29" fmla="*/ 4180787 w 4180787"/>
                <a:gd name="connsiteY3-30" fmla="*/ 432613 h 446239"/>
                <a:gd name="connsiteX4-31" fmla="*/ 1797892 w 4180787"/>
                <a:gd name="connsiteY4-32" fmla="*/ 446239 h 446239"/>
                <a:gd name="connsiteX5-33" fmla="*/ 0 w 4180787"/>
                <a:gd name="connsiteY5-34" fmla="*/ 432613 h 446239"/>
                <a:gd name="connsiteX6-35" fmla="*/ 0 w 4180787"/>
                <a:gd name="connsiteY6-36" fmla="*/ 0 h 446239"/>
                <a:gd name="connsiteX0-37" fmla="*/ 0 w 4180787"/>
                <a:gd name="connsiteY0-38" fmla="*/ 0 h 432613"/>
                <a:gd name="connsiteX1-39" fmla="*/ 1791064 w 4180787"/>
                <a:gd name="connsiteY1-40" fmla="*/ 191058 h 432613"/>
                <a:gd name="connsiteX2-41" fmla="*/ 4180787 w 4180787"/>
                <a:gd name="connsiteY2-42" fmla="*/ 0 h 432613"/>
                <a:gd name="connsiteX3-43" fmla="*/ 4180787 w 4180787"/>
                <a:gd name="connsiteY3-44" fmla="*/ 432613 h 432613"/>
                <a:gd name="connsiteX4-45" fmla="*/ 1740284 w 4180787"/>
                <a:gd name="connsiteY4-46" fmla="*/ 300725 h 432613"/>
                <a:gd name="connsiteX5-47" fmla="*/ 0 w 4180787"/>
                <a:gd name="connsiteY5-48" fmla="*/ 432613 h 432613"/>
                <a:gd name="connsiteX6-49" fmla="*/ 0 w 4180787"/>
                <a:gd name="connsiteY6-50" fmla="*/ 0 h 432613"/>
                <a:gd name="connsiteX0-51" fmla="*/ 0 w 4180787"/>
                <a:gd name="connsiteY0-52" fmla="*/ 0 h 432613"/>
                <a:gd name="connsiteX1-53" fmla="*/ 1835870 w 4180787"/>
                <a:gd name="connsiteY1-54" fmla="*/ 187218 h 432613"/>
                <a:gd name="connsiteX2-55" fmla="*/ 4180787 w 4180787"/>
                <a:gd name="connsiteY2-56" fmla="*/ 0 h 432613"/>
                <a:gd name="connsiteX3-57" fmla="*/ 4180787 w 4180787"/>
                <a:gd name="connsiteY3-58" fmla="*/ 432613 h 432613"/>
                <a:gd name="connsiteX4-59" fmla="*/ 1740284 w 4180787"/>
                <a:gd name="connsiteY4-60" fmla="*/ 300725 h 432613"/>
                <a:gd name="connsiteX5-61" fmla="*/ 0 w 4180787"/>
                <a:gd name="connsiteY5-62" fmla="*/ 432613 h 432613"/>
                <a:gd name="connsiteX6-63" fmla="*/ 0 w 4180787"/>
                <a:gd name="connsiteY6-64" fmla="*/ 0 h 432613"/>
                <a:gd name="connsiteX0-65" fmla="*/ 0 w 4180787"/>
                <a:gd name="connsiteY0-66" fmla="*/ 4908 h 437521"/>
                <a:gd name="connsiteX1-67" fmla="*/ 1835870 w 4180787"/>
                <a:gd name="connsiteY1-68" fmla="*/ 192126 h 437521"/>
                <a:gd name="connsiteX2-69" fmla="*/ 4180787 w 4180787"/>
                <a:gd name="connsiteY2-70" fmla="*/ 4908 h 437521"/>
                <a:gd name="connsiteX3-71" fmla="*/ 4180787 w 4180787"/>
                <a:gd name="connsiteY3-72" fmla="*/ 437521 h 437521"/>
                <a:gd name="connsiteX4-73" fmla="*/ 1740284 w 4180787"/>
                <a:gd name="connsiteY4-74" fmla="*/ 305633 h 437521"/>
                <a:gd name="connsiteX5-75" fmla="*/ 0 w 4180787"/>
                <a:gd name="connsiteY5-76" fmla="*/ 437521 h 437521"/>
                <a:gd name="connsiteX6-77" fmla="*/ 0 w 4180787"/>
                <a:gd name="connsiteY6-78" fmla="*/ 4908 h 437521"/>
                <a:gd name="connsiteX0-79" fmla="*/ 0 w 4180787"/>
                <a:gd name="connsiteY0-80" fmla="*/ 4908 h 446252"/>
                <a:gd name="connsiteX1-81" fmla="*/ 1835870 w 4180787"/>
                <a:gd name="connsiteY1-82" fmla="*/ 192126 h 446252"/>
                <a:gd name="connsiteX2-83" fmla="*/ 4180787 w 4180787"/>
                <a:gd name="connsiteY2-84" fmla="*/ 4908 h 446252"/>
                <a:gd name="connsiteX3-85" fmla="*/ 4180787 w 4180787"/>
                <a:gd name="connsiteY3-86" fmla="*/ 437521 h 446252"/>
                <a:gd name="connsiteX4-87" fmla="*/ 1740284 w 4180787"/>
                <a:gd name="connsiteY4-88" fmla="*/ 305633 h 446252"/>
                <a:gd name="connsiteX5-89" fmla="*/ 0 w 4180787"/>
                <a:gd name="connsiteY5-90" fmla="*/ 437521 h 446252"/>
                <a:gd name="connsiteX6-91" fmla="*/ 0 w 4180787"/>
                <a:gd name="connsiteY6-92" fmla="*/ 4908 h 446252"/>
                <a:gd name="connsiteX0-93" fmla="*/ 0 w 4180787"/>
                <a:gd name="connsiteY0-94" fmla="*/ 4107 h 445451"/>
                <a:gd name="connsiteX1-95" fmla="*/ 1779968 w 4180787"/>
                <a:gd name="connsiteY1-96" fmla="*/ 241252 h 445451"/>
                <a:gd name="connsiteX2-97" fmla="*/ 4180787 w 4180787"/>
                <a:gd name="connsiteY2-98" fmla="*/ 4107 h 445451"/>
                <a:gd name="connsiteX3-99" fmla="*/ 4180787 w 4180787"/>
                <a:gd name="connsiteY3-100" fmla="*/ 436720 h 445451"/>
                <a:gd name="connsiteX4-101" fmla="*/ 1740284 w 4180787"/>
                <a:gd name="connsiteY4-102" fmla="*/ 304832 h 445451"/>
                <a:gd name="connsiteX5-103" fmla="*/ 0 w 4180787"/>
                <a:gd name="connsiteY5-104" fmla="*/ 436720 h 445451"/>
                <a:gd name="connsiteX6-105" fmla="*/ 0 w 4180787"/>
                <a:gd name="connsiteY6-106" fmla="*/ 4107 h 445451"/>
                <a:gd name="connsiteX0-107" fmla="*/ 0 w 4180787"/>
                <a:gd name="connsiteY0-108" fmla="*/ 4107 h 445451"/>
                <a:gd name="connsiteX1-109" fmla="*/ 1779968 w 4180787"/>
                <a:gd name="connsiteY1-110" fmla="*/ 241252 h 445451"/>
                <a:gd name="connsiteX2-111" fmla="*/ 4180787 w 4180787"/>
                <a:gd name="connsiteY2-112" fmla="*/ 4107 h 445451"/>
                <a:gd name="connsiteX3-113" fmla="*/ 4180787 w 4180787"/>
                <a:gd name="connsiteY3-114" fmla="*/ 436720 h 445451"/>
                <a:gd name="connsiteX4-115" fmla="*/ 1740284 w 4180787"/>
                <a:gd name="connsiteY4-116" fmla="*/ 304832 h 445451"/>
                <a:gd name="connsiteX5-117" fmla="*/ 0 w 4180787"/>
                <a:gd name="connsiteY5-118" fmla="*/ 436720 h 445451"/>
                <a:gd name="connsiteX6-119" fmla="*/ 0 w 4180787"/>
                <a:gd name="connsiteY6-120" fmla="*/ 4107 h 445451"/>
                <a:gd name="connsiteX0-121" fmla="*/ 0 w 4180787"/>
                <a:gd name="connsiteY0-122" fmla="*/ 4107 h 436720"/>
                <a:gd name="connsiteX1-123" fmla="*/ 1779968 w 4180787"/>
                <a:gd name="connsiteY1-124" fmla="*/ 241252 h 436720"/>
                <a:gd name="connsiteX2-125" fmla="*/ 4180787 w 4180787"/>
                <a:gd name="connsiteY2-126" fmla="*/ 4107 h 436720"/>
                <a:gd name="connsiteX3-127" fmla="*/ 4180787 w 4180787"/>
                <a:gd name="connsiteY3-128" fmla="*/ 436720 h 436720"/>
                <a:gd name="connsiteX4-129" fmla="*/ 1740284 w 4180787"/>
                <a:gd name="connsiteY4-130" fmla="*/ 304832 h 436720"/>
                <a:gd name="connsiteX5-131" fmla="*/ 0 w 4180787"/>
                <a:gd name="connsiteY5-132" fmla="*/ 436720 h 436720"/>
                <a:gd name="connsiteX6-133" fmla="*/ 0 w 4180787"/>
                <a:gd name="connsiteY6-134" fmla="*/ 4107 h 436720"/>
                <a:gd name="connsiteX0-135" fmla="*/ 0 w 4180787"/>
                <a:gd name="connsiteY0-136" fmla="*/ 4107 h 436720"/>
                <a:gd name="connsiteX1-137" fmla="*/ 1779968 w 4180787"/>
                <a:gd name="connsiteY1-138" fmla="*/ 241252 h 436720"/>
                <a:gd name="connsiteX2-139" fmla="*/ 4180787 w 4180787"/>
                <a:gd name="connsiteY2-140" fmla="*/ 4107 h 436720"/>
                <a:gd name="connsiteX3-141" fmla="*/ 4180787 w 4180787"/>
                <a:gd name="connsiteY3-142" fmla="*/ 436720 h 436720"/>
                <a:gd name="connsiteX4-143" fmla="*/ 1740284 w 4180787"/>
                <a:gd name="connsiteY4-144" fmla="*/ 304832 h 436720"/>
                <a:gd name="connsiteX5-145" fmla="*/ 0 w 4180787"/>
                <a:gd name="connsiteY5-146" fmla="*/ 436720 h 436720"/>
                <a:gd name="connsiteX6-147" fmla="*/ 0 w 4180787"/>
                <a:gd name="connsiteY6-148" fmla="*/ 4107 h 436720"/>
                <a:gd name="connsiteX0-149" fmla="*/ 0 w 4180787"/>
                <a:gd name="connsiteY0-150" fmla="*/ 0 h 432613"/>
                <a:gd name="connsiteX1-151" fmla="*/ 1779968 w 4180787"/>
                <a:gd name="connsiteY1-152" fmla="*/ 237145 h 432613"/>
                <a:gd name="connsiteX2-153" fmla="*/ 4180787 w 4180787"/>
                <a:gd name="connsiteY2-154" fmla="*/ 0 h 432613"/>
                <a:gd name="connsiteX3-155" fmla="*/ 4180787 w 4180787"/>
                <a:gd name="connsiteY3-156" fmla="*/ 432613 h 432613"/>
                <a:gd name="connsiteX4-157" fmla="*/ 1740284 w 4180787"/>
                <a:gd name="connsiteY4-158" fmla="*/ 300725 h 432613"/>
                <a:gd name="connsiteX5-159" fmla="*/ 0 w 4180787"/>
                <a:gd name="connsiteY5-160" fmla="*/ 432613 h 432613"/>
                <a:gd name="connsiteX6-161" fmla="*/ 0 w 4180787"/>
                <a:gd name="connsiteY6-162" fmla="*/ 0 h 4326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</a:cxnLst>
              <a:rect l="l" t="t" r="r" b="b"/>
              <a:pathLst>
                <a:path w="4180787" h="432613">
                  <a:moveTo>
                    <a:pt x="0" y="0"/>
                  </a:moveTo>
                  <a:cubicBezTo>
                    <a:pt x="455759" y="126804"/>
                    <a:pt x="1083170" y="237145"/>
                    <a:pt x="1779968" y="237145"/>
                  </a:cubicBezTo>
                  <a:cubicBezTo>
                    <a:pt x="2476766" y="237145"/>
                    <a:pt x="3713158" y="116136"/>
                    <a:pt x="4180787" y="0"/>
                  </a:cubicBezTo>
                  <a:lnTo>
                    <a:pt x="4180787" y="432613"/>
                  </a:lnTo>
                  <a:cubicBezTo>
                    <a:pt x="3758675" y="303509"/>
                    <a:pt x="2437082" y="300725"/>
                    <a:pt x="1740284" y="300725"/>
                  </a:cubicBezTo>
                  <a:cubicBezTo>
                    <a:pt x="1043486" y="300725"/>
                    <a:pt x="357043" y="386721"/>
                    <a:pt x="0" y="4326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"/>
            <p:cNvSpPr/>
            <p:nvPr/>
          </p:nvSpPr>
          <p:spPr>
            <a:xfrm rot="20453418">
              <a:off x="3883553" y="3253044"/>
              <a:ext cx="3827870" cy="421241"/>
            </a:xfrm>
            <a:custGeom>
              <a:avLst/>
              <a:gdLst>
                <a:gd name="connsiteX0" fmla="*/ 0 w 4180787"/>
                <a:gd name="connsiteY0" fmla="*/ 0 h 432613"/>
                <a:gd name="connsiteX1" fmla="*/ 4180787 w 4180787"/>
                <a:gd name="connsiteY1" fmla="*/ 0 h 432613"/>
                <a:gd name="connsiteX2" fmla="*/ 4180787 w 4180787"/>
                <a:gd name="connsiteY2" fmla="*/ 432613 h 432613"/>
                <a:gd name="connsiteX3" fmla="*/ 0 w 4180787"/>
                <a:gd name="connsiteY3" fmla="*/ 432613 h 432613"/>
                <a:gd name="connsiteX4" fmla="*/ 0 w 4180787"/>
                <a:gd name="connsiteY4" fmla="*/ 0 h 432613"/>
                <a:gd name="connsiteX0-1" fmla="*/ 0 w 4180787"/>
                <a:gd name="connsiteY0-2" fmla="*/ 0 h 446239"/>
                <a:gd name="connsiteX1-3" fmla="*/ 4180787 w 4180787"/>
                <a:gd name="connsiteY1-4" fmla="*/ 0 h 446239"/>
                <a:gd name="connsiteX2-5" fmla="*/ 4180787 w 4180787"/>
                <a:gd name="connsiteY2-6" fmla="*/ 432613 h 446239"/>
                <a:gd name="connsiteX3-7" fmla="*/ 1797892 w 4180787"/>
                <a:gd name="connsiteY3-8" fmla="*/ 446239 h 446239"/>
                <a:gd name="connsiteX4-9" fmla="*/ 0 w 4180787"/>
                <a:gd name="connsiteY4-10" fmla="*/ 432613 h 446239"/>
                <a:gd name="connsiteX5" fmla="*/ 0 w 4180787"/>
                <a:gd name="connsiteY5" fmla="*/ 0 h 446239"/>
                <a:gd name="connsiteX0-11" fmla="*/ 0 w 4180787"/>
                <a:gd name="connsiteY0-12" fmla="*/ 3102 h 449341"/>
                <a:gd name="connsiteX1-13" fmla="*/ 1774422 w 4180787"/>
                <a:gd name="connsiteY1-14" fmla="*/ 0 h 449341"/>
                <a:gd name="connsiteX2-15" fmla="*/ 4180787 w 4180787"/>
                <a:gd name="connsiteY2-16" fmla="*/ 3102 h 449341"/>
                <a:gd name="connsiteX3-17" fmla="*/ 4180787 w 4180787"/>
                <a:gd name="connsiteY3-18" fmla="*/ 435715 h 449341"/>
                <a:gd name="connsiteX4-19" fmla="*/ 1797892 w 4180787"/>
                <a:gd name="connsiteY4-20" fmla="*/ 449341 h 449341"/>
                <a:gd name="connsiteX5-21" fmla="*/ 0 w 4180787"/>
                <a:gd name="connsiteY5-22" fmla="*/ 435715 h 449341"/>
                <a:gd name="connsiteX6" fmla="*/ 0 w 4180787"/>
                <a:gd name="connsiteY6" fmla="*/ 3102 h 449341"/>
                <a:gd name="connsiteX0-23" fmla="*/ 0 w 4180787"/>
                <a:gd name="connsiteY0-24" fmla="*/ 0 h 446239"/>
                <a:gd name="connsiteX1-25" fmla="*/ 1791064 w 4180787"/>
                <a:gd name="connsiteY1-26" fmla="*/ 191058 h 446239"/>
                <a:gd name="connsiteX2-27" fmla="*/ 4180787 w 4180787"/>
                <a:gd name="connsiteY2-28" fmla="*/ 0 h 446239"/>
                <a:gd name="connsiteX3-29" fmla="*/ 4180787 w 4180787"/>
                <a:gd name="connsiteY3-30" fmla="*/ 432613 h 446239"/>
                <a:gd name="connsiteX4-31" fmla="*/ 1797892 w 4180787"/>
                <a:gd name="connsiteY4-32" fmla="*/ 446239 h 446239"/>
                <a:gd name="connsiteX5-33" fmla="*/ 0 w 4180787"/>
                <a:gd name="connsiteY5-34" fmla="*/ 432613 h 446239"/>
                <a:gd name="connsiteX6-35" fmla="*/ 0 w 4180787"/>
                <a:gd name="connsiteY6-36" fmla="*/ 0 h 446239"/>
                <a:gd name="connsiteX0-37" fmla="*/ 0 w 4180787"/>
                <a:gd name="connsiteY0-38" fmla="*/ 0 h 432613"/>
                <a:gd name="connsiteX1-39" fmla="*/ 1791064 w 4180787"/>
                <a:gd name="connsiteY1-40" fmla="*/ 191058 h 432613"/>
                <a:gd name="connsiteX2-41" fmla="*/ 4180787 w 4180787"/>
                <a:gd name="connsiteY2-42" fmla="*/ 0 h 432613"/>
                <a:gd name="connsiteX3-43" fmla="*/ 4180787 w 4180787"/>
                <a:gd name="connsiteY3-44" fmla="*/ 432613 h 432613"/>
                <a:gd name="connsiteX4-45" fmla="*/ 1740284 w 4180787"/>
                <a:gd name="connsiteY4-46" fmla="*/ 300725 h 432613"/>
                <a:gd name="connsiteX5-47" fmla="*/ 0 w 4180787"/>
                <a:gd name="connsiteY5-48" fmla="*/ 432613 h 432613"/>
                <a:gd name="connsiteX6-49" fmla="*/ 0 w 4180787"/>
                <a:gd name="connsiteY6-50" fmla="*/ 0 h 432613"/>
                <a:gd name="connsiteX0-51" fmla="*/ 0 w 4180787"/>
                <a:gd name="connsiteY0-52" fmla="*/ 0 h 432613"/>
                <a:gd name="connsiteX1-53" fmla="*/ 1835870 w 4180787"/>
                <a:gd name="connsiteY1-54" fmla="*/ 187218 h 432613"/>
                <a:gd name="connsiteX2-55" fmla="*/ 4180787 w 4180787"/>
                <a:gd name="connsiteY2-56" fmla="*/ 0 h 432613"/>
                <a:gd name="connsiteX3-57" fmla="*/ 4180787 w 4180787"/>
                <a:gd name="connsiteY3-58" fmla="*/ 432613 h 432613"/>
                <a:gd name="connsiteX4-59" fmla="*/ 1740284 w 4180787"/>
                <a:gd name="connsiteY4-60" fmla="*/ 300725 h 432613"/>
                <a:gd name="connsiteX5-61" fmla="*/ 0 w 4180787"/>
                <a:gd name="connsiteY5-62" fmla="*/ 432613 h 432613"/>
                <a:gd name="connsiteX6-63" fmla="*/ 0 w 4180787"/>
                <a:gd name="connsiteY6-64" fmla="*/ 0 h 432613"/>
                <a:gd name="connsiteX0-65" fmla="*/ 0 w 4180787"/>
                <a:gd name="connsiteY0-66" fmla="*/ 4908 h 437521"/>
                <a:gd name="connsiteX1-67" fmla="*/ 1835870 w 4180787"/>
                <a:gd name="connsiteY1-68" fmla="*/ 192126 h 437521"/>
                <a:gd name="connsiteX2-69" fmla="*/ 4180787 w 4180787"/>
                <a:gd name="connsiteY2-70" fmla="*/ 4908 h 437521"/>
                <a:gd name="connsiteX3-71" fmla="*/ 4180787 w 4180787"/>
                <a:gd name="connsiteY3-72" fmla="*/ 437521 h 437521"/>
                <a:gd name="connsiteX4-73" fmla="*/ 1740284 w 4180787"/>
                <a:gd name="connsiteY4-74" fmla="*/ 305633 h 437521"/>
                <a:gd name="connsiteX5-75" fmla="*/ 0 w 4180787"/>
                <a:gd name="connsiteY5-76" fmla="*/ 437521 h 437521"/>
                <a:gd name="connsiteX6-77" fmla="*/ 0 w 4180787"/>
                <a:gd name="connsiteY6-78" fmla="*/ 4908 h 437521"/>
                <a:gd name="connsiteX0-79" fmla="*/ 0 w 4180787"/>
                <a:gd name="connsiteY0-80" fmla="*/ 4908 h 446252"/>
                <a:gd name="connsiteX1-81" fmla="*/ 1835870 w 4180787"/>
                <a:gd name="connsiteY1-82" fmla="*/ 192126 h 446252"/>
                <a:gd name="connsiteX2-83" fmla="*/ 4180787 w 4180787"/>
                <a:gd name="connsiteY2-84" fmla="*/ 4908 h 446252"/>
                <a:gd name="connsiteX3-85" fmla="*/ 4180787 w 4180787"/>
                <a:gd name="connsiteY3-86" fmla="*/ 437521 h 446252"/>
                <a:gd name="connsiteX4-87" fmla="*/ 1740284 w 4180787"/>
                <a:gd name="connsiteY4-88" fmla="*/ 305633 h 446252"/>
                <a:gd name="connsiteX5-89" fmla="*/ 0 w 4180787"/>
                <a:gd name="connsiteY5-90" fmla="*/ 437521 h 446252"/>
                <a:gd name="connsiteX6-91" fmla="*/ 0 w 4180787"/>
                <a:gd name="connsiteY6-92" fmla="*/ 4908 h 446252"/>
                <a:gd name="connsiteX0-93" fmla="*/ 0 w 4180787"/>
                <a:gd name="connsiteY0-94" fmla="*/ 4107 h 445451"/>
                <a:gd name="connsiteX1-95" fmla="*/ 1779968 w 4180787"/>
                <a:gd name="connsiteY1-96" fmla="*/ 241252 h 445451"/>
                <a:gd name="connsiteX2-97" fmla="*/ 4180787 w 4180787"/>
                <a:gd name="connsiteY2-98" fmla="*/ 4107 h 445451"/>
                <a:gd name="connsiteX3-99" fmla="*/ 4180787 w 4180787"/>
                <a:gd name="connsiteY3-100" fmla="*/ 436720 h 445451"/>
                <a:gd name="connsiteX4-101" fmla="*/ 1740284 w 4180787"/>
                <a:gd name="connsiteY4-102" fmla="*/ 304832 h 445451"/>
                <a:gd name="connsiteX5-103" fmla="*/ 0 w 4180787"/>
                <a:gd name="connsiteY5-104" fmla="*/ 436720 h 445451"/>
                <a:gd name="connsiteX6-105" fmla="*/ 0 w 4180787"/>
                <a:gd name="connsiteY6-106" fmla="*/ 4107 h 445451"/>
                <a:gd name="connsiteX0-107" fmla="*/ 0 w 4180787"/>
                <a:gd name="connsiteY0-108" fmla="*/ 4107 h 445451"/>
                <a:gd name="connsiteX1-109" fmla="*/ 1779968 w 4180787"/>
                <a:gd name="connsiteY1-110" fmla="*/ 241252 h 445451"/>
                <a:gd name="connsiteX2-111" fmla="*/ 4180787 w 4180787"/>
                <a:gd name="connsiteY2-112" fmla="*/ 4107 h 445451"/>
                <a:gd name="connsiteX3-113" fmla="*/ 4180787 w 4180787"/>
                <a:gd name="connsiteY3-114" fmla="*/ 436720 h 445451"/>
                <a:gd name="connsiteX4-115" fmla="*/ 1740284 w 4180787"/>
                <a:gd name="connsiteY4-116" fmla="*/ 304832 h 445451"/>
                <a:gd name="connsiteX5-117" fmla="*/ 0 w 4180787"/>
                <a:gd name="connsiteY5-118" fmla="*/ 436720 h 445451"/>
                <a:gd name="connsiteX6-119" fmla="*/ 0 w 4180787"/>
                <a:gd name="connsiteY6-120" fmla="*/ 4107 h 445451"/>
                <a:gd name="connsiteX0-121" fmla="*/ 0 w 4180787"/>
                <a:gd name="connsiteY0-122" fmla="*/ 4107 h 436720"/>
                <a:gd name="connsiteX1-123" fmla="*/ 1779968 w 4180787"/>
                <a:gd name="connsiteY1-124" fmla="*/ 241252 h 436720"/>
                <a:gd name="connsiteX2-125" fmla="*/ 4180787 w 4180787"/>
                <a:gd name="connsiteY2-126" fmla="*/ 4107 h 436720"/>
                <a:gd name="connsiteX3-127" fmla="*/ 4180787 w 4180787"/>
                <a:gd name="connsiteY3-128" fmla="*/ 436720 h 436720"/>
                <a:gd name="connsiteX4-129" fmla="*/ 1740284 w 4180787"/>
                <a:gd name="connsiteY4-130" fmla="*/ 304832 h 436720"/>
                <a:gd name="connsiteX5-131" fmla="*/ 0 w 4180787"/>
                <a:gd name="connsiteY5-132" fmla="*/ 436720 h 436720"/>
                <a:gd name="connsiteX6-133" fmla="*/ 0 w 4180787"/>
                <a:gd name="connsiteY6-134" fmla="*/ 4107 h 436720"/>
                <a:gd name="connsiteX0-135" fmla="*/ 0 w 4180787"/>
                <a:gd name="connsiteY0-136" fmla="*/ 4107 h 436720"/>
                <a:gd name="connsiteX1-137" fmla="*/ 1779968 w 4180787"/>
                <a:gd name="connsiteY1-138" fmla="*/ 241252 h 436720"/>
                <a:gd name="connsiteX2-139" fmla="*/ 4180787 w 4180787"/>
                <a:gd name="connsiteY2-140" fmla="*/ 4107 h 436720"/>
                <a:gd name="connsiteX3-141" fmla="*/ 4180787 w 4180787"/>
                <a:gd name="connsiteY3-142" fmla="*/ 436720 h 436720"/>
                <a:gd name="connsiteX4-143" fmla="*/ 1740284 w 4180787"/>
                <a:gd name="connsiteY4-144" fmla="*/ 304832 h 436720"/>
                <a:gd name="connsiteX5-145" fmla="*/ 0 w 4180787"/>
                <a:gd name="connsiteY5-146" fmla="*/ 436720 h 436720"/>
                <a:gd name="connsiteX6-147" fmla="*/ 0 w 4180787"/>
                <a:gd name="connsiteY6-148" fmla="*/ 4107 h 436720"/>
                <a:gd name="connsiteX0-149" fmla="*/ 0 w 4180787"/>
                <a:gd name="connsiteY0-150" fmla="*/ 0 h 432613"/>
                <a:gd name="connsiteX1-151" fmla="*/ 1779968 w 4180787"/>
                <a:gd name="connsiteY1-152" fmla="*/ 237145 h 432613"/>
                <a:gd name="connsiteX2-153" fmla="*/ 4180787 w 4180787"/>
                <a:gd name="connsiteY2-154" fmla="*/ 0 h 432613"/>
                <a:gd name="connsiteX3-155" fmla="*/ 4180787 w 4180787"/>
                <a:gd name="connsiteY3-156" fmla="*/ 432613 h 432613"/>
                <a:gd name="connsiteX4-157" fmla="*/ 1740284 w 4180787"/>
                <a:gd name="connsiteY4-158" fmla="*/ 300725 h 432613"/>
                <a:gd name="connsiteX5-159" fmla="*/ 0 w 4180787"/>
                <a:gd name="connsiteY5-160" fmla="*/ 432613 h 432613"/>
                <a:gd name="connsiteX6-161" fmla="*/ 0 w 4180787"/>
                <a:gd name="connsiteY6-162" fmla="*/ 0 h 4326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35" y="connsiteY6-36"/>
                </a:cxn>
              </a:cxnLst>
              <a:rect l="l" t="t" r="r" b="b"/>
              <a:pathLst>
                <a:path w="4180787" h="432613">
                  <a:moveTo>
                    <a:pt x="0" y="0"/>
                  </a:moveTo>
                  <a:cubicBezTo>
                    <a:pt x="455759" y="126804"/>
                    <a:pt x="1083170" y="237145"/>
                    <a:pt x="1779968" y="237145"/>
                  </a:cubicBezTo>
                  <a:cubicBezTo>
                    <a:pt x="2476766" y="237145"/>
                    <a:pt x="3713158" y="116136"/>
                    <a:pt x="4180787" y="0"/>
                  </a:cubicBezTo>
                  <a:lnTo>
                    <a:pt x="4180787" y="432613"/>
                  </a:lnTo>
                  <a:cubicBezTo>
                    <a:pt x="3758675" y="303509"/>
                    <a:pt x="2437082" y="300725"/>
                    <a:pt x="1740284" y="300725"/>
                  </a:cubicBezTo>
                  <a:cubicBezTo>
                    <a:pt x="1043486" y="300725"/>
                    <a:pt x="357043" y="386721"/>
                    <a:pt x="0" y="4326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2536670" y="2282160"/>
            <a:ext cx="838479" cy="838479"/>
          </a:xfrm>
          <a:prstGeom prst="ellipse">
            <a:avLst/>
          </a:pr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4" name="TextBox 64"/>
          <p:cNvSpPr txBox="1"/>
          <p:nvPr/>
        </p:nvSpPr>
        <p:spPr>
          <a:xfrm flipH="1">
            <a:off x="2505070" y="2496336"/>
            <a:ext cx="878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3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3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634862" y="1273681"/>
            <a:ext cx="838479" cy="838479"/>
          </a:xfrm>
          <a:prstGeom prst="ellipse">
            <a:avLst/>
          </a:pr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7" name="TextBox 65"/>
          <p:cNvSpPr txBox="1"/>
          <p:nvPr/>
        </p:nvSpPr>
        <p:spPr>
          <a:xfrm flipH="1">
            <a:off x="5595147" y="1493138"/>
            <a:ext cx="878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3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3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735273" y="3648005"/>
            <a:ext cx="838479" cy="838479"/>
          </a:xfrm>
          <a:prstGeom prst="ellipse">
            <a:avLst/>
          </a:pr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0" name="TextBox 66"/>
          <p:cNvSpPr txBox="1"/>
          <p:nvPr/>
        </p:nvSpPr>
        <p:spPr>
          <a:xfrm flipH="1">
            <a:off x="5715415" y="3882039"/>
            <a:ext cx="878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30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  <a:endParaRPr lang="zh-CN" altLang="en-US" sz="3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924909" y="2798206"/>
            <a:ext cx="495164" cy="495164"/>
          </a:xfrm>
          <a:prstGeom prst="ellipse">
            <a:avLst/>
          </a:prstGeo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3" name="TextBox 67"/>
          <p:cNvSpPr txBox="1"/>
          <p:nvPr/>
        </p:nvSpPr>
        <p:spPr>
          <a:xfrm flipH="1">
            <a:off x="4856079" y="2907203"/>
            <a:ext cx="64866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21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1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386860" y="3624825"/>
            <a:ext cx="495164" cy="495164"/>
          </a:xfrm>
          <a:prstGeom prst="ellipse">
            <a:avLst/>
          </a:prstGeo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26" name="TextBox 68"/>
          <p:cNvSpPr txBox="1"/>
          <p:nvPr/>
        </p:nvSpPr>
        <p:spPr>
          <a:xfrm flipH="1">
            <a:off x="3290024" y="3746113"/>
            <a:ext cx="64866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18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1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TextBox 69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435879" y="1170296"/>
            <a:ext cx="2480423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8" name="TextBox 70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823603" y="2362367"/>
            <a:ext cx="1661912" cy="8296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9" name="TextBox 71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823603" y="3648005"/>
            <a:ext cx="2480423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0" name="TextBox 72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6513055" y="1259593"/>
            <a:ext cx="1765951" cy="8296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1" name="TextBox 73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5504738" y="2749278"/>
            <a:ext cx="2940761" cy="4449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2" name="TextBox 74" descr="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"/>
          <p:cNvSpPr txBox="1"/>
          <p:nvPr/>
        </p:nvSpPr>
        <p:spPr>
          <a:xfrm>
            <a:off x="6699069" y="3713795"/>
            <a:ext cx="2126285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4" name="椭圆 33"/>
          <p:cNvSpPr/>
          <p:nvPr/>
        </p:nvSpPr>
        <p:spPr>
          <a:xfrm>
            <a:off x="2967621" y="1251016"/>
            <a:ext cx="495165" cy="495164"/>
          </a:xfrm>
          <a:prstGeom prst="ellipse">
            <a:avLst/>
          </a:prstGeo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5" name="TextBox 63"/>
          <p:cNvSpPr txBox="1"/>
          <p:nvPr/>
        </p:nvSpPr>
        <p:spPr>
          <a:xfrm flipH="1">
            <a:off x="2887458" y="1357025"/>
            <a:ext cx="655490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>
              <a:defRPr/>
            </a:pPr>
            <a:r>
              <a:rPr lang="en-US" altLang="zh-CN" sz="21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1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文本框 11">
            <a:extLst>
              <a:ext uri="{FF2B5EF4-FFF2-40B4-BE49-F238E27FC236}">
                <a16:creationId xmlns:a16="http://schemas.microsoft.com/office/drawing/2014/main" id="{30D91482-92B9-4D76-ADC9-E7A09A651F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603" y="311731"/>
            <a:ext cx="146578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spc="225" dirty="0">
                <a:cs typeface="+mn-ea"/>
                <a:sym typeface="+mn-lt"/>
              </a:rPr>
              <a:t>产品运行</a:t>
            </a:r>
          </a:p>
        </p:txBody>
      </p:sp>
    </p:spTree>
    <p:extLst>
      <p:ext uri="{BB962C8B-B14F-4D97-AF65-F5344CB8AC3E}">
        <p14:creationId xmlns:p14="http://schemas.microsoft.com/office/powerpoint/2010/main" val="950323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3"/>
          <p:cNvGrpSpPr/>
          <p:nvPr/>
        </p:nvGrpSpPr>
        <p:grpSpPr>
          <a:xfrm>
            <a:off x="787925" y="2015932"/>
            <a:ext cx="7568151" cy="1627632"/>
            <a:chOff x="1050566" y="2772576"/>
            <a:chExt cx="10090868" cy="2170176"/>
          </a:xfrm>
        </p:grpSpPr>
        <p:sp>
          <p:nvSpPr>
            <p:cNvPr id="56" name="Block Arc 49"/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7" name="Block Arc 50"/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adFill>
              <a:gsLst>
                <a:gs pos="0">
                  <a:srgbClr val="A5A5A5"/>
                </a:gs>
                <a:gs pos="100000">
                  <a:srgbClr val="545D7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8" name="Block Arc 51"/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9" name="Block Arc 52"/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adFill>
              <a:gsLst>
                <a:gs pos="0">
                  <a:srgbClr val="A5A5A5"/>
                </a:gs>
                <a:gs pos="100000">
                  <a:srgbClr val="545D7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0" name="Block Arc 53"/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2" name="Oval 58"/>
          <p:cNvSpPr/>
          <p:nvPr/>
        </p:nvSpPr>
        <p:spPr>
          <a:xfrm>
            <a:off x="5603368" y="2368073"/>
            <a:ext cx="912800" cy="912800"/>
          </a:xfrm>
          <a:prstGeom prst="ellipse">
            <a:avLst/>
          </a:pr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63" name="Freeform 60"/>
          <p:cNvSpPr>
            <a:spLocks noEditPoints="1"/>
          </p:cNvSpPr>
          <p:nvPr/>
        </p:nvSpPr>
        <p:spPr bwMode="auto">
          <a:xfrm>
            <a:off x="5914299" y="2666460"/>
            <a:ext cx="290939" cy="329038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5" name="Oval 59"/>
          <p:cNvSpPr/>
          <p:nvPr/>
        </p:nvSpPr>
        <p:spPr>
          <a:xfrm>
            <a:off x="7091135" y="2368073"/>
            <a:ext cx="912800" cy="912800"/>
          </a:xfrm>
          <a:prstGeom prst="ellipse">
            <a:avLst/>
          </a:prstGeo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66" name="Freeform 61"/>
          <p:cNvSpPr>
            <a:spLocks noEditPoints="1"/>
          </p:cNvSpPr>
          <p:nvPr/>
        </p:nvSpPr>
        <p:spPr bwMode="auto">
          <a:xfrm>
            <a:off x="7390809" y="2645233"/>
            <a:ext cx="313451" cy="358479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8" name="Oval 56"/>
          <p:cNvSpPr/>
          <p:nvPr/>
        </p:nvSpPr>
        <p:spPr>
          <a:xfrm>
            <a:off x="2627833" y="2368073"/>
            <a:ext cx="912800" cy="912800"/>
          </a:xfrm>
          <a:prstGeom prst="ellipse">
            <a:avLst/>
          </a:pr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69" name="Freeform 62"/>
          <p:cNvSpPr>
            <a:spLocks noEditPoints="1"/>
          </p:cNvSpPr>
          <p:nvPr/>
        </p:nvSpPr>
        <p:spPr bwMode="auto">
          <a:xfrm>
            <a:off x="2958679" y="2635459"/>
            <a:ext cx="251107" cy="396578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1" name="Oval 57"/>
          <p:cNvSpPr/>
          <p:nvPr/>
        </p:nvSpPr>
        <p:spPr>
          <a:xfrm>
            <a:off x="4115600" y="2368073"/>
            <a:ext cx="912800" cy="912800"/>
          </a:xfrm>
          <a:prstGeom prst="ellipse">
            <a:avLst/>
          </a:prstGeo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72" name="Freeform 63"/>
          <p:cNvSpPr>
            <a:spLocks noEditPoints="1"/>
          </p:cNvSpPr>
          <p:nvPr/>
        </p:nvSpPr>
        <p:spPr bwMode="auto">
          <a:xfrm>
            <a:off x="4396816" y="2656069"/>
            <a:ext cx="351550" cy="349820"/>
          </a:xfrm>
          <a:custGeom>
            <a:avLst/>
            <a:gdLst>
              <a:gd name="T0" fmla="*/ 6 w 94"/>
              <a:gd name="T1" fmla="*/ 28 h 94"/>
              <a:gd name="T2" fmla="*/ 32 w 94"/>
              <a:gd name="T3" fmla="*/ 4 h 94"/>
              <a:gd name="T4" fmla="*/ 67 w 94"/>
              <a:gd name="T5" fmla="*/ 6 h 94"/>
              <a:gd name="T6" fmla="*/ 90 w 94"/>
              <a:gd name="T7" fmla="*/ 32 h 94"/>
              <a:gd name="T8" fmla="*/ 88 w 94"/>
              <a:gd name="T9" fmla="*/ 67 h 94"/>
              <a:gd name="T10" fmla="*/ 88 w 94"/>
              <a:gd name="T11" fmla="*/ 67 h 94"/>
              <a:gd name="T12" fmla="*/ 62 w 94"/>
              <a:gd name="T13" fmla="*/ 90 h 94"/>
              <a:gd name="T14" fmla="*/ 27 w 94"/>
              <a:gd name="T15" fmla="*/ 89 h 94"/>
              <a:gd name="T16" fmla="*/ 27 w 94"/>
              <a:gd name="T17" fmla="*/ 89 h 94"/>
              <a:gd name="T18" fmla="*/ 4 w 94"/>
              <a:gd name="T19" fmla="*/ 62 h 94"/>
              <a:gd name="T20" fmla="*/ 6 w 94"/>
              <a:gd name="T21" fmla="*/ 28 h 94"/>
              <a:gd name="T22" fmla="*/ 6 w 94"/>
              <a:gd name="T23" fmla="*/ 28 h 94"/>
              <a:gd name="T24" fmla="*/ 20 w 94"/>
              <a:gd name="T25" fmla="*/ 27 h 94"/>
              <a:gd name="T26" fmla="*/ 16 w 94"/>
              <a:gd name="T27" fmla="*/ 32 h 94"/>
              <a:gd name="T28" fmla="*/ 16 w 94"/>
              <a:gd name="T29" fmla="*/ 32 h 94"/>
              <a:gd name="T30" fmla="*/ 15 w 94"/>
              <a:gd name="T31" fmla="*/ 35 h 94"/>
              <a:gd name="T32" fmla="*/ 36 w 94"/>
              <a:gd name="T33" fmla="*/ 37 h 94"/>
              <a:gd name="T34" fmla="*/ 34 w 94"/>
              <a:gd name="T35" fmla="*/ 40 h 94"/>
              <a:gd name="T36" fmla="*/ 32 w 94"/>
              <a:gd name="T37" fmla="*/ 45 h 94"/>
              <a:gd name="T38" fmla="*/ 13 w 94"/>
              <a:gd name="T39" fmla="*/ 53 h 94"/>
              <a:gd name="T40" fmla="*/ 15 w 94"/>
              <a:gd name="T41" fmla="*/ 59 h 94"/>
              <a:gd name="T42" fmla="*/ 15 w 94"/>
              <a:gd name="T43" fmla="*/ 59 h 94"/>
              <a:gd name="T44" fmla="*/ 16 w 94"/>
              <a:gd name="T45" fmla="*/ 60 h 94"/>
              <a:gd name="T46" fmla="*/ 29 w 94"/>
              <a:gd name="T47" fmla="*/ 54 h 94"/>
              <a:gd name="T48" fmla="*/ 26 w 94"/>
              <a:gd name="T49" fmla="*/ 74 h 94"/>
              <a:gd name="T50" fmla="*/ 32 w 94"/>
              <a:gd name="T51" fmla="*/ 78 h 94"/>
              <a:gd name="T52" fmla="*/ 32 w 94"/>
              <a:gd name="T53" fmla="*/ 78 h 94"/>
              <a:gd name="T54" fmla="*/ 33 w 94"/>
              <a:gd name="T55" fmla="*/ 79 h 94"/>
              <a:gd name="T56" fmla="*/ 34 w 94"/>
              <a:gd name="T57" fmla="*/ 78 h 94"/>
              <a:gd name="T58" fmla="*/ 36 w 94"/>
              <a:gd name="T59" fmla="*/ 55 h 94"/>
              <a:gd name="T60" fmla="*/ 48 w 94"/>
              <a:gd name="T61" fmla="*/ 67 h 94"/>
              <a:gd name="T62" fmla="*/ 60 w 94"/>
              <a:gd name="T63" fmla="*/ 79 h 94"/>
              <a:gd name="T64" fmla="*/ 65 w 94"/>
              <a:gd name="T65" fmla="*/ 77 h 94"/>
              <a:gd name="T66" fmla="*/ 66 w 94"/>
              <a:gd name="T67" fmla="*/ 74 h 94"/>
              <a:gd name="T68" fmla="*/ 54 w 94"/>
              <a:gd name="T69" fmla="*/ 62 h 94"/>
              <a:gd name="T70" fmla="*/ 39 w 94"/>
              <a:gd name="T71" fmla="*/ 48 h 94"/>
              <a:gd name="T72" fmla="*/ 41 w 94"/>
              <a:gd name="T73" fmla="*/ 43 h 94"/>
              <a:gd name="T74" fmla="*/ 43 w 94"/>
              <a:gd name="T75" fmla="*/ 39 h 94"/>
              <a:gd name="T76" fmla="*/ 49 w 94"/>
              <a:gd name="T77" fmla="*/ 42 h 94"/>
              <a:gd name="T78" fmla="*/ 77 w 94"/>
              <a:gd name="T79" fmla="*/ 64 h 94"/>
              <a:gd name="T80" fmla="*/ 78 w 94"/>
              <a:gd name="T81" fmla="*/ 62 h 94"/>
              <a:gd name="T82" fmla="*/ 78 w 94"/>
              <a:gd name="T83" fmla="*/ 62 h 94"/>
              <a:gd name="T84" fmla="*/ 80 w 94"/>
              <a:gd name="T85" fmla="*/ 56 h 94"/>
              <a:gd name="T86" fmla="*/ 53 w 94"/>
              <a:gd name="T87" fmla="*/ 35 h 94"/>
              <a:gd name="T88" fmla="*/ 47 w 94"/>
              <a:gd name="T89" fmla="*/ 32 h 94"/>
              <a:gd name="T90" fmla="*/ 50 w 94"/>
              <a:gd name="T91" fmla="*/ 28 h 94"/>
              <a:gd name="T92" fmla="*/ 56 w 94"/>
              <a:gd name="T93" fmla="*/ 30 h 94"/>
              <a:gd name="T94" fmla="*/ 74 w 94"/>
              <a:gd name="T95" fmla="*/ 28 h 94"/>
              <a:gd name="T96" fmla="*/ 71 w 94"/>
              <a:gd name="T97" fmla="*/ 23 h 94"/>
              <a:gd name="T98" fmla="*/ 70 w 94"/>
              <a:gd name="T99" fmla="*/ 22 h 94"/>
              <a:gd name="T100" fmla="*/ 58 w 94"/>
              <a:gd name="T101" fmla="*/ 23 h 94"/>
              <a:gd name="T102" fmla="*/ 55 w 94"/>
              <a:gd name="T103" fmla="*/ 22 h 94"/>
              <a:gd name="T104" fmla="*/ 62 w 94"/>
              <a:gd name="T105" fmla="*/ 16 h 94"/>
              <a:gd name="T106" fmla="*/ 53 w 94"/>
              <a:gd name="T107" fmla="*/ 14 h 94"/>
              <a:gd name="T108" fmla="*/ 49 w 94"/>
              <a:gd name="T109" fmla="*/ 18 h 94"/>
              <a:gd name="T110" fmla="*/ 43 w 94"/>
              <a:gd name="T111" fmla="*/ 13 h 94"/>
              <a:gd name="T112" fmla="*/ 37 w 94"/>
              <a:gd name="T113" fmla="*/ 15 h 94"/>
              <a:gd name="T114" fmla="*/ 35 w 94"/>
              <a:gd name="T115" fmla="*/ 16 h 94"/>
              <a:gd name="T116" fmla="*/ 44 w 94"/>
              <a:gd name="T117" fmla="*/ 24 h 94"/>
              <a:gd name="T118" fmla="*/ 40 w 94"/>
              <a:gd name="T119" fmla="*/ 30 h 94"/>
              <a:gd name="T120" fmla="*/ 20 w 94"/>
              <a:gd name="T121" fmla="*/ 2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4" h="94">
                <a:moveTo>
                  <a:pt x="6" y="28"/>
                </a:moveTo>
                <a:cubicBezTo>
                  <a:pt x="11" y="16"/>
                  <a:pt x="21" y="8"/>
                  <a:pt x="32" y="4"/>
                </a:cubicBezTo>
                <a:cubicBezTo>
                  <a:pt x="43" y="0"/>
                  <a:pt x="56" y="1"/>
                  <a:pt x="67" y="6"/>
                </a:cubicBezTo>
                <a:cubicBezTo>
                  <a:pt x="78" y="12"/>
                  <a:pt x="86" y="21"/>
                  <a:pt x="90" y="32"/>
                </a:cubicBezTo>
                <a:cubicBezTo>
                  <a:pt x="94" y="43"/>
                  <a:pt x="94" y="56"/>
                  <a:pt x="88" y="67"/>
                </a:cubicBezTo>
                <a:cubicBezTo>
                  <a:pt x="88" y="67"/>
                  <a:pt x="88" y="67"/>
                  <a:pt x="88" y="67"/>
                </a:cubicBezTo>
                <a:cubicBezTo>
                  <a:pt x="83" y="78"/>
                  <a:pt x="73" y="87"/>
                  <a:pt x="62" y="90"/>
                </a:cubicBezTo>
                <a:cubicBezTo>
                  <a:pt x="51" y="94"/>
                  <a:pt x="39" y="94"/>
                  <a:pt x="27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16" y="83"/>
                  <a:pt x="8" y="73"/>
                  <a:pt x="4" y="62"/>
                </a:cubicBezTo>
                <a:cubicBezTo>
                  <a:pt x="0" y="51"/>
                  <a:pt x="1" y="39"/>
                  <a:pt x="6" y="28"/>
                </a:cubicBezTo>
                <a:cubicBezTo>
                  <a:pt x="6" y="28"/>
                  <a:pt x="6" y="28"/>
                  <a:pt x="6" y="28"/>
                </a:cubicBezTo>
                <a:close/>
                <a:moveTo>
                  <a:pt x="20" y="27"/>
                </a:moveTo>
                <a:cubicBezTo>
                  <a:pt x="18" y="29"/>
                  <a:pt x="17" y="30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4"/>
                  <a:pt x="15" y="35"/>
                </a:cubicBezTo>
                <a:cubicBezTo>
                  <a:pt x="21" y="34"/>
                  <a:pt x="28" y="34"/>
                  <a:pt x="36" y="37"/>
                </a:cubicBezTo>
                <a:cubicBezTo>
                  <a:pt x="35" y="38"/>
                  <a:pt x="35" y="39"/>
                  <a:pt x="34" y="40"/>
                </a:cubicBezTo>
                <a:cubicBezTo>
                  <a:pt x="33" y="42"/>
                  <a:pt x="32" y="43"/>
                  <a:pt x="32" y="45"/>
                </a:cubicBezTo>
                <a:cubicBezTo>
                  <a:pt x="26" y="45"/>
                  <a:pt x="20" y="47"/>
                  <a:pt x="13" y="53"/>
                </a:cubicBezTo>
                <a:cubicBezTo>
                  <a:pt x="14" y="55"/>
                  <a:pt x="14" y="57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6" y="60"/>
                  <a:pt x="16" y="60"/>
                  <a:pt x="16" y="60"/>
                </a:cubicBezTo>
                <a:cubicBezTo>
                  <a:pt x="21" y="56"/>
                  <a:pt x="25" y="54"/>
                  <a:pt x="29" y="54"/>
                </a:cubicBezTo>
                <a:cubicBezTo>
                  <a:pt x="27" y="61"/>
                  <a:pt x="26" y="68"/>
                  <a:pt x="26" y="74"/>
                </a:cubicBezTo>
                <a:cubicBezTo>
                  <a:pt x="28" y="76"/>
                  <a:pt x="30" y="77"/>
                  <a:pt x="32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3" y="78"/>
                  <a:pt x="33" y="78"/>
                  <a:pt x="33" y="79"/>
                </a:cubicBezTo>
                <a:cubicBezTo>
                  <a:pt x="34" y="78"/>
                  <a:pt x="34" y="78"/>
                  <a:pt x="34" y="78"/>
                </a:cubicBezTo>
                <a:cubicBezTo>
                  <a:pt x="33" y="72"/>
                  <a:pt x="34" y="64"/>
                  <a:pt x="36" y="55"/>
                </a:cubicBezTo>
                <a:cubicBezTo>
                  <a:pt x="41" y="58"/>
                  <a:pt x="44" y="62"/>
                  <a:pt x="48" y="67"/>
                </a:cubicBezTo>
                <a:cubicBezTo>
                  <a:pt x="52" y="71"/>
                  <a:pt x="56" y="76"/>
                  <a:pt x="60" y="79"/>
                </a:cubicBezTo>
                <a:cubicBezTo>
                  <a:pt x="62" y="78"/>
                  <a:pt x="63" y="78"/>
                  <a:pt x="65" y="77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1"/>
                  <a:pt x="58" y="67"/>
                  <a:pt x="54" y="62"/>
                </a:cubicBezTo>
                <a:cubicBezTo>
                  <a:pt x="49" y="56"/>
                  <a:pt x="44" y="51"/>
                  <a:pt x="39" y="48"/>
                </a:cubicBezTo>
                <a:cubicBezTo>
                  <a:pt x="40" y="46"/>
                  <a:pt x="40" y="45"/>
                  <a:pt x="41" y="43"/>
                </a:cubicBezTo>
                <a:cubicBezTo>
                  <a:pt x="42" y="42"/>
                  <a:pt x="42" y="40"/>
                  <a:pt x="43" y="39"/>
                </a:cubicBezTo>
                <a:cubicBezTo>
                  <a:pt x="45" y="40"/>
                  <a:pt x="47" y="41"/>
                  <a:pt x="49" y="42"/>
                </a:cubicBezTo>
                <a:cubicBezTo>
                  <a:pt x="61" y="47"/>
                  <a:pt x="71" y="55"/>
                  <a:pt x="77" y="64"/>
                </a:cubicBezTo>
                <a:cubicBezTo>
                  <a:pt x="77" y="63"/>
                  <a:pt x="78" y="63"/>
                  <a:pt x="78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9" y="60"/>
                  <a:pt x="80" y="58"/>
                  <a:pt x="80" y="56"/>
                </a:cubicBezTo>
                <a:cubicBezTo>
                  <a:pt x="74" y="47"/>
                  <a:pt x="63" y="40"/>
                  <a:pt x="53" y="35"/>
                </a:cubicBezTo>
                <a:cubicBezTo>
                  <a:pt x="51" y="34"/>
                  <a:pt x="49" y="33"/>
                  <a:pt x="47" y="32"/>
                </a:cubicBezTo>
                <a:cubicBezTo>
                  <a:pt x="48" y="31"/>
                  <a:pt x="49" y="29"/>
                  <a:pt x="50" y="28"/>
                </a:cubicBezTo>
                <a:cubicBezTo>
                  <a:pt x="52" y="29"/>
                  <a:pt x="54" y="30"/>
                  <a:pt x="56" y="30"/>
                </a:cubicBezTo>
                <a:cubicBezTo>
                  <a:pt x="66" y="32"/>
                  <a:pt x="73" y="28"/>
                  <a:pt x="74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2"/>
                  <a:pt x="70" y="22"/>
                  <a:pt x="70" y="22"/>
                </a:cubicBezTo>
                <a:cubicBezTo>
                  <a:pt x="68" y="22"/>
                  <a:pt x="63" y="24"/>
                  <a:pt x="58" y="23"/>
                </a:cubicBezTo>
                <a:cubicBezTo>
                  <a:pt x="57" y="23"/>
                  <a:pt x="56" y="22"/>
                  <a:pt x="55" y="22"/>
                </a:cubicBezTo>
                <a:cubicBezTo>
                  <a:pt x="57" y="20"/>
                  <a:pt x="60" y="18"/>
                  <a:pt x="62" y="16"/>
                </a:cubicBezTo>
                <a:cubicBezTo>
                  <a:pt x="59" y="15"/>
                  <a:pt x="56" y="14"/>
                  <a:pt x="53" y="14"/>
                </a:cubicBezTo>
                <a:cubicBezTo>
                  <a:pt x="52" y="15"/>
                  <a:pt x="50" y="16"/>
                  <a:pt x="49" y="18"/>
                </a:cubicBezTo>
                <a:cubicBezTo>
                  <a:pt x="47" y="16"/>
                  <a:pt x="45" y="15"/>
                  <a:pt x="43" y="13"/>
                </a:cubicBezTo>
                <a:cubicBezTo>
                  <a:pt x="41" y="14"/>
                  <a:pt x="39" y="14"/>
                  <a:pt x="37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9" y="20"/>
                  <a:pt x="44" y="24"/>
                </a:cubicBezTo>
                <a:cubicBezTo>
                  <a:pt x="42" y="26"/>
                  <a:pt x="41" y="28"/>
                  <a:pt x="40" y="30"/>
                </a:cubicBezTo>
                <a:cubicBezTo>
                  <a:pt x="33" y="28"/>
                  <a:pt x="26" y="27"/>
                  <a:pt x="2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4" name="Oval 55"/>
          <p:cNvSpPr/>
          <p:nvPr/>
        </p:nvSpPr>
        <p:spPr>
          <a:xfrm>
            <a:off x="1140065" y="2368073"/>
            <a:ext cx="912800" cy="912800"/>
          </a:xfrm>
          <a:prstGeom prst="ellipse">
            <a:avLst/>
          </a:prstGeo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75" name="Freeform 64"/>
          <p:cNvSpPr>
            <a:spLocks noEditPoints="1"/>
          </p:cNvSpPr>
          <p:nvPr/>
        </p:nvSpPr>
        <p:spPr bwMode="auto">
          <a:xfrm>
            <a:off x="1419049" y="2629922"/>
            <a:ext cx="345328" cy="402115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6" name="Group 68"/>
          <p:cNvGrpSpPr/>
          <p:nvPr/>
        </p:nvGrpSpPr>
        <p:grpSpPr>
          <a:xfrm>
            <a:off x="1535645" y="3373904"/>
            <a:ext cx="112134" cy="394079"/>
            <a:chOff x="8243431" y="1672074"/>
            <a:chExt cx="199000" cy="69935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77" name="Oval 65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8" name="Oval 66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79" name="Oval 67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80" name="Group 69"/>
          <p:cNvGrpSpPr/>
          <p:nvPr/>
        </p:nvGrpSpPr>
        <p:grpSpPr>
          <a:xfrm>
            <a:off x="4515933" y="3373904"/>
            <a:ext cx="112134" cy="394079"/>
            <a:chOff x="8243431" y="1672074"/>
            <a:chExt cx="199000" cy="69935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1" name="Oval 70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82" name="Oval 71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83" name="Oval 72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84" name="Group 73"/>
          <p:cNvGrpSpPr/>
          <p:nvPr/>
        </p:nvGrpSpPr>
        <p:grpSpPr>
          <a:xfrm>
            <a:off x="7491467" y="3373904"/>
            <a:ext cx="112134" cy="394079"/>
            <a:chOff x="8243431" y="1672074"/>
            <a:chExt cx="199000" cy="69935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5" name="Oval 74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86" name="Oval 75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87" name="Oval 76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88" name="Group 77"/>
          <p:cNvGrpSpPr/>
          <p:nvPr/>
        </p:nvGrpSpPr>
        <p:grpSpPr>
          <a:xfrm>
            <a:off x="3028165" y="1880963"/>
            <a:ext cx="112134" cy="394079"/>
            <a:chOff x="8243431" y="1672074"/>
            <a:chExt cx="199000" cy="69935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9" name="Oval 78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90" name="Oval 79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91" name="Oval 80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grpSp>
        <p:nvGrpSpPr>
          <p:cNvPr id="92" name="Group 81"/>
          <p:cNvGrpSpPr/>
          <p:nvPr/>
        </p:nvGrpSpPr>
        <p:grpSpPr>
          <a:xfrm>
            <a:off x="6003701" y="1880963"/>
            <a:ext cx="112134" cy="394079"/>
            <a:chOff x="8243431" y="1672074"/>
            <a:chExt cx="199000" cy="69935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93" name="Oval 82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94" name="Oval 83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95" name="Oval 84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</p:grpSp>
      <p:sp>
        <p:nvSpPr>
          <p:cNvPr id="96" name="文本框 11">
            <a:extLst>
              <a:ext uri="{FF2B5EF4-FFF2-40B4-BE49-F238E27FC236}">
                <a16:creationId xmlns:a16="http://schemas.microsoft.com/office/drawing/2014/main" id="{72F77AED-8340-4871-8A66-26348FFA11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603" y="311731"/>
            <a:ext cx="146578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spc="225" dirty="0">
                <a:cs typeface="+mn-ea"/>
                <a:sym typeface="+mn-lt"/>
              </a:rPr>
              <a:t>产品运行</a:t>
            </a: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A9614C3B-044C-4617-A6CF-64A74526526A}"/>
              </a:ext>
            </a:extLst>
          </p:cNvPr>
          <p:cNvGrpSpPr/>
          <p:nvPr/>
        </p:nvGrpSpPr>
        <p:grpSpPr>
          <a:xfrm>
            <a:off x="2289389" y="920381"/>
            <a:ext cx="1706477" cy="927632"/>
            <a:chOff x="5802803" y="1732460"/>
            <a:chExt cx="1706477" cy="927632"/>
          </a:xfrm>
        </p:grpSpPr>
        <p:sp>
          <p:nvSpPr>
            <p:cNvPr id="98" name="Rectangle 24">
              <a:extLst>
                <a:ext uri="{FF2B5EF4-FFF2-40B4-BE49-F238E27FC236}">
                  <a16:creationId xmlns:a16="http://schemas.microsoft.com/office/drawing/2014/main" id="{8769C058-9115-4983-93BF-F876FD84D9A8}"/>
                </a:ext>
              </a:extLst>
            </p:cNvPr>
            <p:cNvSpPr/>
            <p:nvPr/>
          </p:nvSpPr>
          <p:spPr>
            <a:xfrm>
              <a:off x="5802803" y="2003309"/>
              <a:ext cx="1706477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99" name="TextBox 25">
              <a:extLst>
                <a:ext uri="{FF2B5EF4-FFF2-40B4-BE49-F238E27FC236}">
                  <a16:creationId xmlns:a16="http://schemas.microsoft.com/office/drawing/2014/main" id="{659BB9B7-283E-4321-BA6E-08C0A1E4ACAD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3E12E7C1-EDB6-4AE1-8B45-3E88865A034C}"/>
              </a:ext>
            </a:extLst>
          </p:cNvPr>
          <p:cNvGrpSpPr/>
          <p:nvPr/>
        </p:nvGrpSpPr>
        <p:grpSpPr>
          <a:xfrm>
            <a:off x="5206529" y="920381"/>
            <a:ext cx="1706477" cy="927632"/>
            <a:chOff x="5802803" y="1732460"/>
            <a:chExt cx="1706477" cy="927632"/>
          </a:xfrm>
        </p:grpSpPr>
        <p:sp>
          <p:nvSpPr>
            <p:cNvPr id="101" name="Rectangle 24">
              <a:extLst>
                <a:ext uri="{FF2B5EF4-FFF2-40B4-BE49-F238E27FC236}">
                  <a16:creationId xmlns:a16="http://schemas.microsoft.com/office/drawing/2014/main" id="{25C968CC-B4DC-4155-B13D-DD5440BF8E54}"/>
                </a:ext>
              </a:extLst>
            </p:cNvPr>
            <p:cNvSpPr/>
            <p:nvPr/>
          </p:nvSpPr>
          <p:spPr>
            <a:xfrm>
              <a:off x="5802803" y="2003309"/>
              <a:ext cx="1706477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2" name="TextBox 25">
              <a:extLst>
                <a:ext uri="{FF2B5EF4-FFF2-40B4-BE49-F238E27FC236}">
                  <a16:creationId xmlns:a16="http://schemas.microsoft.com/office/drawing/2014/main" id="{587BCAD0-B13F-47F2-9B5D-D6523DFA7534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950EAE76-25FA-4192-9E50-655F4EEF93E0}"/>
              </a:ext>
            </a:extLst>
          </p:cNvPr>
          <p:cNvGrpSpPr/>
          <p:nvPr/>
        </p:nvGrpSpPr>
        <p:grpSpPr>
          <a:xfrm>
            <a:off x="738473" y="3831362"/>
            <a:ext cx="1706477" cy="927632"/>
            <a:chOff x="5802803" y="1732460"/>
            <a:chExt cx="1706477" cy="927632"/>
          </a:xfrm>
        </p:grpSpPr>
        <p:sp>
          <p:nvSpPr>
            <p:cNvPr id="104" name="Rectangle 24">
              <a:extLst>
                <a:ext uri="{FF2B5EF4-FFF2-40B4-BE49-F238E27FC236}">
                  <a16:creationId xmlns:a16="http://schemas.microsoft.com/office/drawing/2014/main" id="{0FD33024-1B7C-43FE-9236-66135A1B416C}"/>
                </a:ext>
              </a:extLst>
            </p:cNvPr>
            <p:cNvSpPr/>
            <p:nvPr/>
          </p:nvSpPr>
          <p:spPr>
            <a:xfrm>
              <a:off x="5802803" y="2003309"/>
              <a:ext cx="1706477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5" name="TextBox 25">
              <a:extLst>
                <a:ext uri="{FF2B5EF4-FFF2-40B4-BE49-F238E27FC236}">
                  <a16:creationId xmlns:a16="http://schemas.microsoft.com/office/drawing/2014/main" id="{51649FD8-B9F3-4CDB-A624-27CA7EE8F9C5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BD6D119F-EAC9-420B-B0C3-933C5D82BFED}"/>
              </a:ext>
            </a:extLst>
          </p:cNvPr>
          <p:cNvGrpSpPr/>
          <p:nvPr/>
        </p:nvGrpSpPr>
        <p:grpSpPr>
          <a:xfrm>
            <a:off x="3718761" y="3831362"/>
            <a:ext cx="1706477" cy="927632"/>
            <a:chOff x="5802803" y="1732460"/>
            <a:chExt cx="1706477" cy="927632"/>
          </a:xfrm>
        </p:grpSpPr>
        <p:sp>
          <p:nvSpPr>
            <p:cNvPr id="107" name="Rectangle 24">
              <a:extLst>
                <a:ext uri="{FF2B5EF4-FFF2-40B4-BE49-F238E27FC236}">
                  <a16:creationId xmlns:a16="http://schemas.microsoft.com/office/drawing/2014/main" id="{DE1EE91E-1D7F-4CE5-AB1D-92AC7FFACE48}"/>
                </a:ext>
              </a:extLst>
            </p:cNvPr>
            <p:cNvSpPr/>
            <p:nvPr/>
          </p:nvSpPr>
          <p:spPr>
            <a:xfrm>
              <a:off x="5802803" y="2003309"/>
              <a:ext cx="1706477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08" name="TextBox 25">
              <a:extLst>
                <a:ext uri="{FF2B5EF4-FFF2-40B4-BE49-F238E27FC236}">
                  <a16:creationId xmlns:a16="http://schemas.microsoft.com/office/drawing/2014/main" id="{8AB3323F-90D1-4C9D-843E-C0F203322C5F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150EB128-54C7-47E9-89BE-B62E00ECFD52}"/>
              </a:ext>
            </a:extLst>
          </p:cNvPr>
          <p:cNvGrpSpPr/>
          <p:nvPr/>
        </p:nvGrpSpPr>
        <p:grpSpPr>
          <a:xfrm>
            <a:off x="6694295" y="3831362"/>
            <a:ext cx="1706477" cy="927632"/>
            <a:chOff x="5802803" y="1732460"/>
            <a:chExt cx="1706477" cy="927632"/>
          </a:xfrm>
        </p:grpSpPr>
        <p:sp>
          <p:nvSpPr>
            <p:cNvPr id="110" name="Rectangle 24">
              <a:extLst>
                <a:ext uri="{FF2B5EF4-FFF2-40B4-BE49-F238E27FC236}">
                  <a16:creationId xmlns:a16="http://schemas.microsoft.com/office/drawing/2014/main" id="{E36A3AF7-C318-4735-B743-EA104F469222}"/>
                </a:ext>
              </a:extLst>
            </p:cNvPr>
            <p:cNvSpPr/>
            <p:nvPr/>
          </p:nvSpPr>
          <p:spPr>
            <a:xfrm>
              <a:off x="5802803" y="2003309"/>
              <a:ext cx="1706477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11" name="TextBox 25">
              <a:extLst>
                <a:ext uri="{FF2B5EF4-FFF2-40B4-BE49-F238E27FC236}">
                  <a16:creationId xmlns:a16="http://schemas.microsoft.com/office/drawing/2014/main" id="{72E28070-23F8-4C19-B219-6E869211427B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54349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69EEC29-F9B8-478E-9343-F44D91695D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2" t="8762"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7C2EB69-2B58-4807-8B0E-F6414212D1ED}"/>
              </a:ext>
            </a:extLst>
          </p:cNvPr>
          <p:cNvSpPr/>
          <p:nvPr/>
        </p:nvSpPr>
        <p:spPr>
          <a:xfrm>
            <a:off x="3222368" y="1574590"/>
            <a:ext cx="5921632" cy="3568910"/>
          </a:xfrm>
          <a:custGeom>
            <a:avLst/>
            <a:gdLst>
              <a:gd name="connsiteX0" fmla="*/ 5921632 w 5921632"/>
              <a:gd name="connsiteY0" fmla="*/ 0 h 3568910"/>
              <a:gd name="connsiteX1" fmla="*/ 5921632 w 5921632"/>
              <a:gd name="connsiteY1" fmla="*/ 3568910 h 3568910"/>
              <a:gd name="connsiteX2" fmla="*/ 0 w 5921632"/>
              <a:gd name="connsiteY2" fmla="*/ 3568910 h 3568910"/>
              <a:gd name="connsiteX3" fmla="*/ 44224 w 5921632"/>
              <a:gd name="connsiteY3" fmla="*/ 3527387 h 3568910"/>
              <a:gd name="connsiteX4" fmla="*/ 1378207 w 5921632"/>
              <a:gd name="connsiteY4" fmla="*/ 2540210 h 3568910"/>
              <a:gd name="connsiteX5" fmla="*/ 2425957 w 5921632"/>
              <a:gd name="connsiteY5" fmla="*/ 1835360 h 3568910"/>
              <a:gd name="connsiteX6" fmla="*/ 3435607 w 5921632"/>
              <a:gd name="connsiteY6" fmla="*/ 1025735 h 3568910"/>
              <a:gd name="connsiteX7" fmla="*/ 4959607 w 5921632"/>
              <a:gd name="connsiteY7" fmla="*/ 349460 h 3568910"/>
              <a:gd name="connsiteX8" fmla="*/ 5694520 w 5921632"/>
              <a:gd name="connsiteY8" fmla="*/ 77104 h 356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21632" h="3568910">
                <a:moveTo>
                  <a:pt x="5921632" y="0"/>
                </a:moveTo>
                <a:lnTo>
                  <a:pt x="5921632" y="3568910"/>
                </a:lnTo>
                <a:lnTo>
                  <a:pt x="0" y="3568910"/>
                </a:lnTo>
                <a:lnTo>
                  <a:pt x="44224" y="3527387"/>
                </a:lnTo>
                <a:cubicBezTo>
                  <a:pt x="504735" y="3094744"/>
                  <a:pt x="905529" y="2729520"/>
                  <a:pt x="1378207" y="2540210"/>
                </a:cubicBezTo>
                <a:cubicBezTo>
                  <a:pt x="2008445" y="2287797"/>
                  <a:pt x="2102107" y="2163972"/>
                  <a:pt x="2425957" y="1835360"/>
                </a:cubicBezTo>
                <a:cubicBezTo>
                  <a:pt x="2749807" y="1506748"/>
                  <a:pt x="3013332" y="1273385"/>
                  <a:pt x="3435607" y="1025735"/>
                </a:cubicBezTo>
                <a:cubicBezTo>
                  <a:pt x="3857882" y="778085"/>
                  <a:pt x="4462720" y="547897"/>
                  <a:pt x="4959607" y="349460"/>
                </a:cubicBezTo>
                <a:cubicBezTo>
                  <a:pt x="5208051" y="250241"/>
                  <a:pt x="5452328" y="161143"/>
                  <a:pt x="5694520" y="77104"/>
                </a:cubicBezTo>
                <a:close/>
              </a:path>
            </a:pathLst>
          </a:custGeom>
          <a:gradFill>
            <a:gsLst>
              <a:gs pos="0">
                <a:srgbClr val="006CFA"/>
              </a:gs>
              <a:gs pos="100000">
                <a:srgbClr val="1B9AEE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C1DCB6B-D9F8-490C-8D85-3FF8888E5463}"/>
              </a:ext>
            </a:extLst>
          </p:cNvPr>
          <p:cNvSpPr/>
          <p:nvPr/>
        </p:nvSpPr>
        <p:spPr>
          <a:xfrm rot="8766206">
            <a:off x="7520790" y="2679991"/>
            <a:ext cx="802920" cy="802920"/>
          </a:xfrm>
          <a:prstGeom prst="ellipse">
            <a:avLst/>
          </a:pr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1C8B654-F3CD-4A74-BF66-F26F6C310F62}"/>
              </a:ext>
            </a:extLst>
          </p:cNvPr>
          <p:cNvGrpSpPr/>
          <p:nvPr/>
        </p:nvGrpSpPr>
        <p:grpSpPr>
          <a:xfrm>
            <a:off x="-9525" y="-2786"/>
            <a:ext cx="4076700" cy="2015570"/>
            <a:chOff x="-9525" y="-2786"/>
            <a:chExt cx="4076700" cy="201557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E55B5D4-1DCF-467B-85D6-C23C3D73934C}"/>
                </a:ext>
              </a:extLst>
            </p:cNvPr>
            <p:cNvSpPr/>
            <p:nvPr/>
          </p:nvSpPr>
          <p:spPr>
            <a:xfrm rot="10800000">
              <a:off x="-5917" y="-1"/>
              <a:ext cx="3339667" cy="2012785"/>
            </a:xfrm>
            <a:custGeom>
              <a:avLst/>
              <a:gdLst>
                <a:gd name="connsiteX0" fmla="*/ 5921632 w 5921632"/>
                <a:gd name="connsiteY0" fmla="*/ 0 h 3568910"/>
                <a:gd name="connsiteX1" fmla="*/ 5921632 w 5921632"/>
                <a:gd name="connsiteY1" fmla="*/ 3568910 h 3568910"/>
                <a:gd name="connsiteX2" fmla="*/ 0 w 5921632"/>
                <a:gd name="connsiteY2" fmla="*/ 3568910 h 3568910"/>
                <a:gd name="connsiteX3" fmla="*/ 44224 w 5921632"/>
                <a:gd name="connsiteY3" fmla="*/ 3527387 h 3568910"/>
                <a:gd name="connsiteX4" fmla="*/ 1378207 w 5921632"/>
                <a:gd name="connsiteY4" fmla="*/ 2540210 h 3568910"/>
                <a:gd name="connsiteX5" fmla="*/ 2425957 w 5921632"/>
                <a:gd name="connsiteY5" fmla="*/ 1835360 h 3568910"/>
                <a:gd name="connsiteX6" fmla="*/ 3435607 w 5921632"/>
                <a:gd name="connsiteY6" fmla="*/ 1025735 h 3568910"/>
                <a:gd name="connsiteX7" fmla="*/ 4959607 w 5921632"/>
                <a:gd name="connsiteY7" fmla="*/ 349460 h 3568910"/>
                <a:gd name="connsiteX8" fmla="*/ 5694520 w 5921632"/>
                <a:gd name="connsiteY8" fmla="*/ 77104 h 356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1632" h="3568910">
                  <a:moveTo>
                    <a:pt x="5921632" y="0"/>
                  </a:moveTo>
                  <a:lnTo>
                    <a:pt x="5921632" y="3568910"/>
                  </a:lnTo>
                  <a:lnTo>
                    <a:pt x="0" y="3568910"/>
                  </a:lnTo>
                  <a:lnTo>
                    <a:pt x="44224" y="3527387"/>
                  </a:lnTo>
                  <a:cubicBezTo>
                    <a:pt x="504735" y="3094744"/>
                    <a:pt x="905529" y="2729520"/>
                    <a:pt x="1378207" y="2540210"/>
                  </a:cubicBezTo>
                  <a:cubicBezTo>
                    <a:pt x="2008445" y="2287797"/>
                    <a:pt x="2102107" y="2163972"/>
                    <a:pt x="2425957" y="1835360"/>
                  </a:cubicBezTo>
                  <a:cubicBezTo>
                    <a:pt x="2749807" y="1506748"/>
                    <a:pt x="3013332" y="1273385"/>
                    <a:pt x="3435607" y="1025735"/>
                  </a:cubicBezTo>
                  <a:cubicBezTo>
                    <a:pt x="3857882" y="778085"/>
                    <a:pt x="4462720" y="547897"/>
                    <a:pt x="4959607" y="349460"/>
                  </a:cubicBezTo>
                  <a:cubicBezTo>
                    <a:pt x="5208051" y="250241"/>
                    <a:pt x="5452328" y="161143"/>
                    <a:pt x="5694520" y="77104"/>
                  </a:cubicBezTo>
                  <a:close/>
                </a:path>
              </a:pathLst>
            </a:custGeom>
            <a:gradFill>
              <a:gsLst>
                <a:gs pos="0">
                  <a:srgbClr val="006CFA"/>
                </a:gs>
                <a:gs pos="100000">
                  <a:srgbClr val="1B9AEE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035040E-84E3-4834-9842-721C60669AF2}"/>
                </a:ext>
              </a:extLst>
            </p:cNvPr>
            <p:cNvSpPr/>
            <p:nvPr/>
          </p:nvSpPr>
          <p:spPr>
            <a:xfrm rot="10800000">
              <a:off x="-9525" y="-2786"/>
              <a:ext cx="4076700" cy="1598157"/>
            </a:xfrm>
            <a:custGeom>
              <a:avLst/>
              <a:gdLst>
                <a:gd name="connsiteX0" fmla="*/ 6701618 w 6701618"/>
                <a:gd name="connsiteY0" fmla="*/ 0 h 2627184"/>
                <a:gd name="connsiteX1" fmla="*/ 6701618 w 6701618"/>
                <a:gd name="connsiteY1" fmla="*/ 2627184 h 2627184"/>
                <a:gd name="connsiteX2" fmla="*/ 0 w 6701618"/>
                <a:gd name="connsiteY2" fmla="*/ 2627184 h 2627184"/>
                <a:gd name="connsiteX3" fmla="*/ 257658 w 6701618"/>
                <a:gd name="connsiteY3" fmla="*/ 2448479 h 2627184"/>
                <a:gd name="connsiteX4" fmla="*/ 1424768 w 6701618"/>
                <a:gd name="connsiteY4" fmla="*/ 1798509 h 2627184"/>
                <a:gd name="connsiteX5" fmla="*/ 2910668 w 6701618"/>
                <a:gd name="connsiteY5" fmla="*/ 1608009 h 2627184"/>
                <a:gd name="connsiteX6" fmla="*/ 4206068 w 6701618"/>
                <a:gd name="connsiteY6" fmla="*/ 931734 h 2627184"/>
                <a:gd name="connsiteX7" fmla="*/ 5691968 w 6701618"/>
                <a:gd name="connsiteY7" fmla="*/ 598359 h 2627184"/>
                <a:gd name="connsiteX8" fmla="*/ 6621995 w 6701618"/>
                <a:gd name="connsiteY8" fmla="*/ 58560 h 262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1618" h="2627184">
                  <a:moveTo>
                    <a:pt x="6701618" y="0"/>
                  </a:moveTo>
                  <a:lnTo>
                    <a:pt x="6701618" y="2627184"/>
                  </a:lnTo>
                  <a:lnTo>
                    <a:pt x="0" y="2627184"/>
                  </a:lnTo>
                  <a:lnTo>
                    <a:pt x="257658" y="2448479"/>
                  </a:lnTo>
                  <a:cubicBezTo>
                    <a:pt x="652053" y="2180253"/>
                    <a:pt x="1043768" y="1937812"/>
                    <a:pt x="1424768" y="1798509"/>
                  </a:cubicBezTo>
                  <a:cubicBezTo>
                    <a:pt x="1932768" y="1612772"/>
                    <a:pt x="2447118" y="1752471"/>
                    <a:pt x="2910668" y="1608009"/>
                  </a:cubicBezTo>
                  <a:cubicBezTo>
                    <a:pt x="3374218" y="1463547"/>
                    <a:pt x="3742518" y="1100009"/>
                    <a:pt x="4206068" y="931734"/>
                  </a:cubicBezTo>
                  <a:cubicBezTo>
                    <a:pt x="4669618" y="763459"/>
                    <a:pt x="5241118" y="779334"/>
                    <a:pt x="5691968" y="598359"/>
                  </a:cubicBezTo>
                  <a:cubicBezTo>
                    <a:pt x="6030105" y="462628"/>
                    <a:pt x="6330738" y="267961"/>
                    <a:pt x="6621995" y="58560"/>
                  </a:cubicBezTo>
                  <a:close/>
                </a:path>
              </a:pathLst>
            </a:custGeom>
            <a:gradFill>
              <a:gsLst>
                <a:gs pos="0">
                  <a:srgbClr val="268AFC"/>
                </a:gs>
                <a:gs pos="100000">
                  <a:srgbClr val="79CCF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7EABDE54-8647-4A15-B11D-BC9D10D53706}"/>
              </a:ext>
            </a:extLst>
          </p:cNvPr>
          <p:cNvSpPr/>
          <p:nvPr/>
        </p:nvSpPr>
        <p:spPr>
          <a:xfrm>
            <a:off x="2442382" y="2516316"/>
            <a:ext cx="6701618" cy="2627184"/>
          </a:xfrm>
          <a:custGeom>
            <a:avLst/>
            <a:gdLst>
              <a:gd name="connsiteX0" fmla="*/ 6701618 w 6701618"/>
              <a:gd name="connsiteY0" fmla="*/ 0 h 2627184"/>
              <a:gd name="connsiteX1" fmla="*/ 6701618 w 6701618"/>
              <a:gd name="connsiteY1" fmla="*/ 2627184 h 2627184"/>
              <a:gd name="connsiteX2" fmla="*/ 0 w 6701618"/>
              <a:gd name="connsiteY2" fmla="*/ 2627184 h 2627184"/>
              <a:gd name="connsiteX3" fmla="*/ 257658 w 6701618"/>
              <a:gd name="connsiteY3" fmla="*/ 2448479 h 2627184"/>
              <a:gd name="connsiteX4" fmla="*/ 1424768 w 6701618"/>
              <a:gd name="connsiteY4" fmla="*/ 1798509 h 2627184"/>
              <a:gd name="connsiteX5" fmla="*/ 2910668 w 6701618"/>
              <a:gd name="connsiteY5" fmla="*/ 1608009 h 2627184"/>
              <a:gd name="connsiteX6" fmla="*/ 4206068 w 6701618"/>
              <a:gd name="connsiteY6" fmla="*/ 931734 h 2627184"/>
              <a:gd name="connsiteX7" fmla="*/ 5691968 w 6701618"/>
              <a:gd name="connsiteY7" fmla="*/ 598359 h 2627184"/>
              <a:gd name="connsiteX8" fmla="*/ 6621995 w 6701618"/>
              <a:gd name="connsiteY8" fmla="*/ 58560 h 262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01618" h="2627184">
                <a:moveTo>
                  <a:pt x="6701618" y="0"/>
                </a:moveTo>
                <a:lnTo>
                  <a:pt x="6701618" y="2627184"/>
                </a:lnTo>
                <a:lnTo>
                  <a:pt x="0" y="2627184"/>
                </a:lnTo>
                <a:lnTo>
                  <a:pt x="257658" y="2448479"/>
                </a:lnTo>
                <a:cubicBezTo>
                  <a:pt x="652053" y="2180253"/>
                  <a:pt x="1043768" y="1937812"/>
                  <a:pt x="1424768" y="1798509"/>
                </a:cubicBezTo>
                <a:cubicBezTo>
                  <a:pt x="1932768" y="1612772"/>
                  <a:pt x="2447118" y="1752471"/>
                  <a:pt x="2910668" y="1608009"/>
                </a:cubicBezTo>
                <a:cubicBezTo>
                  <a:pt x="3374218" y="1463547"/>
                  <a:pt x="3742518" y="1100009"/>
                  <a:pt x="4206068" y="931734"/>
                </a:cubicBezTo>
                <a:cubicBezTo>
                  <a:pt x="4669618" y="763459"/>
                  <a:pt x="5241118" y="779334"/>
                  <a:pt x="5691968" y="598359"/>
                </a:cubicBezTo>
                <a:cubicBezTo>
                  <a:pt x="6030105" y="462628"/>
                  <a:pt x="6330738" y="267961"/>
                  <a:pt x="6621995" y="58560"/>
                </a:cubicBezTo>
                <a:close/>
              </a:path>
            </a:pathLst>
          </a:cu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EF12772-9B0F-4794-B65C-07F7E1CC1BEE}"/>
              </a:ext>
            </a:extLst>
          </p:cNvPr>
          <p:cNvSpPr/>
          <p:nvPr/>
        </p:nvSpPr>
        <p:spPr>
          <a:xfrm rot="8766206">
            <a:off x="5723348" y="4173670"/>
            <a:ext cx="1841827" cy="1841827"/>
          </a:xfrm>
          <a:prstGeom prst="ellipse">
            <a:avLst/>
          </a:prstGeom>
          <a:gradFill>
            <a:gsLst>
              <a:gs pos="0">
                <a:srgbClr val="1B9AEE">
                  <a:alpha val="0"/>
                </a:srgbClr>
              </a:gs>
              <a:gs pos="100000">
                <a:srgbClr val="006CFA">
                  <a:alpha val="4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FACE9B6-D662-4DB2-84B2-6E3C0A2A5DB0}"/>
              </a:ext>
            </a:extLst>
          </p:cNvPr>
          <p:cNvSpPr/>
          <p:nvPr/>
        </p:nvSpPr>
        <p:spPr>
          <a:xfrm>
            <a:off x="490347" y="1017299"/>
            <a:ext cx="476250" cy="476250"/>
          </a:xfrm>
          <a:prstGeom prst="ellipse">
            <a:avLst/>
          </a:pr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2301F1AA-8355-449D-A2AF-94F9A2A5CA04}"/>
              </a:ext>
            </a:extLst>
          </p:cNvPr>
          <p:cNvSpPr/>
          <p:nvPr/>
        </p:nvSpPr>
        <p:spPr>
          <a:xfrm rot="8766206">
            <a:off x="7074465" y="-446974"/>
            <a:ext cx="1176767" cy="117676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8D62DCC-A6A8-4A7B-A8A5-08C02069BE28}"/>
              </a:ext>
            </a:extLst>
          </p:cNvPr>
          <p:cNvGrpSpPr/>
          <p:nvPr/>
        </p:nvGrpSpPr>
        <p:grpSpPr>
          <a:xfrm>
            <a:off x="3000562" y="1101109"/>
            <a:ext cx="2365710" cy="2156698"/>
            <a:chOff x="506180" y="1926954"/>
            <a:chExt cx="2365710" cy="215669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49757AA-4700-4F80-AB6D-C535F0E472AC}"/>
                </a:ext>
              </a:extLst>
            </p:cNvPr>
            <p:cNvGrpSpPr/>
            <p:nvPr/>
          </p:nvGrpSpPr>
          <p:grpSpPr>
            <a:xfrm>
              <a:off x="605822" y="1926954"/>
              <a:ext cx="2266068" cy="2156698"/>
              <a:chOff x="605822" y="1926954"/>
              <a:chExt cx="2266068" cy="2156698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539842D3-F6B2-4AA3-86F1-67C8EAC8F57B}"/>
                  </a:ext>
                </a:extLst>
              </p:cNvPr>
              <p:cNvSpPr/>
              <p:nvPr/>
            </p:nvSpPr>
            <p:spPr>
              <a:xfrm rot="8766206">
                <a:off x="660507" y="1926954"/>
                <a:ext cx="2156698" cy="2156698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8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BDA40755-1B7A-48B9-9373-94F449E11713}"/>
                  </a:ext>
                </a:extLst>
              </p:cNvPr>
              <p:cNvGrpSpPr/>
              <p:nvPr/>
            </p:nvGrpSpPr>
            <p:grpSpPr>
              <a:xfrm>
                <a:off x="605822" y="2169474"/>
                <a:ext cx="2266068" cy="1395964"/>
                <a:chOff x="605822" y="2169474"/>
                <a:chExt cx="2266068" cy="1395964"/>
              </a:xfrm>
            </p:grpSpPr>
            <p:sp>
              <p:nvSpPr>
                <p:cNvPr id="49" name="MH_Entry_1">
                  <a:extLst>
                    <a:ext uri="{FF2B5EF4-FFF2-40B4-BE49-F238E27FC236}">
                      <a16:creationId xmlns:a16="http://schemas.microsoft.com/office/drawing/2014/main" id="{8825BA84-3932-44F2-AD8F-6D0139305FB6}"/>
                    </a:ext>
                  </a:extLst>
                </p:cNvPr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605822" y="3134551"/>
                  <a:ext cx="2266068" cy="430887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spAutoFit/>
                </a:bodyPr>
                <a:lstStyle/>
                <a:p>
                  <a:pPr algn="ctr" defTabSz="6383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8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cs typeface="+mn-ea"/>
                      <a:sym typeface="+mn-lt"/>
                    </a:rPr>
                    <a:t>财务与融资</a:t>
                  </a:r>
                </a:p>
              </p:txBody>
            </p:sp>
            <p:sp>
              <p:nvSpPr>
                <p:cNvPr id="50" name="MH_Entry_1">
                  <a:extLst>
                    <a:ext uri="{FF2B5EF4-FFF2-40B4-BE49-F238E27FC236}">
                      <a16:creationId xmlns:a16="http://schemas.microsoft.com/office/drawing/2014/main" id="{198C99F6-3EF7-4CCE-AC8A-9DF6D65D73D8}"/>
                    </a:ext>
                  </a:extLst>
                </p:cNvPr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1040355" y="2169474"/>
                  <a:ext cx="1397002" cy="923330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spAutoFit/>
                </a:bodyPr>
                <a:lstStyle/>
                <a:p>
                  <a:pPr algn="ctr" defTabSz="6383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6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 Rounded MT Bold" panose="020F0704030504030204" pitchFamily="34" charset="0"/>
                      <a:cs typeface="+mn-ea"/>
                      <a:sym typeface="+mn-lt"/>
                    </a:rPr>
                    <a:t>04</a:t>
                  </a:r>
                  <a:endParaRPr lang="zh-CN" altLang="en-US" sz="6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DD52223E-3078-4820-90B3-6E02182EF54C}"/>
                </a:ext>
              </a:extLst>
            </p:cNvPr>
            <p:cNvSpPr/>
            <p:nvPr/>
          </p:nvSpPr>
          <p:spPr>
            <a:xfrm rot="8766206">
              <a:off x="506180" y="2316226"/>
              <a:ext cx="343797" cy="343797"/>
            </a:xfrm>
            <a:prstGeom prst="ellipse">
              <a:avLst/>
            </a:prstGeom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5539C511-73A5-4F28-A772-32EC4433E12F}"/>
              </a:ext>
            </a:extLst>
          </p:cNvPr>
          <p:cNvSpPr txBox="1"/>
          <p:nvPr/>
        </p:nvSpPr>
        <p:spPr>
          <a:xfrm>
            <a:off x="635060" y="3183577"/>
            <a:ext cx="2707137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0592398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3"/>
          <p:cNvSpPr txBox="1"/>
          <p:nvPr/>
        </p:nvSpPr>
        <p:spPr>
          <a:xfrm>
            <a:off x="769939" y="3183511"/>
            <a:ext cx="1888797" cy="8296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" name="TextBox 54"/>
          <p:cNvSpPr txBox="1"/>
          <p:nvPr/>
        </p:nvSpPr>
        <p:spPr>
          <a:xfrm>
            <a:off x="2754017" y="2737234"/>
            <a:ext cx="1888797" cy="8296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" name="TextBox 55"/>
          <p:cNvSpPr txBox="1"/>
          <p:nvPr/>
        </p:nvSpPr>
        <p:spPr>
          <a:xfrm>
            <a:off x="4626803" y="2251495"/>
            <a:ext cx="1888797" cy="8296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9" name="TextBox 56"/>
          <p:cNvSpPr txBox="1"/>
          <p:nvPr/>
        </p:nvSpPr>
        <p:spPr>
          <a:xfrm>
            <a:off x="6499591" y="1710786"/>
            <a:ext cx="1888797" cy="8296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4" name="Rectangle 34"/>
          <p:cNvSpPr/>
          <p:nvPr/>
        </p:nvSpPr>
        <p:spPr>
          <a:xfrm>
            <a:off x="2682670" y="2058526"/>
            <a:ext cx="1907435" cy="513224"/>
          </a:xfrm>
          <a:prstGeom prst="rect">
            <a:avLst/>
          </a:prstGeom>
          <a:gradFill flip="none" rotWithShape="1">
            <a:gsLst>
              <a:gs pos="0">
                <a:srgbClr val="1B9AEE"/>
              </a:gs>
              <a:gs pos="100000">
                <a:srgbClr val="006CFA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Pentagon 39"/>
          <p:cNvSpPr/>
          <p:nvPr/>
        </p:nvSpPr>
        <p:spPr>
          <a:xfrm>
            <a:off x="6492663" y="1038428"/>
            <a:ext cx="1907435" cy="513224"/>
          </a:xfrm>
          <a:prstGeom prst="homePlate">
            <a:avLst/>
          </a:prstGeom>
          <a:gradFill flip="none" rotWithShape="1">
            <a:gsLst>
              <a:gs pos="0">
                <a:srgbClr val="1B9AEE"/>
              </a:gs>
              <a:gs pos="100000">
                <a:srgbClr val="006CFA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Rectangle 44"/>
          <p:cNvSpPr/>
          <p:nvPr/>
        </p:nvSpPr>
        <p:spPr>
          <a:xfrm>
            <a:off x="4590105" y="1545302"/>
            <a:ext cx="1907435" cy="513224"/>
          </a:xfrm>
          <a:prstGeom prst="rect">
            <a:avLst/>
          </a:prstGeom>
          <a:gradFill flip="none" rotWithShape="1">
            <a:gsLst>
              <a:gs pos="0">
                <a:srgbClr val="A5A5A5"/>
              </a:gs>
              <a:gs pos="100000">
                <a:srgbClr val="545D79"/>
              </a:gs>
            </a:gsLst>
            <a:lin ang="81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5" name="Rectangle 29"/>
          <p:cNvSpPr/>
          <p:nvPr/>
        </p:nvSpPr>
        <p:spPr>
          <a:xfrm>
            <a:off x="775234" y="2571750"/>
            <a:ext cx="1907435" cy="513224"/>
          </a:xfrm>
          <a:prstGeom prst="rect">
            <a:avLst/>
          </a:prstGeom>
          <a:gradFill flip="none" rotWithShape="1">
            <a:gsLst>
              <a:gs pos="0">
                <a:srgbClr val="A5A5A5"/>
              </a:gs>
              <a:gs pos="100000">
                <a:srgbClr val="545D79"/>
              </a:gs>
            </a:gsLst>
            <a:lin ang="81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Rectangle 49"/>
          <p:cNvSpPr/>
          <p:nvPr/>
        </p:nvSpPr>
        <p:spPr>
          <a:xfrm>
            <a:off x="1248180" y="2674474"/>
            <a:ext cx="138548" cy="28474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7" name="Freeform 42"/>
          <p:cNvSpPr>
            <a:spLocks noEditPoints="1"/>
          </p:cNvSpPr>
          <p:nvPr/>
        </p:nvSpPr>
        <p:spPr bwMode="auto">
          <a:xfrm>
            <a:off x="1403616" y="1944604"/>
            <a:ext cx="604931" cy="520700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cs typeface="+mn-ea"/>
              <a:sym typeface="+mn-lt"/>
            </a:endParaRPr>
          </a:p>
        </p:txBody>
      </p:sp>
      <p:sp>
        <p:nvSpPr>
          <p:cNvPr id="28" name="Freeform 86"/>
          <p:cNvSpPr>
            <a:spLocks noEditPoints="1"/>
          </p:cNvSpPr>
          <p:nvPr/>
        </p:nvSpPr>
        <p:spPr bwMode="auto">
          <a:xfrm>
            <a:off x="3363167" y="1315671"/>
            <a:ext cx="345642" cy="581553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cs typeface="+mn-ea"/>
              <a:sym typeface="+mn-lt"/>
            </a:endParaRPr>
          </a:p>
        </p:txBody>
      </p:sp>
      <p:sp>
        <p:nvSpPr>
          <p:cNvPr id="29" name="Freeform 57"/>
          <p:cNvSpPr>
            <a:spLocks noEditPoints="1"/>
          </p:cNvSpPr>
          <p:nvPr/>
        </p:nvSpPr>
        <p:spPr bwMode="auto">
          <a:xfrm>
            <a:off x="5250585" y="959974"/>
            <a:ext cx="460856" cy="408560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cs typeface="+mn-ea"/>
              <a:sym typeface="+mn-lt"/>
            </a:endParaRPr>
          </a:p>
        </p:txBody>
      </p:sp>
      <p:sp>
        <p:nvSpPr>
          <p:cNvPr id="30" name="Freeform 152"/>
          <p:cNvSpPr>
            <a:spLocks noEditPoints="1"/>
          </p:cNvSpPr>
          <p:nvPr/>
        </p:nvSpPr>
        <p:spPr bwMode="auto">
          <a:xfrm>
            <a:off x="7079938" y="481096"/>
            <a:ext cx="518189" cy="478877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cs typeface="+mn-ea"/>
              <a:sym typeface="+mn-lt"/>
            </a:endParaRPr>
          </a:p>
        </p:txBody>
      </p:sp>
      <p:sp>
        <p:nvSpPr>
          <p:cNvPr id="19" name="文本框 11">
            <a:extLst>
              <a:ext uri="{FF2B5EF4-FFF2-40B4-BE49-F238E27FC236}">
                <a16:creationId xmlns:a16="http://schemas.microsoft.com/office/drawing/2014/main" id="{B6DC66FD-84BB-4DF8-941A-3E0BC0A159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603" y="311731"/>
            <a:ext cx="179760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spc="225" dirty="0">
                <a:cs typeface="+mn-ea"/>
                <a:sym typeface="+mn-lt"/>
              </a:rPr>
              <a:t>财务与融资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B519281-8EEB-414C-B043-A271EA8E98A9}"/>
              </a:ext>
            </a:extLst>
          </p:cNvPr>
          <p:cNvSpPr txBox="1"/>
          <p:nvPr/>
        </p:nvSpPr>
        <p:spPr>
          <a:xfrm>
            <a:off x="4590105" y="3328967"/>
            <a:ext cx="374895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100" dirty="0"/>
              <a:t>根据自己的需要添加适当的文字，此处添加详细文本描述，建议与标题相关尽量简洁</a:t>
            </a:r>
            <a:r>
              <a:rPr lang="en-US" altLang="zh-CN" sz="1100" dirty="0"/>
              <a:t>... ...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90E1FDE-D9B1-4787-BAB4-FFB2133B9505}"/>
              </a:ext>
            </a:extLst>
          </p:cNvPr>
          <p:cNvSpPr txBox="1"/>
          <p:nvPr/>
        </p:nvSpPr>
        <p:spPr>
          <a:xfrm>
            <a:off x="4590105" y="3814706"/>
            <a:ext cx="374895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100" dirty="0"/>
              <a:t>根据自己的需要添加适当的文字，此处添加详细文本描述，建议与标题相关尽量简洁</a:t>
            </a:r>
            <a:r>
              <a:rPr lang="en-US" altLang="zh-CN" sz="1100" dirty="0"/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1518891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94CEBB3B-551C-44AC-B1F1-38BA6F729A5C}"/>
              </a:ext>
            </a:extLst>
          </p:cNvPr>
          <p:cNvGrpSpPr/>
          <p:nvPr/>
        </p:nvGrpSpPr>
        <p:grpSpPr>
          <a:xfrm>
            <a:off x="2805670" y="1217154"/>
            <a:ext cx="5866495" cy="3362115"/>
            <a:chOff x="2221470" y="1125926"/>
            <a:chExt cx="5866495" cy="3362115"/>
          </a:xfrm>
        </p:grpSpPr>
        <p:sp>
          <p:nvSpPr>
            <p:cNvPr id="7" name="六边形 6"/>
            <p:cNvSpPr/>
            <p:nvPr/>
          </p:nvSpPr>
          <p:spPr>
            <a:xfrm>
              <a:off x="4061899" y="1818873"/>
              <a:ext cx="1476435" cy="1274179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六边形 7"/>
            <p:cNvSpPr/>
            <p:nvPr/>
          </p:nvSpPr>
          <p:spPr>
            <a:xfrm>
              <a:off x="5324989" y="2512823"/>
              <a:ext cx="1476435" cy="1274179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六边形 8"/>
            <p:cNvSpPr/>
            <p:nvPr/>
          </p:nvSpPr>
          <p:spPr>
            <a:xfrm>
              <a:off x="6611530" y="1835216"/>
              <a:ext cx="1476435" cy="1274179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六边形 10"/>
            <p:cNvSpPr/>
            <p:nvPr/>
          </p:nvSpPr>
          <p:spPr>
            <a:xfrm>
              <a:off x="2221470" y="2260907"/>
              <a:ext cx="2025042" cy="1747632"/>
            </a:xfrm>
            <a:prstGeom prst="hexagon">
              <a:avLst>
                <a:gd name="adj" fmla="val 25000"/>
                <a:gd name="vf" fmla="val 115470"/>
              </a:avLst>
            </a:prstGeom>
            <a:gradFill flip="none" rotWithShape="1"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TextBox 31"/>
            <p:cNvSpPr txBox="1"/>
            <p:nvPr/>
          </p:nvSpPr>
          <p:spPr>
            <a:xfrm>
              <a:off x="2483974" y="2742081"/>
              <a:ext cx="1483271" cy="923330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单击此处</a:t>
              </a:r>
              <a:endParaRPr lang="en-US" altLang="zh-CN" sz="18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4" name="六边形 13"/>
            <p:cNvSpPr/>
            <p:nvPr/>
          </p:nvSpPr>
          <p:spPr>
            <a:xfrm>
              <a:off x="4050391" y="3213862"/>
              <a:ext cx="1476434" cy="1274179"/>
            </a:xfrm>
            <a:prstGeom prst="hexagon">
              <a:avLst>
                <a:gd name="adj" fmla="val 25000"/>
                <a:gd name="vf" fmla="val 115470"/>
              </a:avLst>
            </a:prstGeom>
            <a:gradFill>
              <a:gsLst>
                <a:gs pos="0">
                  <a:srgbClr val="A5A5A5"/>
                </a:gs>
                <a:gs pos="100000">
                  <a:srgbClr val="545D79"/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TextBox 34"/>
            <p:cNvSpPr txBox="1"/>
            <p:nvPr/>
          </p:nvSpPr>
          <p:spPr>
            <a:xfrm>
              <a:off x="4060679" y="3494026"/>
              <a:ext cx="1483271" cy="523220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单击此处</a:t>
              </a:r>
              <a:endParaRPr lang="en-US" altLang="zh-CN" b="1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  <a:endParaRPr lang="zh-CN" altLang="en-US" sz="16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7" name="六边形 16"/>
            <p:cNvSpPr/>
            <p:nvPr/>
          </p:nvSpPr>
          <p:spPr>
            <a:xfrm>
              <a:off x="5324991" y="1125926"/>
              <a:ext cx="1476433" cy="1274179"/>
            </a:xfrm>
            <a:prstGeom prst="hexagon">
              <a:avLst>
                <a:gd name="adj" fmla="val 25000"/>
                <a:gd name="vf" fmla="val 115470"/>
              </a:avLst>
            </a:prstGeom>
            <a:gradFill>
              <a:gsLst>
                <a:gs pos="0">
                  <a:srgbClr val="A5A5A5"/>
                </a:gs>
                <a:gs pos="100000">
                  <a:srgbClr val="545D79"/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TextBox 37"/>
            <p:cNvSpPr txBox="1"/>
            <p:nvPr/>
          </p:nvSpPr>
          <p:spPr>
            <a:xfrm>
              <a:off x="5331387" y="1448851"/>
              <a:ext cx="1483271" cy="523220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单击此处</a:t>
              </a:r>
              <a:endParaRPr lang="en-US" altLang="zh-CN" b="1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  <a:endParaRPr lang="zh-CN" altLang="en-US" sz="16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0" name="六边形 19"/>
            <p:cNvSpPr/>
            <p:nvPr/>
          </p:nvSpPr>
          <p:spPr>
            <a:xfrm>
              <a:off x="6588519" y="3213862"/>
              <a:ext cx="1476435" cy="1274179"/>
            </a:xfrm>
            <a:prstGeom prst="hexagon">
              <a:avLst>
                <a:gd name="adj" fmla="val 25000"/>
                <a:gd name="vf" fmla="val 115470"/>
              </a:avLst>
            </a:prstGeom>
            <a:gradFill flip="none" rotWithShape="1"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TextBox 40"/>
            <p:cNvSpPr txBox="1"/>
            <p:nvPr/>
          </p:nvSpPr>
          <p:spPr>
            <a:xfrm>
              <a:off x="6588518" y="3527162"/>
              <a:ext cx="1483271" cy="523220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单击此处</a:t>
              </a:r>
              <a:endParaRPr lang="en-US" altLang="zh-CN" b="1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添加标题文本</a:t>
              </a:r>
              <a:endParaRPr lang="zh-CN" altLang="en-US" sz="16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29" name="文本框 11">
            <a:extLst>
              <a:ext uri="{FF2B5EF4-FFF2-40B4-BE49-F238E27FC236}">
                <a16:creationId xmlns:a16="http://schemas.microsoft.com/office/drawing/2014/main" id="{261D4493-E930-4FF7-9E16-6C051EFD16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603" y="311731"/>
            <a:ext cx="179760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spc="225" dirty="0">
                <a:cs typeface="+mn-ea"/>
                <a:sym typeface="+mn-lt"/>
              </a:rPr>
              <a:t>财务与融资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85600F4-36FA-4B23-B517-C14B8F3BB8F1}"/>
              </a:ext>
            </a:extLst>
          </p:cNvPr>
          <p:cNvSpPr txBox="1"/>
          <p:nvPr/>
        </p:nvSpPr>
        <p:spPr>
          <a:xfrm>
            <a:off x="846066" y="1151140"/>
            <a:ext cx="247839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/>
              <a:t>单击此处添加标题文本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8C70854-7716-4F9E-9C85-02A0D48A2BB1}"/>
              </a:ext>
            </a:extLst>
          </p:cNvPr>
          <p:cNvSpPr txBox="1"/>
          <p:nvPr/>
        </p:nvSpPr>
        <p:spPr>
          <a:xfrm>
            <a:off x="809983" y="1465507"/>
            <a:ext cx="3835127" cy="79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D9B9C53-B854-4856-82B1-57AC866681C2}"/>
              </a:ext>
            </a:extLst>
          </p:cNvPr>
          <p:cNvSpPr txBox="1"/>
          <p:nvPr/>
        </p:nvSpPr>
        <p:spPr>
          <a:xfrm>
            <a:off x="809984" y="2549825"/>
            <a:ext cx="1811228" cy="17656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/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576574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69EEC29-F9B8-478E-9343-F44D91695DD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2" t="8762"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7C2EB69-2B58-4807-8B0E-F6414212D1ED}"/>
              </a:ext>
            </a:extLst>
          </p:cNvPr>
          <p:cNvSpPr/>
          <p:nvPr/>
        </p:nvSpPr>
        <p:spPr>
          <a:xfrm>
            <a:off x="3222368" y="1574590"/>
            <a:ext cx="5921632" cy="3568910"/>
          </a:xfrm>
          <a:custGeom>
            <a:avLst/>
            <a:gdLst>
              <a:gd name="connsiteX0" fmla="*/ 5921632 w 5921632"/>
              <a:gd name="connsiteY0" fmla="*/ 0 h 3568910"/>
              <a:gd name="connsiteX1" fmla="*/ 5921632 w 5921632"/>
              <a:gd name="connsiteY1" fmla="*/ 3568910 h 3568910"/>
              <a:gd name="connsiteX2" fmla="*/ 0 w 5921632"/>
              <a:gd name="connsiteY2" fmla="*/ 3568910 h 3568910"/>
              <a:gd name="connsiteX3" fmla="*/ 44224 w 5921632"/>
              <a:gd name="connsiteY3" fmla="*/ 3527387 h 3568910"/>
              <a:gd name="connsiteX4" fmla="*/ 1378207 w 5921632"/>
              <a:gd name="connsiteY4" fmla="*/ 2540210 h 3568910"/>
              <a:gd name="connsiteX5" fmla="*/ 2425957 w 5921632"/>
              <a:gd name="connsiteY5" fmla="*/ 1835360 h 3568910"/>
              <a:gd name="connsiteX6" fmla="*/ 3435607 w 5921632"/>
              <a:gd name="connsiteY6" fmla="*/ 1025735 h 3568910"/>
              <a:gd name="connsiteX7" fmla="*/ 4959607 w 5921632"/>
              <a:gd name="connsiteY7" fmla="*/ 349460 h 3568910"/>
              <a:gd name="connsiteX8" fmla="*/ 5694520 w 5921632"/>
              <a:gd name="connsiteY8" fmla="*/ 77104 h 356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21632" h="3568910">
                <a:moveTo>
                  <a:pt x="5921632" y="0"/>
                </a:moveTo>
                <a:lnTo>
                  <a:pt x="5921632" y="3568910"/>
                </a:lnTo>
                <a:lnTo>
                  <a:pt x="0" y="3568910"/>
                </a:lnTo>
                <a:lnTo>
                  <a:pt x="44224" y="3527387"/>
                </a:lnTo>
                <a:cubicBezTo>
                  <a:pt x="504735" y="3094744"/>
                  <a:pt x="905529" y="2729520"/>
                  <a:pt x="1378207" y="2540210"/>
                </a:cubicBezTo>
                <a:cubicBezTo>
                  <a:pt x="2008445" y="2287797"/>
                  <a:pt x="2102107" y="2163972"/>
                  <a:pt x="2425957" y="1835360"/>
                </a:cubicBezTo>
                <a:cubicBezTo>
                  <a:pt x="2749807" y="1506748"/>
                  <a:pt x="3013332" y="1273385"/>
                  <a:pt x="3435607" y="1025735"/>
                </a:cubicBezTo>
                <a:cubicBezTo>
                  <a:pt x="3857882" y="778085"/>
                  <a:pt x="4462720" y="547897"/>
                  <a:pt x="4959607" y="349460"/>
                </a:cubicBezTo>
                <a:cubicBezTo>
                  <a:pt x="5208051" y="250241"/>
                  <a:pt x="5452328" y="161143"/>
                  <a:pt x="5694520" y="77104"/>
                </a:cubicBezTo>
                <a:close/>
              </a:path>
            </a:pathLst>
          </a:custGeom>
          <a:gradFill>
            <a:gsLst>
              <a:gs pos="0">
                <a:srgbClr val="006CFA"/>
              </a:gs>
              <a:gs pos="100000">
                <a:srgbClr val="1B9AEE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C1DCB6B-D9F8-490C-8D85-3FF8888E5463}"/>
              </a:ext>
            </a:extLst>
          </p:cNvPr>
          <p:cNvSpPr/>
          <p:nvPr/>
        </p:nvSpPr>
        <p:spPr>
          <a:xfrm rot="8766206">
            <a:off x="7520790" y="2679991"/>
            <a:ext cx="802920" cy="802920"/>
          </a:xfrm>
          <a:prstGeom prst="ellipse">
            <a:avLst/>
          </a:pr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1C8B654-F3CD-4A74-BF66-F26F6C310F62}"/>
              </a:ext>
            </a:extLst>
          </p:cNvPr>
          <p:cNvGrpSpPr/>
          <p:nvPr/>
        </p:nvGrpSpPr>
        <p:grpSpPr>
          <a:xfrm>
            <a:off x="-9525" y="-2786"/>
            <a:ext cx="4076700" cy="2015570"/>
            <a:chOff x="-9525" y="-2786"/>
            <a:chExt cx="4076700" cy="201557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E55B5D4-1DCF-467B-85D6-C23C3D73934C}"/>
                </a:ext>
              </a:extLst>
            </p:cNvPr>
            <p:cNvSpPr/>
            <p:nvPr/>
          </p:nvSpPr>
          <p:spPr>
            <a:xfrm rot="10800000">
              <a:off x="-5917" y="-1"/>
              <a:ext cx="3339667" cy="2012785"/>
            </a:xfrm>
            <a:custGeom>
              <a:avLst/>
              <a:gdLst>
                <a:gd name="connsiteX0" fmla="*/ 5921632 w 5921632"/>
                <a:gd name="connsiteY0" fmla="*/ 0 h 3568910"/>
                <a:gd name="connsiteX1" fmla="*/ 5921632 w 5921632"/>
                <a:gd name="connsiteY1" fmla="*/ 3568910 h 3568910"/>
                <a:gd name="connsiteX2" fmla="*/ 0 w 5921632"/>
                <a:gd name="connsiteY2" fmla="*/ 3568910 h 3568910"/>
                <a:gd name="connsiteX3" fmla="*/ 44224 w 5921632"/>
                <a:gd name="connsiteY3" fmla="*/ 3527387 h 3568910"/>
                <a:gd name="connsiteX4" fmla="*/ 1378207 w 5921632"/>
                <a:gd name="connsiteY4" fmla="*/ 2540210 h 3568910"/>
                <a:gd name="connsiteX5" fmla="*/ 2425957 w 5921632"/>
                <a:gd name="connsiteY5" fmla="*/ 1835360 h 3568910"/>
                <a:gd name="connsiteX6" fmla="*/ 3435607 w 5921632"/>
                <a:gd name="connsiteY6" fmla="*/ 1025735 h 3568910"/>
                <a:gd name="connsiteX7" fmla="*/ 4959607 w 5921632"/>
                <a:gd name="connsiteY7" fmla="*/ 349460 h 3568910"/>
                <a:gd name="connsiteX8" fmla="*/ 5694520 w 5921632"/>
                <a:gd name="connsiteY8" fmla="*/ 77104 h 356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1632" h="3568910">
                  <a:moveTo>
                    <a:pt x="5921632" y="0"/>
                  </a:moveTo>
                  <a:lnTo>
                    <a:pt x="5921632" y="3568910"/>
                  </a:lnTo>
                  <a:lnTo>
                    <a:pt x="0" y="3568910"/>
                  </a:lnTo>
                  <a:lnTo>
                    <a:pt x="44224" y="3527387"/>
                  </a:lnTo>
                  <a:cubicBezTo>
                    <a:pt x="504735" y="3094744"/>
                    <a:pt x="905529" y="2729520"/>
                    <a:pt x="1378207" y="2540210"/>
                  </a:cubicBezTo>
                  <a:cubicBezTo>
                    <a:pt x="2008445" y="2287797"/>
                    <a:pt x="2102107" y="2163972"/>
                    <a:pt x="2425957" y="1835360"/>
                  </a:cubicBezTo>
                  <a:cubicBezTo>
                    <a:pt x="2749807" y="1506748"/>
                    <a:pt x="3013332" y="1273385"/>
                    <a:pt x="3435607" y="1025735"/>
                  </a:cubicBezTo>
                  <a:cubicBezTo>
                    <a:pt x="3857882" y="778085"/>
                    <a:pt x="4462720" y="547897"/>
                    <a:pt x="4959607" y="349460"/>
                  </a:cubicBezTo>
                  <a:cubicBezTo>
                    <a:pt x="5208051" y="250241"/>
                    <a:pt x="5452328" y="161143"/>
                    <a:pt x="5694520" y="77104"/>
                  </a:cubicBezTo>
                  <a:close/>
                </a:path>
              </a:pathLst>
            </a:custGeom>
            <a:gradFill>
              <a:gsLst>
                <a:gs pos="0">
                  <a:srgbClr val="006CFA"/>
                </a:gs>
                <a:gs pos="100000">
                  <a:srgbClr val="1B9AEE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035040E-84E3-4834-9842-721C60669AF2}"/>
                </a:ext>
              </a:extLst>
            </p:cNvPr>
            <p:cNvSpPr/>
            <p:nvPr/>
          </p:nvSpPr>
          <p:spPr>
            <a:xfrm rot="10800000">
              <a:off x="-9525" y="-2786"/>
              <a:ext cx="4076700" cy="1598157"/>
            </a:xfrm>
            <a:custGeom>
              <a:avLst/>
              <a:gdLst>
                <a:gd name="connsiteX0" fmla="*/ 6701618 w 6701618"/>
                <a:gd name="connsiteY0" fmla="*/ 0 h 2627184"/>
                <a:gd name="connsiteX1" fmla="*/ 6701618 w 6701618"/>
                <a:gd name="connsiteY1" fmla="*/ 2627184 h 2627184"/>
                <a:gd name="connsiteX2" fmla="*/ 0 w 6701618"/>
                <a:gd name="connsiteY2" fmla="*/ 2627184 h 2627184"/>
                <a:gd name="connsiteX3" fmla="*/ 257658 w 6701618"/>
                <a:gd name="connsiteY3" fmla="*/ 2448479 h 2627184"/>
                <a:gd name="connsiteX4" fmla="*/ 1424768 w 6701618"/>
                <a:gd name="connsiteY4" fmla="*/ 1798509 h 2627184"/>
                <a:gd name="connsiteX5" fmla="*/ 2910668 w 6701618"/>
                <a:gd name="connsiteY5" fmla="*/ 1608009 h 2627184"/>
                <a:gd name="connsiteX6" fmla="*/ 4206068 w 6701618"/>
                <a:gd name="connsiteY6" fmla="*/ 931734 h 2627184"/>
                <a:gd name="connsiteX7" fmla="*/ 5691968 w 6701618"/>
                <a:gd name="connsiteY7" fmla="*/ 598359 h 2627184"/>
                <a:gd name="connsiteX8" fmla="*/ 6621995 w 6701618"/>
                <a:gd name="connsiteY8" fmla="*/ 58560 h 262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1618" h="2627184">
                  <a:moveTo>
                    <a:pt x="6701618" y="0"/>
                  </a:moveTo>
                  <a:lnTo>
                    <a:pt x="6701618" y="2627184"/>
                  </a:lnTo>
                  <a:lnTo>
                    <a:pt x="0" y="2627184"/>
                  </a:lnTo>
                  <a:lnTo>
                    <a:pt x="257658" y="2448479"/>
                  </a:lnTo>
                  <a:cubicBezTo>
                    <a:pt x="652053" y="2180253"/>
                    <a:pt x="1043768" y="1937812"/>
                    <a:pt x="1424768" y="1798509"/>
                  </a:cubicBezTo>
                  <a:cubicBezTo>
                    <a:pt x="1932768" y="1612772"/>
                    <a:pt x="2447118" y="1752471"/>
                    <a:pt x="2910668" y="1608009"/>
                  </a:cubicBezTo>
                  <a:cubicBezTo>
                    <a:pt x="3374218" y="1463547"/>
                    <a:pt x="3742518" y="1100009"/>
                    <a:pt x="4206068" y="931734"/>
                  </a:cubicBezTo>
                  <a:cubicBezTo>
                    <a:pt x="4669618" y="763459"/>
                    <a:pt x="5241118" y="779334"/>
                    <a:pt x="5691968" y="598359"/>
                  </a:cubicBezTo>
                  <a:cubicBezTo>
                    <a:pt x="6030105" y="462628"/>
                    <a:pt x="6330738" y="267961"/>
                    <a:pt x="6621995" y="58560"/>
                  </a:cubicBezTo>
                  <a:close/>
                </a:path>
              </a:pathLst>
            </a:custGeom>
            <a:gradFill>
              <a:gsLst>
                <a:gs pos="0">
                  <a:srgbClr val="268AFC"/>
                </a:gs>
                <a:gs pos="100000">
                  <a:srgbClr val="79CCF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7"/>
          <p:cNvSpPr txBox="1"/>
          <p:nvPr/>
        </p:nvSpPr>
        <p:spPr>
          <a:xfrm>
            <a:off x="361570" y="194136"/>
            <a:ext cx="1591145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400" b="1" spc="3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7EABDE54-8647-4A15-B11D-BC9D10D53706}"/>
              </a:ext>
            </a:extLst>
          </p:cNvPr>
          <p:cNvSpPr/>
          <p:nvPr/>
        </p:nvSpPr>
        <p:spPr>
          <a:xfrm>
            <a:off x="2442382" y="2516316"/>
            <a:ext cx="6701618" cy="2627184"/>
          </a:xfrm>
          <a:custGeom>
            <a:avLst/>
            <a:gdLst>
              <a:gd name="connsiteX0" fmla="*/ 6701618 w 6701618"/>
              <a:gd name="connsiteY0" fmla="*/ 0 h 2627184"/>
              <a:gd name="connsiteX1" fmla="*/ 6701618 w 6701618"/>
              <a:gd name="connsiteY1" fmla="*/ 2627184 h 2627184"/>
              <a:gd name="connsiteX2" fmla="*/ 0 w 6701618"/>
              <a:gd name="connsiteY2" fmla="*/ 2627184 h 2627184"/>
              <a:gd name="connsiteX3" fmla="*/ 257658 w 6701618"/>
              <a:gd name="connsiteY3" fmla="*/ 2448479 h 2627184"/>
              <a:gd name="connsiteX4" fmla="*/ 1424768 w 6701618"/>
              <a:gd name="connsiteY4" fmla="*/ 1798509 h 2627184"/>
              <a:gd name="connsiteX5" fmla="*/ 2910668 w 6701618"/>
              <a:gd name="connsiteY5" fmla="*/ 1608009 h 2627184"/>
              <a:gd name="connsiteX6" fmla="*/ 4206068 w 6701618"/>
              <a:gd name="connsiteY6" fmla="*/ 931734 h 2627184"/>
              <a:gd name="connsiteX7" fmla="*/ 5691968 w 6701618"/>
              <a:gd name="connsiteY7" fmla="*/ 598359 h 2627184"/>
              <a:gd name="connsiteX8" fmla="*/ 6621995 w 6701618"/>
              <a:gd name="connsiteY8" fmla="*/ 58560 h 262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01618" h="2627184">
                <a:moveTo>
                  <a:pt x="6701618" y="0"/>
                </a:moveTo>
                <a:lnTo>
                  <a:pt x="6701618" y="2627184"/>
                </a:lnTo>
                <a:lnTo>
                  <a:pt x="0" y="2627184"/>
                </a:lnTo>
                <a:lnTo>
                  <a:pt x="257658" y="2448479"/>
                </a:lnTo>
                <a:cubicBezTo>
                  <a:pt x="652053" y="2180253"/>
                  <a:pt x="1043768" y="1937812"/>
                  <a:pt x="1424768" y="1798509"/>
                </a:cubicBezTo>
                <a:cubicBezTo>
                  <a:pt x="1932768" y="1612772"/>
                  <a:pt x="2447118" y="1752471"/>
                  <a:pt x="2910668" y="1608009"/>
                </a:cubicBezTo>
                <a:cubicBezTo>
                  <a:pt x="3374218" y="1463547"/>
                  <a:pt x="3742518" y="1100009"/>
                  <a:pt x="4206068" y="931734"/>
                </a:cubicBezTo>
                <a:cubicBezTo>
                  <a:pt x="4669618" y="763459"/>
                  <a:pt x="5241118" y="779334"/>
                  <a:pt x="5691968" y="598359"/>
                </a:cubicBezTo>
                <a:cubicBezTo>
                  <a:pt x="6030105" y="462628"/>
                  <a:pt x="6330738" y="267961"/>
                  <a:pt x="6621995" y="58560"/>
                </a:cubicBezTo>
                <a:close/>
              </a:path>
            </a:pathLst>
          </a:cu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EF12772-9B0F-4794-B65C-07F7E1CC1BEE}"/>
              </a:ext>
            </a:extLst>
          </p:cNvPr>
          <p:cNvSpPr/>
          <p:nvPr/>
        </p:nvSpPr>
        <p:spPr>
          <a:xfrm rot="8766206">
            <a:off x="5723348" y="4173670"/>
            <a:ext cx="1841827" cy="1841827"/>
          </a:xfrm>
          <a:prstGeom prst="ellipse">
            <a:avLst/>
          </a:prstGeom>
          <a:gradFill>
            <a:gsLst>
              <a:gs pos="0">
                <a:srgbClr val="1B9AEE">
                  <a:alpha val="0"/>
                </a:srgbClr>
              </a:gs>
              <a:gs pos="100000">
                <a:srgbClr val="006CFA">
                  <a:alpha val="4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FACE9B6-D662-4DB2-84B2-6E3C0A2A5DB0}"/>
              </a:ext>
            </a:extLst>
          </p:cNvPr>
          <p:cNvSpPr/>
          <p:nvPr/>
        </p:nvSpPr>
        <p:spPr>
          <a:xfrm>
            <a:off x="490347" y="1017299"/>
            <a:ext cx="476250" cy="476250"/>
          </a:xfrm>
          <a:prstGeom prst="ellipse">
            <a:avLst/>
          </a:pr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2301F1AA-8355-449D-A2AF-94F9A2A5CA04}"/>
              </a:ext>
            </a:extLst>
          </p:cNvPr>
          <p:cNvSpPr/>
          <p:nvPr/>
        </p:nvSpPr>
        <p:spPr>
          <a:xfrm rot="8766206">
            <a:off x="7074465" y="-446974"/>
            <a:ext cx="1176767" cy="117676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8D62DCC-A6A8-4A7B-A8A5-08C02069BE28}"/>
              </a:ext>
            </a:extLst>
          </p:cNvPr>
          <p:cNvGrpSpPr/>
          <p:nvPr/>
        </p:nvGrpSpPr>
        <p:grpSpPr>
          <a:xfrm>
            <a:off x="1046303" y="2576890"/>
            <a:ext cx="1385107" cy="1385107"/>
            <a:chOff x="1046303" y="2312750"/>
            <a:chExt cx="1385107" cy="138510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49757AA-4700-4F80-AB6D-C535F0E472AC}"/>
                </a:ext>
              </a:extLst>
            </p:cNvPr>
            <p:cNvGrpSpPr/>
            <p:nvPr/>
          </p:nvGrpSpPr>
          <p:grpSpPr>
            <a:xfrm>
              <a:off x="1046303" y="2312750"/>
              <a:ext cx="1385107" cy="1385107"/>
              <a:chOff x="1046303" y="2312750"/>
              <a:chExt cx="1385107" cy="1385107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539842D3-F6B2-4AA3-86F1-67C8EAC8F57B}"/>
                  </a:ext>
                </a:extLst>
              </p:cNvPr>
              <p:cNvSpPr/>
              <p:nvPr/>
            </p:nvSpPr>
            <p:spPr>
              <a:xfrm rot="8766206">
                <a:off x="1046303" y="2312750"/>
                <a:ext cx="1385107" cy="1385107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8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BDA40755-1B7A-48B9-9373-94F449E11713}"/>
                  </a:ext>
                </a:extLst>
              </p:cNvPr>
              <p:cNvGrpSpPr/>
              <p:nvPr/>
            </p:nvGrpSpPr>
            <p:grpSpPr>
              <a:xfrm>
                <a:off x="1199001" y="2460641"/>
                <a:ext cx="1079710" cy="871052"/>
                <a:chOff x="1199001" y="2460641"/>
                <a:chExt cx="1079710" cy="871052"/>
              </a:xfrm>
            </p:grpSpPr>
            <p:sp>
              <p:nvSpPr>
                <p:cNvPr id="49" name="MH_Entry_1">
                  <a:extLst>
                    <a:ext uri="{FF2B5EF4-FFF2-40B4-BE49-F238E27FC236}">
                      <a16:creationId xmlns:a16="http://schemas.microsoft.com/office/drawing/2014/main" id="{8825BA84-3932-44F2-AD8F-6D0139305FB6}"/>
                    </a:ext>
                  </a:extLst>
                </p:cNvPr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199001" y="3023916"/>
                  <a:ext cx="1079710" cy="307777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spAutoFit/>
                </a:bodyPr>
                <a:lstStyle/>
                <a:p>
                  <a:pPr algn="ctr" defTabSz="6383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cs typeface="+mn-ea"/>
                      <a:sym typeface="+mn-lt"/>
                    </a:rPr>
                    <a:t>项目介绍</a:t>
                  </a:r>
                </a:p>
              </p:txBody>
            </p:sp>
            <p:sp>
              <p:nvSpPr>
                <p:cNvPr id="50" name="MH_Entry_1">
                  <a:extLst>
                    <a:ext uri="{FF2B5EF4-FFF2-40B4-BE49-F238E27FC236}">
                      <a16:creationId xmlns:a16="http://schemas.microsoft.com/office/drawing/2014/main" id="{198C99F6-3EF7-4CCE-AC8A-9DF6D65D73D8}"/>
                    </a:ext>
                  </a:extLst>
                </p:cNvPr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1339349" y="2460641"/>
                  <a:ext cx="799014" cy="553998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spAutoFit/>
                </a:bodyPr>
                <a:lstStyle/>
                <a:p>
                  <a:pPr algn="ctr" defTabSz="6383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3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 Rounded MT Bold" panose="020F0704030504030204" pitchFamily="34" charset="0"/>
                      <a:cs typeface="+mn-ea"/>
                      <a:sym typeface="+mn-lt"/>
                    </a:rPr>
                    <a:t>01</a:t>
                  </a:r>
                  <a:endParaRPr lang="zh-CN" altLang="en-US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DD52223E-3078-4820-90B3-6E02182EF54C}"/>
                </a:ext>
              </a:extLst>
            </p:cNvPr>
            <p:cNvSpPr/>
            <p:nvPr/>
          </p:nvSpPr>
          <p:spPr>
            <a:xfrm rot="8766206">
              <a:off x="1049293" y="2399851"/>
              <a:ext cx="343797" cy="343797"/>
            </a:xfrm>
            <a:prstGeom prst="ellipse">
              <a:avLst/>
            </a:prstGeom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13BF9161-9200-4302-8FB9-FE8E8CE5888A}"/>
              </a:ext>
            </a:extLst>
          </p:cNvPr>
          <p:cNvGrpSpPr/>
          <p:nvPr/>
        </p:nvGrpSpPr>
        <p:grpSpPr>
          <a:xfrm>
            <a:off x="2773503" y="1761126"/>
            <a:ext cx="1385107" cy="1385107"/>
            <a:chOff x="1046303" y="2312750"/>
            <a:chExt cx="1385107" cy="1385107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7718B57C-71BB-4CEE-9F21-652B23523F33}"/>
                </a:ext>
              </a:extLst>
            </p:cNvPr>
            <p:cNvGrpSpPr/>
            <p:nvPr/>
          </p:nvGrpSpPr>
          <p:grpSpPr>
            <a:xfrm>
              <a:off x="1046303" y="2312750"/>
              <a:ext cx="1385107" cy="1385107"/>
              <a:chOff x="1046303" y="2312750"/>
              <a:chExt cx="1385107" cy="1385107"/>
            </a:xfrm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781791D6-6DFE-4D25-A8D4-21C13406A387}"/>
                  </a:ext>
                </a:extLst>
              </p:cNvPr>
              <p:cNvSpPr/>
              <p:nvPr/>
            </p:nvSpPr>
            <p:spPr>
              <a:xfrm rot="8766206">
                <a:off x="1046303" y="2312750"/>
                <a:ext cx="1385107" cy="1385107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8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grpSp>
            <p:nvGrpSpPr>
              <p:cNvPr id="70" name="组合 69">
                <a:extLst>
                  <a:ext uri="{FF2B5EF4-FFF2-40B4-BE49-F238E27FC236}">
                    <a16:creationId xmlns:a16="http://schemas.microsoft.com/office/drawing/2014/main" id="{1D84BC07-92FD-4413-8040-E1D2B6AFE1D2}"/>
                  </a:ext>
                </a:extLst>
              </p:cNvPr>
              <p:cNvGrpSpPr/>
              <p:nvPr/>
            </p:nvGrpSpPr>
            <p:grpSpPr>
              <a:xfrm>
                <a:off x="1199001" y="2460641"/>
                <a:ext cx="1079710" cy="871052"/>
                <a:chOff x="1199001" y="2460641"/>
                <a:chExt cx="1079710" cy="871052"/>
              </a:xfrm>
            </p:grpSpPr>
            <p:sp>
              <p:nvSpPr>
                <p:cNvPr id="71" name="MH_Entry_1">
                  <a:extLst>
                    <a:ext uri="{FF2B5EF4-FFF2-40B4-BE49-F238E27FC236}">
                      <a16:creationId xmlns:a16="http://schemas.microsoft.com/office/drawing/2014/main" id="{7947B887-A7F8-4554-BBBB-52539D1F6274}"/>
                    </a:ext>
                  </a:extLst>
                </p:cNvPr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1199001" y="3023916"/>
                  <a:ext cx="1079710" cy="307777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spAutoFit/>
                </a:bodyPr>
                <a:lstStyle/>
                <a:p>
                  <a:pPr algn="ctr" defTabSz="6383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cs typeface="+mn-ea"/>
                      <a:sym typeface="+mn-lt"/>
                    </a:rPr>
                    <a:t>市场分析</a:t>
                  </a:r>
                </a:p>
              </p:txBody>
            </p:sp>
            <p:sp>
              <p:nvSpPr>
                <p:cNvPr id="72" name="MH_Entry_1">
                  <a:extLst>
                    <a:ext uri="{FF2B5EF4-FFF2-40B4-BE49-F238E27FC236}">
                      <a16:creationId xmlns:a16="http://schemas.microsoft.com/office/drawing/2014/main" id="{ED087F8F-C778-490C-8644-5EECBE78D979}"/>
                    </a:ext>
                  </a:extLst>
                </p:cNvPr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1339349" y="2460641"/>
                  <a:ext cx="799014" cy="553998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spAutoFit/>
                </a:bodyPr>
                <a:lstStyle/>
                <a:p>
                  <a:pPr algn="ctr" defTabSz="6383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3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 Rounded MT Bold" panose="020F0704030504030204" pitchFamily="34" charset="0"/>
                      <a:cs typeface="+mn-ea"/>
                      <a:sym typeface="+mn-lt"/>
                    </a:rPr>
                    <a:t>02</a:t>
                  </a:r>
                  <a:endParaRPr lang="zh-CN" altLang="en-US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E0AB8A11-1DDB-4ECA-B8A7-DA50C7374C2B}"/>
                </a:ext>
              </a:extLst>
            </p:cNvPr>
            <p:cNvSpPr/>
            <p:nvPr/>
          </p:nvSpPr>
          <p:spPr>
            <a:xfrm rot="8766206">
              <a:off x="1049293" y="2399851"/>
              <a:ext cx="343797" cy="343797"/>
            </a:xfrm>
            <a:prstGeom prst="ellipse">
              <a:avLst/>
            </a:prstGeom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02D2C918-2A6E-4A17-84C8-42D482247CD3}"/>
              </a:ext>
            </a:extLst>
          </p:cNvPr>
          <p:cNvGrpSpPr/>
          <p:nvPr/>
        </p:nvGrpSpPr>
        <p:grpSpPr>
          <a:xfrm>
            <a:off x="4500703" y="1121476"/>
            <a:ext cx="1385107" cy="1385107"/>
            <a:chOff x="1046303" y="2312750"/>
            <a:chExt cx="1385107" cy="1385107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C82D297F-3411-4338-9864-F2AC4D3D2827}"/>
                </a:ext>
              </a:extLst>
            </p:cNvPr>
            <p:cNvGrpSpPr/>
            <p:nvPr/>
          </p:nvGrpSpPr>
          <p:grpSpPr>
            <a:xfrm>
              <a:off x="1046303" y="2312750"/>
              <a:ext cx="1385107" cy="1385107"/>
              <a:chOff x="1046303" y="2312750"/>
              <a:chExt cx="1385107" cy="1385107"/>
            </a:xfrm>
          </p:grpSpPr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2D5A2258-B6D0-424F-A117-EF948EAB8DFC}"/>
                  </a:ext>
                </a:extLst>
              </p:cNvPr>
              <p:cNvSpPr/>
              <p:nvPr/>
            </p:nvSpPr>
            <p:spPr>
              <a:xfrm rot="8766206">
                <a:off x="1046303" y="2312750"/>
                <a:ext cx="1385107" cy="1385107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8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EF78A6B6-5923-4D47-A6B1-D486E4D0711C}"/>
                  </a:ext>
                </a:extLst>
              </p:cNvPr>
              <p:cNvGrpSpPr/>
              <p:nvPr/>
            </p:nvGrpSpPr>
            <p:grpSpPr>
              <a:xfrm>
                <a:off x="1199001" y="2460641"/>
                <a:ext cx="1079710" cy="871052"/>
                <a:chOff x="1199001" y="2460641"/>
                <a:chExt cx="1079710" cy="871052"/>
              </a:xfrm>
            </p:grpSpPr>
            <p:sp>
              <p:nvSpPr>
                <p:cNvPr id="78" name="MH_Entry_1">
                  <a:extLst>
                    <a:ext uri="{FF2B5EF4-FFF2-40B4-BE49-F238E27FC236}">
                      <a16:creationId xmlns:a16="http://schemas.microsoft.com/office/drawing/2014/main" id="{D7B4C174-DA07-4B60-8B15-0B15DA9DA343}"/>
                    </a:ext>
                  </a:extLst>
                </p:cNvPr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1199001" y="3023916"/>
                  <a:ext cx="1079710" cy="307777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spAutoFit/>
                </a:bodyPr>
                <a:lstStyle/>
                <a:p>
                  <a:pPr algn="ctr" defTabSz="6383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cs typeface="+mn-ea"/>
                      <a:sym typeface="+mn-lt"/>
                    </a:rPr>
                    <a:t>产品运行</a:t>
                  </a:r>
                </a:p>
              </p:txBody>
            </p:sp>
            <p:sp>
              <p:nvSpPr>
                <p:cNvPr id="79" name="MH_Entry_1">
                  <a:extLst>
                    <a:ext uri="{FF2B5EF4-FFF2-40B4-BE49-F238E27FC236}">
                      <a16:creationId xmlns:a16="http://schemas.microsoft.com/office/drawing/2014/main" id="{99C47C49-CBB4-4875-9058-F326AA9028FA}"/>
                    </a:ext>
                  </a:extLst>
                </p:cNvPr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1339349" y="2460641"/>
                  <a:ext cx="799014" cy="553998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spAutoFit/>
                </a:bodyPr>
                <a:lstStyle/>
                <a:p>
                  <a:pPr algn="ctr" defTabSz="6383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3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 Rounded MT Bold" panose="020F0704030504030204" pitchFamily="34" charset="0"/>
                      <a:cs typeface="+mn-ea"/>
                      <a:sym typeface="+mn-lt"/>
                    </a:rPr>
                    <a:t>03</a:t>
                  </a:r>
                  <a:endParaRPr lang="zh-CN" altLang="en-US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6845274C-806C-44E7-96DC-87248C8E324A}"/>
                </a:ext>
              </a:extLst>
            </p:cNvPr>
            <p:cNvSpPr/>
            <p:nvPr/>
          </p:nvSpPr>
          <p:spPr>
            <a:xfrm rot="8766206">
              <a:off x="1049293" y="2399851"/>
              <a:ext cx="343797" cy="343797"/>
            </a:xfrm>
            <a:prstGeom prst="ellipse">
              <a:avLst/>
            </a:prstGeom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2684F0B5-BD7C-4FBD-8EBF-08953E234F57}"/>
              </a:ext>
            </a:extLst>
          </p:cNvPr>
          <p:cNvGrpSpPr/>
          <p:nvPr/>
        </p:nvGrpSpPr>
        <p:grpSpPr>
          <a:xfrm>
            <a:off x="6077250" y="443400"/>
            <a:ext cx="1532230" cy="1385107"/>
            <a:chOff x="972741" y="2312750"/>
            <a:chExt cx="1532230" cy="1385107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2A44F443-96D0-46B1-8BC4-5D6E8B375778}"/>
                </a:ext>
              </a:extLst>
            </p:cNvPr>
            <p:cNvGrpSpPr/>
            <p:nvPr/>
          </p:nvGrpSpPr>
          <p:grpSpPr>
            <a:xfrm>
              <a:off x="972741" y="2312750"/>
              <a:ext cx="1532230" cy="1385107"/>
              <a:chOff x="972741" y="2312750"/>
              <a:chExt cx="1532230" cy="1385107"/>
            </a:xfrm>
          </p:grpSpPr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356FA34E-698C-4479-BE9A-B2EDC56FECB5}"/>
                  </a:ext>
                </a:extLst>
              </p:cNvPr>
              <p:cNvSpPr/>
              <p:nvPr/>
            </p:nvSpPr>
            <p:spPr>
              <a:xfrm rot="8766206">
                <a:off x="1046303" y="2312750"/>
                <a:ext cx="1385107" cy="1385107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8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id="{E5D12DFF-BA79-46B2-A620-4AE358DA76B3}"/>
                  </a:ext>
                </a:extLst>
              </p:cNvPr>
              <p:cNvGrpSpPr/>
              <p:nvPr/>
            </p:nvGrpSpPr>
            <p:grpSpPr>
              <a:xfrm>
                <a:off x="972741" y="2460641"/>
                <a:ext cx="1532230" cy="871052"/>
                <a:chOff x="972741" y="2460641"/>
                <a:chExt cx="1532230" cy="871052"/>
              </a:xfrm>
            </p:grpSpPr>
            <p:sp>
              <p:nvSpPr>
                <p:cNvPr id="85" name="MH_Entry_1">
                  <a:extLst>
                    <a:ext uri="{FF2B5EF4-FFF2-40B4-BE49-F238E27FC236}">
                      <a16:creationId xmlns:a16="http://schemas.microsoft.com/office/drawing/2014/main" id="{216BD955-528D-4E25-8D2A-11921368CAB6}"/>
                    </a:ext>
                  </a:extLst>
                </p:cNvPr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972741" y="3023916"/>
                  <a:ext cx="1532230" cy="307777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spAutoFit/>
                </a:bodyPr>
                <a:lstStyle/>
                <a:p>
                  <a:pPr algn="ctr" defTabSz="6383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cs typeface="+mn-ea"/>
                      <a:sym typeface="+mn-lt"/>
                    </a:rPr>
                    <a:t>财务与融资</a:t>
                  </a:r>
                </a:p>
              </p:txBody>
            </p:sp>
            <p:sp>
              <p:nvSpPr>
                <p:cNvPr id="86" name="MH_Entry_1">
                  <a:extLst>
                    <a:ext uri="{FF2B5EF4-FFF2-40B4-BE49-F238E27FC236}">
                      <a16:creationId xmlns:a16="http://schemas.microsoft.com/office/drawing/2014/main" id="{4C95FA9A-1059-4450-960D-AA717A229BAC}"/>
                    </a:ext>
                  </a:extLst>
                </p:cNvPr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1339349" y="2460641"/>
                  <a:ext cx="799014" cy="553998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spAutoFit/>
                </a:bodyPr>
                <a:lstStyle/>
                <a:p>
                  <a:pPr algn="ctr" defTabSz="6383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3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 Rounded MT Bold" panose="020F0704030504030204" pitchFamily="34" charset="0"/>
                      <a:cs typeface="+mn-ea"/>
                      <a:sym typeface="+mn-lt"/>
                    </a:rPr>
                    <a:t>04</a:t>
                  </a:r>
                  <a:endParaRPr lang="zh-CN" altLang="en-US" sz="36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A348C0C0-9576-4029-9F4E-2108CF40FC03}"/>
                </a:ext>
              </a:extLst>
            </p:cNvPr>
            <p:cNvSpPr/>
            <p:nvPr/>
          </p:nvSpPr>
          <p:spPr>
            <a:xfrm rot="8766206">
              <a:off x="1049293" y="2399851"/>
              <a:ext cx="343797" cy="343797"/>
            </a:xfrm>
            <a:prstGeom prst="ellipse">
              <a:avLst/>
            </a:prstGeom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56233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Hexagon 8"/>
          <p:cNvSpPr/>
          <p:nvPr/>
        </p:nvSpPr>
        <p:spPr>
          <a:xfrm rot="16200000">
            <a:off x="5989849" y="2332163"/>
            <a:ext cx="962588" cy="829818"/>
          </a:xfrm>
          <a:prstGeom prst="hexagon">
            <a:avLst/>
          </a:prstGeo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32" name="Freeform 10"/>
          <p:cNvSpPr>
            <a:spLocks noEditPoints="1"/>
          </p:cNvSpPr>
          <p:nvPr/>
        </p:nvSpPr>
        <p:spPr bwMode="auto">
          <a:xfrm>
            <a:off x="6325673" y="2555711"/>
            <a:ext cx="290939" cy="329038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4" name="Hexagon 7"/>
          <p:cNvSpPr/>
          <p:nvPr/>
        </p:nvSpPr>
        <p:spPr>
          <a:xfrm rot="16200000">
            <a:off x="5040277" y="2332163"/>
            <a:ext cx="962588" cy="829818"/>
          </a:xfrm>
          <a:prstGeom prst="hexagon">
            <a:avLst/>
          </a:pr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35" name="Freeform 11"/>
          <p:cNvSpPr>
            <a:spLocks noEditPoints="1"/>
          </p:cNvSpPr>
          <p:nvPr/>
        </p:nvSpPr>
        <p:spPr bwMode="auto">
          <a:xfrm>
            <a:off x="5359804" y="2543589"/>
            <a:ext cx="332501" cy="353282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7" name="Hexagon 5"/>
          <p:cNvSpPr/>
          <p:nvPr/>
        </p:nvSpPr>
        <p:spPr>
          <a:xfrm rot="16200000">
            <a:off x="4090706" y="2332163"/>
            <a:ext cx="962588" cy="829818"/>
          </a:xfrm>
          <a:prstGeom prst="hexagon">
            <a:avLst/>
          </a:prstGeo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38" name="Freeform 12"/>
          <p:cNvSpPr>
            <a:spLocks noEditPoints="1"/>
          </p:cNvSpPr>
          <p:nvPr/>
        </p:nvSpPr>
        <p:spPr bwMode="auto">
          <a:xfrm>
            <a:off x="4368516" y="2559416"/>
            <a:ext cx="406967" cy="329038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" name="Hexagon 4"/>
          <p:cNvSpPr/>
          <p:nvPr/>
        </p:nvSpPr>
        <p:spPr>
          <a:xfrm rot="16200000">
            <a:off x="3141135" y="2332163"/>
            <a:ext cx="962588" cy="829818"/>
          </a:xfrm>
          <a:prstGeom prst="hexagon">
            <a:avLst/>
          </a:pr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41" name="Freeform 13"/>
          <p:cNvSpPr>
            <a:spLocks noEditPoints="1"/>
          </p:cNvSpPr>
          <p:nvPr/>
        </p:nvSpPr>
        <p:spPr bwMode="auto">
          <a:xfrm>
            <a:off x="3486484" y="2547917"/>
            <a:ext cx="271889" cy="398309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3" name="Hexagon 3"/>
          <p:cNvSpPr/>
          <p:nvPr/>
        </p:nvSpPr>
        <p:spPr>
          <a:xfrm rot="16200000">
            <a:off x="2191564" y="2332163"/>
            <a:ext cx="962588" cy="829818"/>
          </a:xfrm>
          <a:prstGeom prst="hexagon">
            <a:avLst/>
          </a:prstGeo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cs typeface="+mn-ea"/>
              <a:sym typeface="+mn-lt"/>
            </a:endParaRPr>
          </a:p>
        </p:txBody>
      </p:sp>
      <p:sp>
        <p:nvSpPr>
          <p:cNvPr id="44" name="Freeform 14"/>
          <p:cNvSpPr>
            <a:spLocks noEditPoints="1"/>
          </p:cNvSpPr>
          <p:nvPr/>
        </p:nvSpPr>
        <p:spPr bwMode="auto">
          <a:xfrm>
            <a:off x="2519595" y="2597273"/>
            <a:ext cx="306525" cy="299599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45" name="Group 20"/>
          <p:cNvGrpSpPr/>
          <p:nvPr/>
        </p:nvGrpSpPr>
        <p:grpSpPr>
          <a:xfrm>
            <a:off x="506437" y="3044700"/>
            <a:ext cx="2166420" cy="326101"/>
            <a:chOff x="7258929" y="1631852"/>
            <a:chExt cx="1674056" cy="464234"/>
          </a:xfrm>
        </p:grpSpPr>
        <p:cxnSp>
          <p:nvCxnSpPr>
            <p:cNvPr id="46" name="Straight Connector 16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18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24"/>
          <p:cNvGrpSpPr/>
          <p:nvPr/>
        </p:nvGrpSpPr>
        <p:grpSpPr>
          <a:xfrm flipH="1">
            <a:off x="3617425" y="3309374"/>
            <a:ext cx="547761" cy="678818"/>
            <a:chOff x="5537196" y="1631852"/>
            <a:chExt cx="1726424" cy="464234"/>
          </a:xfrm>
        </p:grpSpPr>
        <p:cxnSp>
          <p:nvCxnSpPr>
            <p:cNvPr id="52" name="Straight Connector 25"/>
            <p:cNvCxnSpPr/>
            <p:nvPr/>
          </p:nvCxnSpPr>
          <p:spPr>
            <a:xfrm>
              <a:off x="5537196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6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33"/>
          <p:cNvGrpSpPr/>
          <p:nvPr/>
        </p:nvGrpSpPr>
        <p:grpSpPr>
          <a:xfrm flipH="1" flipV="1">
            <a:off x="3758372" y="1812682"/>
            <a:ext cx="813626" cy="358410"/>
            <a:chOff x="7258929" y="1631852"/>
            <a:chExt cx="1674056" cy="464234"/>
          </a:xfrm>
        </p:grpSpPr>
        <p:cxnSp>
          <p:nvCxnSpPr>
            <p:cNvPr id="58" name="Straight Connector 34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35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39"/>
          <p:cNvGrpSpPr/>
          <p:nvPr/>
        </p:nvGrpSpPr>
        <p:grpSpPr>
          <a:xfrm flipV="1">
            <a:off x="5519117" y="1810631"/>
            <a:ext cx="537117" cy="358410"/>
            <a:chOff x="7258929" y="1631852"/>
            <a:chExt cx="1674056" cy="464234"/>
          </a:xfrm>
        </p:grpSpPr>
        <p:cxnSp>
          <p:nvCxnSpPr>
            <p:cNvPr id="64" name="Straight Connector 40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41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48"/>
          <p:cNvGrpSpPr/>
          <p:nvPr/>
        </p:nvGrpSpPr>
        <p:grpSpPr>
          <a:xfrm flipH="1" flipV="1">
            <a:off x="6488723" y="2169041"/>
            <a:ext cx="802432" cy="358410"/>
            <a:chOff x="7258929" y="1631852"/>
            <a:chExt cx="1674056" cy="464234"/>
          </a:xfrm>
        </p:grpSpPr>
        <p:cxnSp>
          <p:nvCxnSpPr>
            <p:cNvPr id="70" name="Straight Connector 49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50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文本框 11">
            <a:extLst>
              <a:ext uri="{FF2B5EF4-FFF2-40B4-BE49-F238E27FC236}">
                <a16:creationId xmlns:a16="http://schemas.microsoft.com/office/drawing/2014/main" id="{E397685D-CACF-42C9-944A-59B23BADC6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603" y="311731"/>
            <a:ext cx="179760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spc="225" dirty="0">
                <a:cs typeface="+mn-ea"/>
                <a:sym typeface="+mn-lt"/>
              </a:rPr>
              <a:t>财务与融资</a:t>
            </a: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C1C68A19-2EB6-40EB-B29E-07CDE5828569}"/>
              </a:ext>
            </a:extLst>
          </p:cNvPr>
          <p:cNvGrpSpPr/>
          <p:nvPr/>
        </p:nvGrpSpPr>
        <p:grpSpPr>
          <a:xfrm>
            <a:off x="1579055" y="1248365"/>
            <a:ext cx="2422434" cy="735272"/>
            <a:chOff x="5444825" y="1732460"/>
            <a:chExt cx="2422434" cy="735272"/>
          </a:xfrm>
        </p:grpSpPr>
        <p:sp>
          <p:nvSpPr>
            <p:cNvPr id="79" name="Rectangle 24">
              <a:extLst>
                <a:ext uri="{FF2B5EF4-FFF2-40B4-BE49-F238E27FC236}">
                  <a16:creationId xmlns:a16="http://schemas.microsoft.com/office/drawing/2014/main" id="{FBC82031-3968-4A4E-963A-300C0DDB7817}"/>
                </a:ext>
              </a:extLst>
            </p:cNvPr>
            <p:cNvSpPr/>
            <p:nvPr/>
          </p:nvSpPr>
          <p:spPr>
            <a:xfrm>
              <a:off x="5444825" y="2003309"/>
              <a:ext cx="2422434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0" name="TextBox 25">
              <a:extLst>
                <a:ext uri="{FF2B5EF4-FFF2-40B4-BE49-F238E27FC236}">
                  <a16:creationId xmlns:a16="http://schemas.microsoft.com/office/drawing/2014/main" id="{CCD2ABE1-570A-421E-A924-3D85C375C7C5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DE432A1-BBB6-4721-9C79-F1D4CBCAE029}"/>
              </a:ext>
            </a:extLst>
          </p:cNvPr>
          <p:cNvGrpSpPr/>
          <p:nvPr/>
        </p:nvGrpSpPr>
        <p:grpSpPr>
          <a:xfrm>
            <a:off x="5821454" y="1248365"/>
            <a:ext cx="2422434" cy="735272"/>
            <a:chOff x="5444825" y="1732460"/>
            <a:chExt cx="2422434" cy="735272"/>
          </a:xfrm>
        </p:grpSpPr>
        <p:sp>
          <p:nvSpPr>
            <p:cNvPr id="82" name="Rectangle 24">
              <a:extLst>
                <a:ext uri="{FF2B5EF4-FFF2-40B4-BE49-F238E27FC236}">
                  <a16:creationId xmlns:a16="http://schemas.microsoft.com/office/drawing/2014/main" id="{B291F26E-ACF6-4E27-ACFF-449E392A1826}"/>
                </a:ext>
              </a:extLst>
            </p:cNvPr>
            <p:cNvSpPr/>
            <p:nvPr/>
          </p:nvSpPr>
          <p:spPr>
            <a:xfrm>
              <a:off x="5444825" y="2003309"/>
              <a:ext cx="2422434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3" name="TextBox 25">
              <a:extLst>
                <a:ext uri="{FF2B5EF4-FFF2-40B4-BE49-F238E27FC236}">
                  <a16:creationId xmlns:a16="http://schemas.microsoft.com/office/drawing/2014/main" id="{30C6A3FB-7CE0-42CE-951B-9F24068DC3B0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2630AB97-073B-4A70-B44D-79ACE1F60B6C}"/>
              </a:ext>
            </a:extLst>
          </p:cNvPr>
          <p:cNvGrpSpPr/>
          <p:nvPr/>
        </p:nvGrpSpPr>
        <p:grpSpPr>
          <a:xfrm>
            <a:off x="6209057" y="3128637"/>
            <a:ext cx="2422434" cy="735272"/>
            <a:chOff x="5444825" y="1732460"/>
            <a:chExt cx="2422434" cy="735272"/>
          </a:xfrm>
        </p:grpSpPr>
        <p:sp>
          <p:nvSpPr>
            <p:cNvPr id="85" name="Rectangle 24">
              <a:extLst>
                <a:ext uri="{FF2B5EF4-FFF2-40B4-BE49-F238E27FC236}">
                  <a16:creationId xmlns:a16="http://schemas.microsoft.com/office/drawing/2014/main" id="{A2CA92D8-D251-4DE5-B5EE-982C8B69FB85}"/>
                </a:ext>
              </a:extLst>
            </p:cNvPr>
            <p:cNvSpPr/>
            <p:nvPr/>
          </p:nvSpPr>
          <p:spPr>
            <a:xfrm>
              <a:off x="5444825" y="2003309"/>
              <a:ext cx="2422434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6" name="TextBox 25">
              <a:extLst>
                <a:ext uri="{FF2B5EF4-FFF2-40B4-BE49-F238E27FC236}">
                  <a16:creationId xmlns:a16="http://schemas.microsoft.com/office/drawing/2014/main" id="{9C9469DC-7D93-4C83-A190-937A881EF530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8B3DE609-FBDC-4C6B-8F28-6A49159E7599}"/>
              </a:ext>
            </a:extLst>
          </p:cNvPr>
          <p:cNvGrpSpPr/>
          <p:nvPr/>
        </p:nvGrpSpPr>
        <p:grpSpPr>
          <a:xfrm>
            <a:off x="324092" y="3496273"/>
            <a:ext cx="2422434" cy="735272"/>
            <a:chOff x="5444825" y="1732460"/>
            <a:chExt cx="2422434" cy="735272"/>
          </a:xfrm>
        </p:grpSpPr>
        <p:sp>
          <p:nvSpPr>
            <p:cNvPr id="88" name="Rectangle 24">
              <a:extLst>
                <a:ext uri="{FF2B5EF4-FFF2-40B4-BE49-F238E27FC236}">
                  <a16:creationId xmlns:a16="http://schemas.microsoft.com/office/drawing/2014/main" id="{E5AEED49-4DDC-43AD-85F8-E32B9852EC03}"/>
                </a:ext>
              </a:extLst>
            </p:cNvPr>
            <p:cNvSpPr/>
            <p:nvPr/>
          </p:nvSpPr>
          <p:spPr>
            <a:xfrm>
              <a:off x="5444825" y="2003309"/>
              <a:ext cx="2422434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89" name="TextBox 25">
              <a:extLst>
                <a:ext uri="{FF2B5EF4-FFF2-40B4-BE49-F238E27FC236}">
                  <a16:creationId xmlns:a16="http://schemas.microsoft.com/office/drawing/2014/main" id="{B4451B8C-0D33-4349-9C52-ABB53AEC3D8F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366D238F-183A-4EEA-A29E-55A8E1F1ED7E}"/>
              </a:ext>
            </a:extLst>
          </p:cNvPr>
          <p:cNvGrpSpPr/>
          <p:nvPr/>
        </p:nvGrpSpPr>
        <p:grpSpPr>
          <a:xfrm>
            <a:off x="3710706" y="3834827"/>
            <a:ext cx="2422434" cy="735272"/>
            <a:chOff x="5444825" y="1732460"/>
            <a:chExt cx="2422434" cy="735272"/>
          </a:xfrm>
        </p:grpSpPr>
        <p:sp>
          <p:nvSpPr>
            <p:cNvPr id="91" name="Rectangle 24">
              <a:extLst>
                <a:ext uri="{FF2B5EF4-FFF2-40B4-BE49-F238E27FC236}">
                  <a16:creationId xmlns:a16="http://schemas.microsoft.com/office/drawing/2014/main" id="{421F4E68-F0AA-4306-AABC-9D33F4612ECB}"/>
                </a:ext>
              </a:extLst>
            </p:cNvPr>
            <p:cNvSpPr/>
            <p:nvPr/>
          </p:nvSpPr>
          <p:spPr>
            <a:xfrm>
              <a:off x="5444825" y="2003309"/>
              <a:ext cx="2422434" cy="464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92" name="TextBox 25">
              <a:extLst>
                <a:ext uri="{FF2B5EF4-FFF2-40B4-BE49-F238E27FC236}">
                  <a16:creationId xmlns:a16="http://schemas.microsoft.com/office/drawing/2014/main" id="{B578D5E0-CB76-4531-9494-5DC66337471E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10461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4146A39-CCDD-4981-BE38-DDA63C497D5F}"/>
              </a:ext>
            </a:extLst>
          </p:cNvPr>
          <p:cNvGrpSpPr/>
          <p:nvPr/>
        </p:nvGrpSpPr>
        <p:grpSpPr>
          <a:xfrm>
            <a:off x="4798100" y="1116802"/>
            <a:ext cx="3445788" cy="3341695"/>
            <a:chOff x="2792613" y="1143376"/>
            <a:chExt cx="3445788" cy="3341695"/>
          </a:xfrm>
        </p:grpSpPr>
        <p:grpSp>
          <p:nvGrpSpPr>
            <p:cNvPr id="63" name="Group 77"/>
            <p:cNvGrpSpPr/>
            <p:nvPr/>
          </p:nvGrpSpPr>
          <p:grpSpPr>
            <a:xfrm>
              <a:off x="2792613" y="1326105"/>
              <a:ext cx="3445788" cy="3158966"/>
              <a:chOff x="6987639" y="2274060"/>
              <a:chExt cx="4176713" cy="3829050"/>
            </a:xfrm>
          </p:grpSpPr>
          <p:grpSp>
            <p:nvGrpSpPr>
              <p:cNvPr id="67" name="Group 6"/>
              <p:cNvGrpSpPr>
                <a:grpSpLocks/>
              </p:cNvGrpSpPr>
              <p:nvPr/>
            </p:nvGrpSpPr>
            <p:grpSpPr bwMode="auto">
              <a:xfrm>
                <a:off x="6987639" y="2274060"/>
                <a:ext cx="4176713" cy="3829050"/>
                <a:chOff x="1149" y="1417"/>
                <a:chExt cx="2540" cy="2328"/>
              </a:xfrm>
            </p:grpSpPr>
            <p:sp>
              <p:nvSpPr>
                <p:cNvPr id="69" name="Freeform 7"/>
                <p:cNvSpPr>
                  <a:spLocks/>
                </p:cNvSpPr>
                <p:nvPr/>
              </p:nvSpPr>
              <p:spPr bwMode="auto">
                <a:xfrm>
                  <a:off x="2419" y="1840"/>
                  <a:ext cx="1270" cy="1905"/>
                </a:xfrm>
                <a:custGeom>
                  <a:avLst/>
                  <a:gdLst>
                    <a:gd name="T0" fmla="*/ 0 w 1270"/>
                    <a:gd name="T1" fmla="*/ 1905 h 1905"/>
                    <a:gd name="T2" fmla="*/ 0 w 1270"/>
                    <a:gd name="T3" fmla="*/ 1481 h 1905"/>
                    <a:gd name="T4" fmla="*/ 423 w 1270"/>
                    <a:gd name="T5" fmla="*/ 1270 h 1905"/>
                    <a:gd name="T6" fmla="*/ 423 w 1270"/>
                    <a:gd name="T7" fmla="*/ 847 h 1905"/>
                    <a:gd name="T8" fmla="*/ 846 w 1270"/>
                    <a:gd name="T9" fmla="*/ 635 h 1905"/>
                    <a:gd name="T10" fmla="*/ 846 w 1270"/>
                    <a:gd name="T11" fmla="*/ 212 h 1905"/>
                    <a:gd name="T12" fmla="*/ 1270 w 1270"/>
                    <a:gd name="T13" fmla="*/ 0 h 1905"/>
                    <a:gd name="T14" fmla="*/ 1270 w 1270"/>
                    <a:gd name="T15" fmla="*/ 1270 h 1905"/>
                    <a:gd name="T16" fmla="*/ 0 w 1270"/>
                    <a:gd name="T17" fmla="*/ 1905 h 19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70" h="1905">
                      <a:moveTo>
                        <a:pt x="0" y="1905"/>
                      </a:moveTo>
                      <a:lnTo>
                        <a:pt x="0" y="1481"/>
                      </a:lnTo>
                      <a:lnTo>
                        <a:pt x="423" y="1270"/>
                      </a:lnTo>
                      <a:lnTo>
                        <a:pt x="423" y="847"/>
                      </a:lnTo>
                      <a:lnTo>
                        <a:pt x="846" y="635"/>
                      </a:lnTo>
                      <a:lnTo>
                        <a:pt x="846" y="212"/>
                      </a:lnTo>
                      <a:lnTo>
                        <a:pt x="1270" y="0"/>
                      </a:lnTo>
                      <a:lnTo>
                        <a:pt x="1270" y="1270"/>
                      </a:lnTo>
                      <a:lnTo>
                        <a:pt x="0" y="1905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1B9AEE"/>
                    </a:gs>
                    <a:gs pos="100000">
                      <a:srgbClr val="79CCFF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GB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8"/>
                <p:cNvSpPr>
                  <a:spLocks/>
                </p:cNvSpPr>
                <p:nvPr/>
              </p:nvSpPr>
              <p:spPr bwMode="auto">
                <a:xfrm>
                  <a:off x="1149" y="2898"/>
                  <a:ext cx="1270" cy="847"/>
                </a:xfrm>
                <a:custGeom>
                  <a:avLst/>
                  <a:gdLst>
                    <a:gd name="T0" fmla="*/ 1270 w 1270"/>
                    <a:gd name="T1" fmla="*/ 423 h 847"/>
                    <a:gd name="T2" fmla="*/ 0 w 1270"/>
                    <a:gd name="T3" fmla="*/ 0 h 847"/>
                    <a:gd name="T4" fmla="*/ 0 w 1270"/>
                    <a:gd name="T5" fmla="*/ 423 h 847"/>
                    <a:gd name="T6" fmla="*/ 1270 w 1270"/>
                    <a:gd name="T7" fmla="*/ 847 h 847"/>
                    <a:gd name="T8" fmla="*/ 1270 w 1270"/>
                    <a:gd name="T9" fmla="*/ 423 h 8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0" h="847">
                      <a:moveTo>
                        <a:pt x="1270" y="423"/>
                      </a:moveTo>
                      <a:lnTo>
                        <a:pt x="0" y="0"/>
                      </a:lnTo>
                      <a:lnTo>
                        <a:pt x="0" y="423"/>
                      </a:lnTo>
                      <a:lnTo>
                        <a:pt x="1270" y="847"/>
                      </a:lnTo>
                      <a:lnTo>
                        <a:pt x="1270" y="423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1B9AEE"/>
                    </a:gs>
                    <a:gs pos="100000">
                      <a:srgbClr val="006CFA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GB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9"/>
                <p:cNvSpPr>
                  <a:spLocks/>
                </p:cNvSpPr>
                <p:nvPr/>
              </p:nvSpPr>
              <p:spPr bwMode="auto">
                <a:xfrm>
                  <a:off x="1573" y="2263"/>
                  <a:ext cx="1269" cy="847"/>
                </a:xfrm>
                <a:custGeom>
                  <a:avLst/>
                  <a:gdLst>
                    <a:gd name="T0" fmla="*/ 1269 w 1269"/>
                    <a:gd name="T1" fmla="*/ 424 h 847"/>
                    <a:gd name="T2" fmla="*/ 0 w 1269"/>
                    <a:gd name="T3" fmla="*/ 0 h 847"/>
                    <a:gd name="T4" fmla="*/ 0 w 1269"/>
                    <a:gd name="T5" fmla="*/ 424 h 847"/>
                    <a:gd name="T6" fmla="*/ 1269 w 1269"/>
                    <a:gd name="T7" fmla="*/ 847 h 847"/>
                    <a:gd name="T8" fmla="*/ 1269 w 1269"/>
                    <a:gd name="T9" fmla="*/ 424 h 8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9" h="847">
                      <a:moveTo>
                        <a:pt x="1269" y="424"/>
                      </a:moveTo>
                      <a:lnTo>
                        <a:pt x="0" y="0"/>
                      </a:lnTo>
                      <a:lnTo>
                        <a:pt x="0" y="424"/>
                      </a:lnTo>
                      <a:lnTo>
                        <a:pt x="1269" y="847"/>
                      </a:lnTo>
                      <a:lnTo>
                        <a:pt x="1269" y="424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1B9AEE"/>
                    </a:gs>
                    <a:gs pos="100000">
                      <a:srgbClr val="006CFA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GB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10"/>
                <p:cNvSpPr>
                  <a:spLocks/>
                </p:cNvSpPr>
                <p:nvPr/>
              </p:nvSpPr>
              <p:spPr bwMode="auto">
                <a:xfrm>
                  <a:off x="1996" y="1629"/>
                  <a:ext cx="1269" cy="846"/>
                </a:xfrm>
                <a:custGeom>
                  <a:avLst/>
                  <a:gdLst>
                    <a:gd name="T0" fmla="*/ 1269 w 1269"/>
                    <a:gd name="T1" fmla="*/ 423 h 846"/>
                    <a:gd name="T2" fmla="*/ 0 w 1269"/>
                    <a:gd name="T3" fmla="*/ 0 h 846"/>
                    <a:gd name="T4" fmla="*/ 0 w 1269"/>
                    <a:gd name="T5" fmla="*/ 423 h 846"/>
                    <a:gd name="T6" fmla="*/ 1269 w 1269"/>
                    <a:gd name="T7" fmla="*/ 846 h 846"/>
                    <a:gd name="T8" fmla="*/ 1269 w 1269"/>
                    <a:gd name="T9" fmla="*/ 423 h 8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9" h="846">
                      <a:moveTo>
                        <a:pt x="1269" y="423"/>
                      </a:moveTo>
                      <a:lnTo>
                        <a:pt x="0" y="0"/>
                      </a:lnTo>
                      <a:lnTo>
                        <a:pt x="0" y="423"/>
                      </a:lnTo>
                      <a:lnTo>
                        <a:pt x="1269" y="846"/>
                      </a:lnTo>
                      <a:lnTo>
                        <a:pt x="1269" y="423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1B9AEE"/>
                    </a:gs>
                    <a:gs pos="100000">
                      <a:srgbClr val="006CFA"/>
                    </a:gs>
                  </a:gsLst>
                  <a:lin ang="27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tx1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GB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11"/>
                <p:cNvSpPr>
                  <a:spLocks/>
                </p:cNvSpPr>
                <p:nvPr/>
              </p:nvSpPr>
              <p:spPr bwMode="auto">
                <a:xfrm>
                  <a:off x="1996" y="1417"/>
                  <a:ext cx="1693" cy="635"/>
                </a:xfrm>
                <a:custGeom>
                  <a:avLst/>
                  <a:gdLst>
                    <a:gd name="T0" fmla="*/ 1693 w 1693"/>
                    <a:gd name="T1" fmla="*/ 423 h 635"/>
                    <a:gd name="T2" fmla="*/ 423 w 1693"/>
                    <a:gd name="T3" fmla="*/ 0 h 635"/>
                    <a:gd name="T4" fmla="*/ 0 w 1693"/>
                    <a:gd name="T5" fmla="*/ 212 h 635"/>
                    <a:gd name="T6" fmla="*/ 1269 w 1693"/>
                    <a:gd name="T7" fmla="*/ 635 h 635"/>
                    <a:gd name="T8" fmla="*/ 1693 w 1693"/>
                    <a:gd name="T9" fmla="*/ 423 h 6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3" h="635">
                      <a:moveTo>
                        <a:pt x="1693" y="423"/>
                      </a:moveTo>
                      <a:lnTo>
                        <a:pt x="423" y="0"/>
                      </a:lnTo>
                      <a:lnTo>
                        <a:pt x="0" y="212"/>
                      </a:lnTo>
                      <a:lnTo>
                        <a:pt x="1269" y="635"/>
                      </a:lnTo>
                      <a:lnTo>
                        <a:pt x="1693" y="42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>
                        <a:gamma/>
                        <a:tint val="0"/>
                        <a:invGamma/>
                      </a:srgbClr>
                    </a:gs>
                    <a:gs pos="100000">
                      <a:srgbClr val="C0C0C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GB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 12"/>
                <p:cNvSpPr>
                  <a:spLocks/>
                </p:cNvSpPr>
                <p:nvPr/>
              </p:nvSpPr>
              <p:spPr bwMode="auto">
                <a:xfrm>
                  <a:off x="1573" y="2052"/>
                  <a:ext cx="1692" cy="635"/>
                </a:xfrm>
                <a:custGeom>
                  <a:avLst/>
                  <a:gdLst>
                    <a:gd name="T0" fmla="*/ 1692 w 1692"/>
                    <a:gd name="T1" fmla="*/ 423 h 635"/>
                    <a:gd name="T2" fmla="*/ 423 w 1692"/>
                    <a:gd name="T3" fmla="*/ 0 h 635"/>
                    <a:gd name="T4" fmla="*/ 0 w 1692"/>
                    <a:gd name="T5" fmla="*/ 211 h 635"/>
                    <a:gd name="T6" fmla="*/ 1269 w 1692"/>
                    <a:gd name="T7" fmla="*/ 635 h 635"/>
                    <a:gd name="T8" fmla="*/ 1692 w 1692"/>
                    <a:gd name="T9" fmla="*/ 423 h 6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2" h="635">
                      <a:moveTo>
                        <a:pt x="1692" y="423"/>
                      </a:moveTo>
                      <a:lnTo>
                        <a:pt x="423" y="0"/>
                      </a:lnTo>
                      <a:lnTo>
                        <a:pt x="0" y="211"/>
                      </a:lnTo>
                      <a:lnTo>
                        <a:pt x="1269" y="635"/>
                      </a:lnTo>
                      <a:lnTo>
                        <a:pt x="1692" y="42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>
                        <a:gamma/>
                        <a:tint val="0"/>
                        <a:invGamma/>
                      </a:srgbClr>
                    </a:gs>
                    <a:gs pos="100000">
                      <a:srgbClr val="C0C0C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GB"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13"/>
                <p:cNvSpPr>
                  <a:spLocks/>
                </p:cNvSpPr>
                <p:nvPr/>
              </p:nvSpPr>
              <p:spPr bwMode="auto">
                <a:xfrm>
                  <a:off x="1149" y="2687"/>
                  <a:ext cx="1693" cy="634"/>
                </a:xfrm>
                <a:custGeom>
                  <a:avLst/>
                  <a:gdLst>
                    <a:gd name="T0" fmla="*/ 1693 w 1693"/>
                    <a:gd name="T1" fmla="*/ 423 h 634"/>
                    <a:gd name="T2" fmla="*/ 424 w 1693"/>
                    <a:gd name="T3" fmla="*/ 0 h 634"/>
                    <a:gd name="T4" fmla="*/ 0 w 1693"/>
                    <a:gd name="T5" fmla="*/ 211 h 634"/>
                    <a:gd name="T6" fmla="*/ 1270 w 1693"/>
                    <a:gd name="T7" fmla="*/ 634 h 634"/>
                    <a:gd name="T8" fmla="*/ 1693 w 1693"/>
                    <a:gd name="T9" fmla="*/ 423 h 6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3" h="634">
                      <a:moveTo>
                        <a:pt x="1693" y="423"/>
                      </a:moveTo>
                      <a:lnTo>
                        <a:pt x="424" y="0"/>
                      </a:lnTo>
                      <a:lnTo>
                        <a:pt x="0" y="211"/>
                      </a:lnTo>
                      <a:lnTo>
                        <a:pt x="1270" y="634"/>
                      </a:lnTo>
                      <a:lnTo>
                        <a:pt x="1693" y="42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>
                        <a:gamma/>
                        <a:tint val="0"/>
                        <a:invGamma/>
                      </a:srgbClr>
                    </a:gs>
                    <a:gs pos="100000">
                      <a:srgbClr val="C0C0C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GB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5" name="AutoShape 51"/>
              <p:cNvSpPr>
                <a:spLocks noChangeArrowheads="1"/>
              </p:cNvSpPr>
              <p:nvPr/>
            </p:nvSpPr>
            <p:spPr bwMode="auto">
              <a:xfrm rot="15300000">
                <a:off x="7060664" y="3929823"/>
                <a:ext cx="749300" cy="749300"/>
              </a:xfrm>
              <a:custGeom>
                <a:avLst/>
                <a:gdLst>
                  <a:gd name="G0" fmla="+- 0 0 0"/>
                  <a:gd name="G1" fmla="+- -6597710 0 0"/>
                  <a:gd name="G2" fmla="+- 0 0 -6597710"/>
                  <a:gd name="G3" fmla="+- 10800 0 0"/>
                  <a:gd name="G4" fmla="+- 0 0 0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5400 0 0"/>
                  <a:gd name="G9" fmla="+- 0 0 -6597710"/>
                  <a:gd name="G10" fmla="+- 5400 0 2700"/>
                  <a:gd name="G11" fmla="cos G10 0"/>
                  <a:gd name="G12" fmla="sin G10 0"/>
                  <a:gd name="G13" fmla="cos 13500 0"/>
                  <a:gd name="G14" fmla="sin 13500 0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5400 1 2"/>
                  <a:gd name="G20" fmla="+- G19 5400 0"/>
                  <a:gd name="G21" fmla="cos G20 0"/>
                  <a:gd name="G22" fmla="sin G20 0"/>
                  <a:gd name="G23" fmla="+- G21 10800 0"/>
                  <a:gd name="G24" fmla="+- G12 G23 G22"/>
                  <a:gd name="G25" fmla="+- G22 G23 G11"/>
                  <a:gd name="G26" fmla="cos 10800 0"/>
                  <a:gd name="G27" fmla="sin 10800 0"/>
                  <a:gd name="G28" fmla="cos 5400 0"/>
                  <a:gd name="G29" fmla="sin 5400 0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6597710"/>
                  <a:gd name="G36" fmla="sin G34 -6597710"/>
                  <a:gd name="G37" fmla="+/ -6597710 0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5400 G39"/>
                  <a:gd name="G43" fmla="sin 5400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17693 w 21600"/>
                  <a:gd name="T5" fmla="*/ 2486 h 21600"/>
                  <a:gd name="T6" fmla="*/ 9299 w 21600"/>
                  <a:gd name="T7" fmla="*/ 2840 h 21600"/>
                  <a:gd name="T8" fmla="*/ 14246 w 21600"/>
                  <a:gd name="T9" fmla="*/ 6643 h 21600"/>
                  <a:gd name="T10" fmla="*/ 24300 w 21600"/>
                  <a:gd name="T11" fmla="*/ 10800 h 21600"/>
                  <a:gd name="T12" fmla="*/ 18900 w 21600"/>
                  <a:gd name="T13" fmla="*/ 16200 h 21600"/>
                  <a:gd name="T14" fmla="*/ 13500 w 21600"/>
                  <a:gd name="T15" fmla="*/ 10800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6200" y="10800"/>
                    </a:moveTo>
                    <a:cubicBezTo>
                      <a:pt x="16200" y="7817"/>
                      <a:pt x="13782" y="5400"/>
                      <a:pt x="10800" y="5400"/>
                    </a:cubicBezTo>
                    <a:cubicBezTo>
                      <a:pt x="10464" y="5399"/>
                      <a:pt x="10129" y="5431"/>
                      <a:pt x="9799" y="5493"/>
                    </a:cubicBezTo>
                    <a:lnTo>
                      <a:pt x="8799" y="186"/>
                    </a:lnTo>
                    <a:cubicBezTo>
                      <a:pt x="9459" y="62"/>
                      <a:pt x="10128" y="-1"/>
                      <a:pt x="10800" y="0"/>
                    </a:cubicBezTo>
                    <a:cubicBezTo>
                      <a:pt x="16764" y="0"/>
                      <a:pt x="21599" y="4835"/>
                      <a:pt x="21600" y="10799"/>
                    </a:cubicBezTo>
                    <a:lnTo>
                      <a:pt x="21600" y="10800"/>
                    </a:lnTo>
                    <a:lnTo>
                      <a:pt x="24300" y="10800"/>
                    </a:lnTo>
                    <a:lnTo>
                      <a:pt x="18900" y="16200"/>
                    </a:lnTo>
                    <a:lnTo>
                      <a:pt x="13500" y="10800"/>
                    </a:lnTo>
                    <a:lnTo>
                      <a:pt x="16200" y="108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  <p:sp>
            <p:nvSpPr>
              <p:cNvPr id="66" name="AutoShape 52"/>
              <p:cNvSpPr>
                <a:spLocks noChangeArrowheads="1"/>
              </p:cNvSpPr>
              <p:nvPr/>
            </p:nvSpPr>
            <p:spPr bwMode="auto">
              <a:xfrm rot="15300000">
                <a:off x="7744876" y="2921760"/>
                <a:ext cx="749300" cy="749300"/>
              </a:xfrm>
              <a:custGeom>
                <a:avLst/>
                <a:gdLst>
                  <a:gd name="G0" fmla="+- 0 0 0"/>
                  <a:gd name="G1" fmla="+- -6597710 0 0"/>
                  <a:gd name="G2" fmla="+- 0 0 -6597710"/>
                  <a:gd name="G3" fmla="+- 10800 0 0"/>
                  <a:gd name="G4" fmla="+- 0 0 0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5400 0 0"/>
                  <a:gd name="G9" fmla="+- 0 0 -6597710"/>
                  <a:gd name="G10" fmla="+- 5400 0 2700"/>
                  <a:gd name="G11" fmla="cos G10 0"/>
                  <a:gd name="G12" fmla="sin G10 0"/>
                  <a:gd name="G13" fmla="cos 13500 0"/>
                  <a:gd name="G14" fmla="sin 13500 0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5400 1 2"/>
                  <a:gd name="G20" fmla="+- G19 5400 0"/>
                  <a:gd name="G21" fmla="cos G20 0"/>
                  <a:gd name="G22" fmla="sin G20 0"/>
                  <a:gd name="G23" fmla="+- G21 10800 0"/>
                  <a:gd name="G24" fmla="+- G12 G23 G22"/>
                  <a:gd name="G25" fmla="+- G22 G23 G11"/>
                  <a:gd name="G26" fmla="cos 10800 0"/>
                  <a:gd name="G27" fmla="sin 10800 0"/>
                  <a:gd name="G28" fmla="cos 5400 0"/>
                  <a:gd name="G29" fmla="sin 5400 0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6597710"/>
                  <a:gd name="G36" fmla="sin G34 -6597710"/>
                  <a:gd name="G37" fmla="+/ -6597710 0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5400 G39"/>
                  <a:gd name="G43" fmla="sin 5400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17693 w 21600"/>
                  <a:gd name="T5" fmla="*/ 2486 h 21600"/>
                  <a:gd name="T6" fmla="*/ 9299 w 21600"/>
                  <a:gd name="T7" fmla="*/ 2840 h 21600"/>
                  <a:gd name="T8" fmla="*/ 14246 w 21600"/>
                  <a:gd name="T9" fmla="*/ 6643 h 21600"/>
                  <a:gd name="T10" fmla="*/ 24300 w 21600"/>
                  <a:gd name="T11" fmla="*/ 10800 h 21600"/>
                  <a:gd name="T12" fmla="*/ 18900 w 21600"/>
                  <a:gd name="T13" fmla="*/ 16200 h 21600"/>
                  <a:gd name="T14" fmla="*/ 13500 w 21600"/>
                  <a:gd name="T15" fmla="*/ 10800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6200" y="10800"/>
                    </a:moveTo>
                    <a:cubicBezTo>
                      <a:pt x="16200" y="7817"/>
                      <a:pt x="13782" y="5400"/>
                      <a:pt x="10800" y="5400"/>
                    </a:cubicBezTo>
                    <a:cubicBezTo>
                      <a:pt x="10464" y="5399"/>
                      <a:pt x="10129" y="5431"/>
                      <a:pt x="9799" y="5493"/>
                    </a:cubicBezTo>
                    <a:lnTo>
                      <a:pt x="8799" y="186"/>
                    </a:lnTo>
                    <a:cubicBezTo>
                      <a:pt x="9459" y="62"/>
                      <a:pt x="10128" y="-1"/>
                      <a:pt x="10800" y="0"/>
                    </a:cubicBezTo>
                    <a:cubicBezTo>
                      <a:pt x="16764" y="0"/>
                      <a:pt x="21599" y="4835"/>
                      <a:pt x="21600" y="10799"/>
                    </a:cubicBezTo>
                    <a:lnTo>
                      <a:pt x="21600" y="10800"/>
                    </a:lnTo>
                    <a:lnTo>
                      <a:pt x="24300" y="10800"/>
                    </a:lnTo>
                    <a:lnTo>
                      <a:pt x="18900" y="16200"/>
                    </a:lnTo>
                    <a:lnTo>
                      <a:pt x="13500" y="10800"/>
                    </a:lnTo>
                    <a:lnTo>
                      <a:pt x="16200" y="108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GB">
                  <a:cs typeface="+mn-ea"/>
                  <a:sym typeface="+mn-lt"/>
                </a:endParaRPr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4512753" y="1143376"/>
              <a:ext cx="1153200" cy="830997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sz="5000" b="1" dirty="0">
                  <a:solidFill>
                    <a:schemeClr val="tx2"/>
                  </a:solidFill>
                  <a:cs typeface="+mn-ea"/>
                  <a:sym typeface="+mn-lt"/>
                </a:rPr>
                <a:t>75</a:t>
              </a:r>
              <a:r>
                <a:rPr lang="en-US" sz="2700" b="1" dirty="0">
                  <a:solidFill>
                    <a:schemeClr val="tx2"/>
                  </a:solidFill>
                  <a:cs typeface="+mn-ea"/>
                  <a:sym typeface="+mn-lt"/>
                </a:rPr>
                <a:t>%</a:t>
              </a:r>
              <a:endParaRPr lang="en-GB" sz="50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125583" y="2295995"/>
              <a:ext cx="780503" cy="57708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sz="33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62</a:t>
              </a:r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%</a:t>
              </a:r>
              <a:endParaRPr lang="en-GB" sz="33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551410" y="3170021"/>
              <a:ext cx="780503" cy="57708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sz="3300" b="1">
                  <a:solidFill>
                    <a:schemeClr val="accent1"/>
                  </a:solidFill>
                  <a:cs typeface="+mn-ea"/>
                  <a:sym typeface="+mn-lt"/>
                </a:rPr>
                <a:t>53</a:t>
              </a:r>
              <a:r>
                <a:rPr lang="en-US" sz="1500" b="1">
                  <a:solidFill>
                    <a:schemeClr val="accent1"/>
                  </a:solidFill>
                  <a:cs typeface="+mn-ea"/>
                  <a:sym typeface="+mn-lt"/>
                </a:rPr>
                <a:t>%</a:t>
              </a:r>
              <a:endParaRPr lang="en-GB" sz="3300" b="1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文本框 11">
            <a:extLst>
              <a:ext uri="{FF2B5EF4-FFF2-40B4-BE49-F238E27FC236}">
                <a16:creationId xmlns:a16="http://schemas.microsoft.com/office/drawing/2014/main" id="{F02CA95A-FD41-4A2E-A48C-1D4ED87C1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603" y="311731"/>
            <a:ext cx="179760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spc="225" dirty="0">
                <a:cs typeface="+mn-ea"/>
                <a:sym typeface="+mn-lt"/>
              </a:rPr>
              <a:t>财务与融资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30493D3-944F-4185-9584-019CC6352D5B}"/>
              </a:ext>
            </a:extLst>
          </p:cNvPr>
          <p:cNvSpPr txBox="1"/>
          <p:nvPr/>
        </p:nvSpPr>
        <p:spPr>
          <a:xfrm>
            <a:off x="823604" y="1432451"/>
            <a:ext cx="3748396" cy="1280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2" name="Rectangle 24">
            <a:extLst>
              <a:ext uri="{FF2B5EF4-FFF2-40B4-BE49-F238E27FC236}">
                <a16:creationId xmlns:a16="http://schemas.microsoft.com/office/drawing/2014/main" id="{092BE3DB-DDA9-4B62-A96D-8EB5A7A1743E}"/>
              </a:ext>
            </a:extLst>
          </p:cNvPr>
          <p:cNvSpPr/>
          <p:nvPr/>
        </p:nvSpPr>
        <p:spPr>
          <a:xfrm>
            <a:off x="641912" y="2912676"/>
            <a:ext cx="3930088" cy="464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cs typeface="+mn-ea"/>
                <a:sym typeface="+mn-lt"/>
              </a:rPr>
              <a:t>... ...</a:t>
            </a:r>
          </a:p>
        </p:txBody>
      </p:sp>
      <p:sp>
        <p:nvSpPr>
          <p:cNvPr id="44" name="Rectangle 24">
            <a:extLst>
              <a:ext uri="{FF2B5EF4-FFF2-40B4-BE49-F238E27FC236}">
                <a16:creationId xmlns:a16="http://schemas.microsoft.com/office/drawing/2014/main" id="{3BE22063-1169-46FD-A817-5C79E4D7635B}"/>
              </a:ext>
            </a:extLst>
          </p:cNvPr>
          <p:cNvSpPr/>
          <p:nvPr/>
        </p:nvSpPr>
        <p:spPr>
          <a:xfrm>
            <a:off x="641912" y="3418730"/>
            <a:ext cx="3930088" cy="464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en-US" sz="10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0518603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298ea6a4-041c-44b8-9b90-4d3ed71c79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43722" y="1298723"/>
            <a:ext cx="2494573" cy="2843894"/>
            <a:chOff x="1072811" y="2042550"/>
            <a:chExt cx="3326097" cy="3791859"/>
          </a:xfrm>
        </p:grpSpPr>
        <p:sp>
          <p:nvSpPr>
            <p:cNvPr id="59" name="íšliḑé"/>
            <p:cNvSpPr>
              <a:spLocks/>
            </p:cNvSpPr>
            <p:nvPr/>
          </p:nvSpPr>
          <p:spPr bwMode="auto">
            <a:xfrm>
              <a:off x="2683636" y="3429000"/>
              <a:ext cx="1715272" cy="1715272"/>
            </a:xfrm>
            <a:custGeom>
              <a:avLst/>
              <a:gdLst>
                <a:gd name="T0" fmla="*/ 894 w 971"/>
                <a:gd name="T1" fmla="*/ 509 h 971"/>
                <a:gd name="T2" fmla="*/ 969 w 971"/>
                <a:gd name="T3" fmla="*/ 442 h 971"/>
                <a:gd name="T4" fmla="*/ 883 w 971"/>
                <a:gd name="T5" fmla="*/ 390 h 971"/>
                <a:gd name="T6" fmla="*/ 938 w 971"/>
                <a:gd name="T7" fmla="*/ 309 h 971"/>
                <a:gd name="T8" fmla="*/ 838 w 971"/>
                <a:gd name="T9" fmla="*/ 279 h 971"/>
                <a:gd name="T10" fmla="*/ 802 w 971"/>
                <a:gd name="T11" fmla="*/ 227 h 971"/>
                <a:gd name="T12" fmla="*/ 813 w 971"/>
                <a:gd name="T13" fmla="*/ 127 h 971"/>
                <a:gd name="T14" fmla="*/ 714 w 971"/>
                <a:gd name="T15" fmla="*/ 146 h 971"/>
                <a:gd name="T16" fmla="*/ 700 w 971"/>
                <a:gd name="T17" fmla="*/ 50 h 971"/>
                <a:gd name="T18" fmla="*/ 606 w 971"/>
                <a:gd name="T19" fmla="*/ 95 h 971"/>
                <a:gd name="T20" fmla="*/ 545 w 971"/>
                <a:gd name="T21" fmla="*/ 81 h 971"/>
                <a:gd name="T22" fmla="*/ 485 w 971"/>
                <a:gd name="T23" fmla="*/ 0 h 971"/>
                <a:gd name="T24" fmla="*/ 425 w 971"/>
                <a:gd name="T25" fmla="*/ 80 h 971"/>
                <a:gd name="T26" fmla="*/ 350 w 971"/>
                <a:gd name="T27" fmla="*/ 19 h 971"/>
                <a:gd name="T28" fmla="*/ 311 w 971"/>
                <a:gd name="T29" fmla="*/ 115 h 971"/>
                <a:gd name="T30" fmla="*/ 256 w 971"/>
                <a:gd name="T31" fmla="*/ 146 h 971"/>
                <a:gd name="T32" fmla="*/ 157 w 971"/>
                <a:gd name="T33" fmla="*/ 126 h 971"/>
                <a:gd name="T34" fmla="*/ 167 w 971"/>
                <a:gd name="T35" fmla="*/ 226 h 971"/>
                <a:gd name="T36" fmla="*/ 70 w 971"/>
                <a:gd name="T37" fmla="*/ 232 h 971"/>
                <a:gd name="T38" fmla="*/ 106 w 971"/>
                <a:gd name="T39" fmla="*/ 329 h 971"/>
                <a:gd name="T40" fmla="*/ 86 w 971"/>
                <a:gd name="T41" fmla="*/ 389 h 971"/>
                <a:gd name="T42" fmla="*/ 0 w 971"/>
                <a:gd name="T43" fmla="*/ 441 h 971"/>
                <a:gd name="T44" fmla="*/ 75 w 971"/>
                <a:gd name="T45" fmla="*/ 508 h 971"/>
                <a:gd name="T46" fmla="*/ 6 w 971"/>
                <a:gd name="T47" fmla="*/ 577 h 971"/>
                <a:gd name="T48" fmla="*/ 98 w 971"/>
                <a:gd name="T49" fmla="*/ 625 h 971"/>
                <a:gd name="T50" fmla="*/ 124 w 971"/>
                <a:gd name="T51" fmla="*/ 683 h 971"/>
                <a:gd name="T52" fmla="*/ 96 w 971"/>
                <a:gd name="T53" fmla="*/ 779 h 971"/>
                <a:gd name="T54" fmla="*/ 196 w 971"/>
                <a:gd name="T55" fmla="*/ 778 h 971"/>
                <a:gd name="T56" fmla="*/ 192 w 971"/>
                <a:gd name="T57" fmla="*/ 876 h 971"/>
                <a:gd name="T58" fmla="*/ 293 w 971"/>
                <a:gd name="T59" fmla="*/ 849 h 971"/>
                <a:gd name="T60" fmla="*/ 351 w 971"/>
                <a:gd name="T61" fmla="*/ 874 h 971"/>
                <a:gd name="T62" fmla="*/ 394 w 971"/>
                <a:gd name="T63" fmla="*/ 965 h 971"/>
                <a:gd name="T64" fmla="*/ 468 w 971"/>
                <a:gd name="T65" fmla="*/ 896 h 971"/>
                <a:gd name="T66" fmla="*/ 531 w 971"/>
                <a:gd name="T67" fmla="*/ 971 h 971"/>
                <a:gd name="T68" fmla="*/ 587 w 971"/>
                <a:gd name="T69" fmla="*/ 884 h 971"/>
                <a:gd name="T70" fmla="*/ 647 w 971"/>
                <a:gd name="T71" fmla="*/ 863 h 971"/>
                <a:gd name="T72" fmla="*/ 740 w 971"/>
                <a:gd name="T73" fmla="*/ 900 h 971"/>
                <a:gd name="T74" fmla="*/ 748 w 971"/>
                <a:gd name="T75" fmla="*/ 800 h 971"/>
                <a:gd name="T76" fmla="*/ 845 w 971"/>
                <a:gd name="T77" fmla="*/ 813 h 971"/>
                <a:gd name="T78" fmla="*/ 828 w 971"/>
                <a:gd name="T79" fmla="*/ 711 h 971"/>
                <a:gd name="T80" fmla="*/ 858 w 971"/>
                <a:gd name="T81" fmla="*/ 655 h 971"/>
                <a:gd name="T82" fmla="*/ 952 w 971"/>
                <a:gd name="T83" fmla="*/ 620 h 971"/>
                <a:gd name="T84" fmla="*/ 891 w 971"/>
                <a:gd name="T85" fmla="*/ 541 h 971"/>
                <a:gd name="T86" fmla="*/ 766 w 971"/>
                <a:gd name="T87" fmla="*/ 641 h 971"/>
                <a:gd name="T88" fmla="*/ 588 w 971"/>
                <a:gd name="T89" fmla="*/ 790 h 971"/>
                <a:gd name="T90" fmla="*/ 357 w 971"/>
                <a:gd name="T91" fmla="*/ 781 h 971"/>
                <a:gd name="T92" fmla="*/ 191 w 971"/>
                <a:gd name="T93" fmla="*/ 618 h 971"/>
                <a:gd name="T94" fmla="*/ 179 w 971"/>
                <a:gd name="T95" fmla="*/ 386 h 971"/>
                <a:gd name="T96" fmla="*/ 326 w 971"/>
                <a:gd name="T97" fmla="*/ 207 h 971"/>
                <a:gd name="T98" fmla="*/ 556 w 971"/>
                <a:gd name="T99" fmla="*/ 173 h 971"/>
                <a:gd name="T100" fmla="*/ 748 w 971"/>
                <a:gd name="T101" fmla="*/ 303 h 971"/>
                <a:gd name="T102" fmla="*/ 803 w 971"/>
                <a:gd name="T103" fmla="*/ 52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gradFill>
              <a:gsLst>
                <a:gs pos="0">
                  <a:srgbClr val="1B9AEE"/>
                </a:gs>
                <a:gs pos="99000">
                  <a:srgbClr val="006CFA"/>
                </a:gs>
              </a:gsLst>
              <a:lin ang="27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ïš1íḓê"/>
            <p:cNvSpPr>
              <a:spLocks/>
            </p:cNvSpPr>
            <p:nvPr/>
          </p:nvSpPr>
          <p:spPr bwMode="auto">
            <a:xfrm>
              <a:off x="1529997" y="2885914"/>
              <a:ext cx="1354961" cy="1354961"/>
            </a:xfrm>
            <a:custGeom>
              <a:avLst/>
              <a:gdLst>
                <a:gd name="T0" fmla="*/ 894 w 971"/>
                <a:gd name="T1" fmla="*/ 509 h 971"/>
                <a:gd name="T2" fmla="*/ 969 w 971"/>
                <a:gd name="T3" fmla="*/ 442 h 971"/>
                <a:gd name="T4" fmla="*/ 883 w 971"/>
                <a:gd name="T5" fmla="*/ 390 h 971"/>
                <a:gd name="T6" fmla="*/ 938 w 971"/>
                <a:gd name="T7" fmla="*/ 309 h 971"/>
                <a:gd name="T8" fmla="*/ 838 w 971"/>
                <a:gd name="T9" fmla="*/ 279 h 971"/>
                <a:gd name="T10" fmla="*/ 802 w 971"/>
                <a:gd name="T11" fmla="*/ 227 h 971"/>
                <a:gd name="T12" fmla="*/ 813 w 971"/>
                <a:gd name="T13" fmla="*/ 127 h 971"/>
                <a:gd name="T14" fmla="*/ 714 w 971"/>
                <a:gd name="T15" fmla="*/ 146 h 971"/>
                <a:gd name="T16" fmla="*/ 700 w 971"/>
                <a:gd name="T17" fmla="*/ 50 h 971"/>
                <a:gd name="T18" fmla="*/ 606 w 971"/>
                <a:gd name="T19" fmla="*/ 95 h 971"/>
                <a:gd name="T20" fmla="*/ 545 w 971"/>
                <a:gd name="T21" fmla="*/ 81 h 971"/>
                <a:gd name="T22" fmla="*/ 485 w 971"/>
                <a:gd name="T23" fmla="*/ 0 h 971"/>
                <a:gd name="T24" fmla="*/ 425 w 971"/>
                <a:gd name="T25" fmla="*/ 80 h 971"/>
                <a:gd name="T26" fmla="*/ 350 w 971"/>
                <a:gd name="T27" fmla="*/ 19 h 971"/>
                <a:gd name="T28" fmla="*/ 311 w 971"/>
                <a:gd name="T29" fmla="*/ 115 h 971"/>
                <a:gd name="T30" fmla="*/ 256 w 971"/>
                <a:gd name="T31" fmla="*/ 146 h 971"/>
                <a:gd name="T32" fmla="*/ 157 w 971"/>
                <a:gd name="T33" fmla="*/ 126 h 971"/>
                <a:gd name="T34" fmla="*/ 167 w 971"/>
                <a:gd name="T35" fmla="*/ 226 h 971"/>
                <a:gd name="T36" fmla="*/ 70 w 971"/>
                <a:gd name="T37" fmla="*/ 232 h 971"/>
                <a:gd name="T38" fmla="*/ 106 w 971"/>
                <a:gd name="T39" fmla="*/ 329 h 971"/>
                <a:gd name="T40" fmla="*/ 86 w 971"/>
                <a:gd name="T41" fmla="*/ 389 h 971"/>
                <a:gd name="T42" fmla="*/ 0 w 971"/>
                <a:gd name="T43" fmla="*/ 441 h 971"/>
                <a:gd name="T44" fmla="*/ 75 w 971"/>
                <a:gd name="T45" fmla="*/ 508 h 971"/>
                <a:gd name="T46" fmla="*/ 6 w 971"/>
                <a:gd name="T47" fmla="*/ 577 h 971"/>
                <a:gd name="T48" fmla="*/ 98 w 971"/>
                <a:gd name="T49" fmla="*/ 625 h 971"/>
                <a:gd name="T50" fmla="*/ 124 w 971"/>
                <a:gd name="T51" fmla="*/ 683 h 971"/>
                <a:gd name="T52" fmla="*/ 96 w 971"/>
                <a:gd name="T53" fmla="*/ 779 h 971"/>
                <a:gd name="T54" fmla="*/ 196 w 971"/>
                <a:gd name="T55" fmla="*/ 778 h 971"/>
                <a:gd name="T56" fmla="*/ 192 w 971"/>
                <a:gd name="T57" fmla="*/ 876 h 971"/>
                <a:gd name="T58" fmla="*/ 293 w 971"/>
                <a:gd name="T59" fmla="*/ 849 h 971"/>
                <a:gd name="T60" fmla="*/ 351 w 971"/>
                <a:gd name="T61" fmla="*/ 874 h 971"/>
                <a:gd name="T62" fmla="*/ 394 w 971"/>
                <a:gd name="T63" fmla="*/ 965 h 971"/>
                <a:gd name="T64" fmla="*/ 468 w 971"/>
                <a:gd name="T65" fmla="*/ 896 h 971"/>
                <a:gd name="T66" fmla="*/ 531 w 971"/>
                <a:gd name="T67" fmla="*/ 971 h 971"/>
                <a:gd name="T68" fmla="*/ 587 w 971"/>
                <a:gd name="T69" fmla="*/ 884 h 971"/>
                <a:gd name="T70" fmla="*/ 647 w 971"/>
                <a:gd name="T71" fmla="*/ 863 h 971"/>
                <a:gd name="T72" fmla="*/ 740 w 971"/>
                <a:gd name="T73" fmla="*/ 900 h 971"/>
                <a:gd name="T74" fmla="*/ 748 w 971"/>
                <a:gd name="T75" fmla="*/ 800 h 971"/>
                <a:gd name="T76" fmla="*/ 845 w 971"/>
                <a:gd name="T77" fmla="*/ 813 h 971"/>
                <a:gd name="T78" fmla="*/ 828 w 971"/>
                <a:gd name="T79" fmla="*/ 711 h 971"/>
                <a:gd name="T80" fmla="*/ 858 w 971"/>
                <a:gd name="T81" fmla="*/ 655 h 971"/>
                <a:gd name="T82" fmla="*/ 952 w 971"/>
                <a:gd name="T83" fmla="*/ 620 h 971"/>
                <a:gd name="T84" fmla="*/ 891 w 971"/>
                <a:gd name="T85" fmla="*/ 541 h 971"/>
                <a:gd name="T86" fmla="*/ 766 w 971"/>
                <a:gd name="T87" fmla="*/ 641 h 971"/>
                <a:gd name="T88" fmla="*/ 588 w 971"/>
                <a:gd name="T89" fmla="*/ 790 h 971"/>
                <a:gd name="T90" fmla="*/ 357 w 971"/>
                <a:gd name="T91" fmla="*/ 781 h 971"/>
                <a:gd name="T92" fmla="*/ 191 w 971"/>
                <a:gd name="T93" fmla="*/ 618 h 971"/>
                <a:gd name="T94" fmla="*/ 179 w 971"/>
                <a:gd name="T95" fmla="*/ 386 h 971"/>
                <a:gd name="T96" fmla="*/ 326 w 971"/>
                <a:gd name="T97" fmla="*/ 207 h 971"/>
                <a:gd name="T98" fmla="*/ 556 w 971"/>
                <a:gd name="T99" fmla="*/ 173 h 971"/>
                <a:gd name="T100" fmla="*/ 748 w 971"/>
                <a:gd name="T101" fmla="*/ 303 h 971"/>
                <a:gd name="T102" fmla="*/ 803 w 971"/>
                <a:gd name="T103" fmla="*/ 52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gradFill>
              <a:gsLst>
                <a:gs pos="0">
                  <a:srgbClr val="A5A5A5"/>
                </a:gs>
                <a:gs pos="99000">
                  <a:srgbClr val="545D79"/>
                </a:gs>
              </a:gsLst>
              <a:lin ang="27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1" name="ïšḻïḓè"/>
            <p:cNvSpPr>
              <a:spLocks/>
            </p:cNvSpPr>
            <p:nvPr/>
          </p:nvSpPr>
          <p:spPr bwMode="auto">
            <a:xfrm>
              <a:off x="2515515" y="2149408"/>
              <a:ext cx="1094519" cy="1094519"/>
            </a:xfrm>
            <a:custGeom>
              <a:avLst/>
              <a:gdLst>
                <a:gd name="T0" fmla="*/ 894 w 971"/>
                <a:gd name="T1" fmla="*/ 509 h 971"/>
                <a:gd name="T2" fmla="*/ 969 w 971"/>
                <a:gd name="T3" fmla="*/ 442 h 971"/>
                <a:gd name="T4" fmla="*/ 883 w 971"/>
                <a:gd name="T5" fmla="*/ 390 h 971"/>
                <a:gd name="T6" fmla="*/ 938 w 971"/>
                <a:gd name="T7" fmla="*/ 309 h 971"/>
                <a:gd name="T8" fmla="*/ 838 w 971"/>
                <a:gd name="T9" fmla="*/ 279 h 971"/>
                <a:gd name="T10" fmla="*/ 802 w 971"/>
                <a:gd name="T11" fmla="*/ 227 h 971"/>
                <a:gd name="T12" fmla="*/ 813 w 971"/>
                <a:gd name="T13" fmla="*/ 127 h 971"/>
                <a:gd name="T14" fmla="*/ 714 w 971"/>
                <a:gd name="T15" fmla="*/ 146 h 971"/>
                <a:gd name="T16" fmla="*/ 700 w 971"/>
                <a:gd name="T17" fmla="*/ 50 h 971"/>
                <a:gd name="T18" fmla="*/ 606 w 971"/>
                <a:gd name="T19" fmla="*/ 95 h 971"/>
                <a:gd name="T20" fmla="*/ 545 w 971"/>
                <a:gd name="T21" fmla="*/ 81 h 971"/>
                <a:gd name="T22" fmla="*/ 485 w 971"/>
                <a:gd name="T23" fmla="*/ 0 h 971"/>
                <a:gd name="T24" fmla="*/ 425 w 971"/>
                <a:gd name="T25" fmla="*/ 80 h 971"/>
                <a:gd name="T26" fmla="*/ 350 w 971"/>
                <a:gd name="T27" fmla="*/ 19 h 971"/>
                <a:gd name="T28" fmla="*/ 311 w 971"/>
                <a:gd name="T29" fmla="*/ 115 h 971"/>
                <a:gd name="T30" fmla="*/ 256 w 971"/>
                <a:gd name="T31" fmla="*/ 146 h 971"/>
                <a:gd name="T32" fmla="*/ 157 w 971"/>
                <a:gd name="T33" fmla="*/ 126 h 971"/>
                <a:gd name="T34" fmla="*/ 167 w 971"/>
                <a:gd name="T35" fmla="*/ 226 h 971"/>
                <a:gd name="T36" fmla="*/ 70 w 971"/>
                <a:gd name="T37" fmla="*/ 232 h 971"/>
                <a:gd name="T38" fmla="*/ 106 w 971"/>
                <a:gd name="T39" fmla="*/ 329 h 971"/>
                <a:gd name="T40" fmla="*/ 86 w 971"/>
                <a:gd name="T41" fmla="*/ 389 h 971"/>
                <a:gd name="T42" fmla="*/ 0 w 971"/>
                <a:gd name="T43" fmla="*/ 441 h 971"/>
                <a:gd name="T44" fmla="*/ 75 w 971"/>
                <a:gd name="T45" fmla="*/ 508 h 971"/>
                <a:gd name="T46" fmla="*/ 6 w 971"/>
                <a:gd name="T47" fmla="*/ 577 h 971"/>
                <a:gd name="T48" fmla="*/ 98 w 971"/>
                <a:gd name="T49" fmla="*/ 625 h 971"/>
                <a:gd name="T50" fmla="*/ 124 w 971"/>
                <a:gd name="T51" fmla="*/ 683 h 971"/>
                <a:gd name="T52" fmla="*/ 96 w 971"/>
                <a:gd name="T53" fmla="*/ 779 h 971"/>
                <a:gd name="T54" fmla="*/ 196 w 971"/>
                <a:gd name="T55" fmla="*/ 778 h 971"/>
                <a:gd name="T56" fmla="*/ 192 w 971"/>
                <a:gd name="T57" fmla="*/ 876 h 971"/>
                <a:gd name="T58" fmla="*/ 293 w 971"/>
                <a:gd name="T59" fmla="*/ 849 h 971"/>
                <a:gd name="T60" fmla="*/ 351 w 971"/>
                <a:gd name="T61" fmla="*/ 874 h 971"/>
                <a:gd name="T62" fmla="*/ 394 w 971"/>
                <a:gd name="T63" fmla="*/ 965 h 971"/>
                <a:gd name="T64" fmla="*/ 468 w 971"/>
                <a:gd name="T65" fmla="*/ 896 h 971"/>
                <a:gd name="T66" fmla="*/ 531 w 971"/>
                <a:gd name="T67" fmla="*/ 971 h 971"/>
                <a:gd name="T68" fmla="*/ 587 w 971"/>
                <a:gd name="T69" fmla="*/ 884 h 971"/>
                <a:gd name="T70" fmla="*/ 647 w 971"/>
                <a:gd name="T71" fmla="*/ 863 h 971"/>
                <a:gd name="T72" fmla="*/ 740 w 971"/>
                <a:gd name="T73" fmla="*/ 900 h 971"/>
                <a:gd name="T74" fmla="*/ 748 w 971"/>
                <a:gd name="T75" fmla="*/ 800 h 971"/>
                <a:gd name="T76" fmla="*/ 845 w 971"/>
                <a:gd name="T77" fmla="*/ 813 h 971"/>
                <a:gd name="T78" fmla="*/ 828 w 971"/>
                <a:gd name="T79" fmla="*/ 711 h 971"/>
                <a:gd name="T80" fmla="*/ 858 w 971"/>
                <a:gd name="T81" fmla="*/ 655 h 971"/>
                <a:gd name="T82" fmla="*/ 952 w 971"/>
                <a:gd name="T83" fmla="*/ 620 h 971"/>
                <a:gd name="T84" fmla="*/ 891 w 971"/>
                <a:gd name="T85" fmla="*/ 541 h 971"/>
                <a:gd name="T86" fmla="*/ 766 w 971"/>
                <a:gd name="T87" fmla="*/ 641 h 971"/>
                <a:gd name="T88" fmla="*/ 588 w 971"/>
                <a:gd name="T89" fmla="*/ 790 h 971"/>
                <a:gd name="T90" fmla="*/ 357 w 971"/>
                <a:gd name="T91" fmla="*/ 781 h 971"/>
                <a:gd name="T92" fmla="*/ 191 w 971"/>
                <a:gd name="T93" fmla="*/ 618 h 971"/>
                <a:gd name="T94" fmla="*/ 179 w 971"/>
                <a:gd name="T95" fmla="*/ 386 h 971"/>
                <a:gd name="T96" fmla="*/ 326 w 971"/>
                <a:gd name="T97" fmla="*/ 207 h 971"/>
                <a:gd name="T98" fmla="*/ 556 w 971"/>
                <a:gd name="T99" fmla="*/ 173 h 971"/>
                <a:gd name="T100" fmla="*/ 748 w 971"/>
                <a:gd name="T101" fmla="*/ 303 h 971"/>
                <a:gd name="T102" fmla="*/ 803 w 971"/>
                <a:gd name="T103" fmla="*/ 52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gradFill>
              <a:gsLst>
                <a:gs pos="0">
                  <a:srgbClr val="1B9AEE"/>
                </a:gs>
                <a:gs pos="99000">
                  <a:srgbClr val="006CFA"/>
                </a:gs>
              </a:gsLst>
              <a:lin ang="27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íŝļïḓè"/>
            <p:cNvSpPr>
              <a:spLocks/>
            </p:cNvSpPr>
            <p:nvPr/>
          </p:nvSpPr>
          <p:spPr bwMode="auto">
            <a:xfrm>
              <a:off x="1072811" y="4161334"/>
              <a:ext cx="1610825" cy="1610825"/>
            </a:xfrm>
            <a:custGeom>
              <a:avLst/>
              <a:gdLst>
                <a:gd name="T0" fmla="*/ 894 w 971"/>
                <a:gd name="T1" fmla="*/ 509 h 971"/>
                <a:gd name="T2" fmla="*/ 969 w 971"/>
                <a:gd name="T3" fmla="*/ 442 h 971"/>
                <a:gd name="T4" fmla="*/ 883 w 971"/>
                <a:gd name="T5" fmla="*/ 390 h 971"/>
                <a:gd name="T6" fmla="*/ 938 w 971"/>
                <a:gd name="T7" fmla="*/ 309 h 971"/>
                <a:gd name="T8" fmla="*/ 838 w 971"/>
                <a:gd name="T9" fmla="*/ 279 h 971"/>
                <a:gd name="T10" fmla="*/ 802 w 971"/>
                <a:gd name="T11" fmla="*/ 227 h 971"/>
                <a:gd name="T12" fmla="*/ 813 w 971"/>
                <a:gd name="T13" fmla="*/ 127 h 971"/>
                <a:gd name="T14" fmla="*/ 714 w 971"/>
                <a:gd name="T15" fmla="*/ 146 h 971"/>
                <a:gd name="T16" fmla="*/ 700 w 971"/>
                <a:gd name="T17" fmla="*/ 50 h 971"/>
                <a:gd name="T18" fmla="*/ 606 w 971"/>
                <a:gd name="T19" fmla="*/ 95 h 971"/>
                <a:gd name="T20" fmla="*/ 545 w 971"/>
                <a:gd name="T21" fmla="*/ 81 h 971"/>
                <a:gd name="T22" fmla="*/ 485 w 971"/>
                <a:gd name="T23" fmla="*/ 0 h 971"/>
                <a:gd name="T24" fmla="*/ 425 w 971"/>
                <a:gd name="T25" fmla="*/ 80 h 971"/>
                <a:gd name="T26" fmla="*/ 350 w 971"/>
                <a:gd name="T27" fmla="*/ 19 h 971"/>
                <a:gd name="T28" fmla="*/ 311 w 971"/>
                <a:gd name="T29" fmla="*/ 115 h 971"/>
                <a:gd name="T30" fmla="*/ 256 w 971"/>
                <a:gd name="T31" fmla="*/ 146 h 971"/>
                <a:gd name="T32" fmla="*/ 157 w 971"/>
                <a:gd name="T33" fmla="*/ 126 h 971"/>
                <a:gd name="T34" fmla="*/ 167 w 971"/>
                <a:gd name="T35" fmla="*/ 226 h 971"/>
                <a:gd name="T36" fmla="*/ 70 w 971"/>
                <a:gd name="T37" fmla="*/ 232 h 971"/>
                <a:gd name="T38" fmla="*/ 106 w 971"/>
                <a:gd name="T39" fmla="*/ 329 h 971"/>
                <a:gd name="T40" fmla="*/ 86 w 971"/>
                <a:gd name="T41" fmla="*/ 389 h 971"/>
                <a:gd name="T42" fmla="*/ 0 w 971"/>
                <a:gd name="T43" fmla="*/ 441 h 971"/>
                <a:gd name="T44" fmla="*/ 75 w 971"/>
                <a:gd name="T45" fmla="*/ 508 h 971"/>
                <a:gd name="T46" fmla="*/ 6 w 971"/>
                <a:gd name="T47" fmla="*/ 577 h 971"/>
                <a:gd name="T48" fmla="*/ 98 w 971"/>
                <a:gd name="T49" fmla="*/ 625 h 971"/>
                <a:gd name="T50" fmla="*/ 124 w 971"/>
                <a:gd name="T51" fmla="*/ 683 h 971"/>
                <a:gd name="T52" fmla="*/ 96 w 971"/>
                <a:gd name="T53" fmla="*/ 779 h 971"/>
                <a:gd name="T54" fmla="*/ 196 w 971"/>
                <a:gd name="T55" fmla="*/ 778 h 971"/>
                <a:gd name="T56" fmla="*/ 192 w 971"/>
                <a:gd name="T57" fmla="*/ 876 h 971"/>
                <a:gd name="T58" fmla="*/ 293 w 971"/>
                <a:gd name="T59" fmla="*/ 849 h 971"/>
                <a:gd name="T60" fmla="*/ 351 w 971"/>
                <a:gd name="T61" fmla="*/ 874 h 971"/>
                <a:gd name="T62" fmla="*/ 394 w 971"/>
                <a:gd name="T63" fmla="*/ 965 h 971"/>
                <a:gd name="T64" fmla="*/ 468 w 971"/>
                <a:gd name="T65" fmla="*/ 896 h 971"/>
                <a:gd name="T66" fmla="*/ 531 w 971"/>
                <a:gd name="T67" fmla="*/ 971 h 971"/>
                <a:gd name="T68" fmla="*/ 587 w 971"/>
                <a:gd name="T69" fmla="*/ 884 h 971"/>
                <a:gd name="T70" fmla="*/ 647 w 971"/>
                <a:gd name="T71" fmla="*/ 863 h 971"/>
                <a:gd name="T72" fmla="*/ 740 w 971"/>
                <a:gd name="T73" fmla="*/ 900 h 971"/>
                <a:gd name="T74" fmla="*/ 748 w 971"/>
                <a:gd name="T75" fmla="*/ 800 h 971"/>
                <a:gd name="T76" fmla="*/ 845 w 971"/>
                <a:gd name="T77" fmla="*/ 813 h 971"/>
                <a:gd name="T78" fmla="*/ 828 w 971"/>
                <a:gd name="T79" fmla="*/ 711 h 971"/>
                <a:gd name="T80" fmla="*/ 858 w 971"/>
                <a:gd name="T81" fmla="*/ 655 h 971"/>
                <a:gd name="T82" fmla="*/ 952 w 971"/>
                <a:gd name="T83" fmla="*/ 620 h 971"/>
                <a:gd name="T84" fmla="*/ 891 w 971"/>
                <a:gd name="T85" fmla="*/ 541 h 971"/>
                <a:gd name="T86" fmla="*/ 766 w 971"/>
                <a:gd name="T87" fmla="*/ 641 h 971"/>
                <a:gd name="T88" fmla="*/ 588 w 971"/>
                <a:gd name="T89" fmla="*/ 790 h 971"/>
                <a:gd name="T90" fmla="*/ 357 w 971"/>
                <a:gd name="T91" fmla="*/ 781 h 971"/>
                <a:gd name="T92" fmla="*/ 191 w 971"/>
                <a:gd name="T93" fmla="*/ 618 h 971"/>
                <a:gd name="T94" fmla="*/ 179 w 971"/>
                <a:gd name="T95" fmla="*/ 386 h 971"/>
                <a:gd name="T96" fmla="*/ 326 w 971"/>
                <a:gd name="T97" fmla="*/ 207 h 971"/>
                <a:gd name="T98" fmla="*/ 556 w 971"/>
                <a:gd name="T99" fmla="*/ 173 h 971"/>
                <a:gd name="T100" fmla="*/ 748 w 971"/>
                <a:gd name="T101" fmla="*/ 303 h 971"/>
                <a:gd name="T102" fmla="*/ 803 w 971"/>
                <a:gd name="T103" fmla="*/ 52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gradFill>
              <a:gsLst>
                <a:gs pos="0">
                  <a:srgbClr val="1B9AEE"/>
                </a:gs>
                <a:gs pos="99000">
                  <a:srgbClr val="006CFA"/>
                </a:gs>
              </a:gsLst>
              <a:lin ang="27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3" name="ïslîde"/>
            <p:cNvSpPr>
              <a:spLocks/>
            </p:cNvSpPr>
            <p:nvPr/>
          </p:nvSpPr>
          <p:spPr bwMode="auto">
            <a:xfrm>
              <a:off x="3642993" y="2881422"/>
              <a:ext cx="450966" cy="450966"/>
            </a:xfrm>
            <a:custGeom>
              <a:avLst/>
              <a:gdLst>
                <a:gd name="T0" fmla="*/ 894 w 971"/>
                <a:gd name="T1" fmla="*/ 509 h 971"/>
                <a:gd name="T2" fmla="*/ 969 w 971"/>
                <a:gd name="T3" fmla="*/ 442 h 971"/>
                <a:gd name="T4" fmla="*/ 883 w 971"/>
                <a:gd name="T5" fmla="*/ 390 h 971"/>
                <a:gd name="T6" fmla="*/ 938 w 971"/>
                <a:gd name="T7" fmla="*/ 309 h 971"/>
                <a:gd name="T8" fmla="*/ 838 w 971"/>
                <a:gd name="T9" fmla="*/ 279 h 971"/>
                <a:gd name="T10" fmla="*/ 802 w 971"/>
                <a:gd name="T11" fmla="*/ 227 h 971"/>
                <a:gd name="T12" fmla="*/ 813 w 971"/>
                <a:gd name="T13" fmla="*/ 127 h 971"/>
                <a:gd name="T14" fmla="*/ 714 w 971"/>
                <a:gd name="T15" fmla="*/ 146 h 971"/>
                <a:gd name="T16" fmla="*/ 700 w 971"/>
                <a:gd name="T17" fmla="*/ 50 h 971"/>
                <a:gd name="T18" fmla="*/ 606 w 971"/>
                <a:gd name="T19" fmla="*/ 95 h 971"/>
                <a:gd name="T20" fmla="*/ 545 w 971"/>
                <a:gd name="T21" fmla="*/ 81 h 971"/>
                <a:gd name="T22" fmla="*/ 485 w 971"/>
                <a:gd name="T23" fmla="*/ 0 h 971"/>
                <a:gd name="T24" fmla="*/ 425 w 971"/>
                <a:gd name="T25" fmla="*/ 80 h 971"/>
                <a:gd name="T26" fmla="*/ 350 w 971"/>
                <a:gd name="T27" fmla="*/ 19 h 971"/>
                <a:gd name="T28" fmla="*/ 311 w 971"/>
                <a:gd name="T29" fmla="*/ 115 h 971"/>
                <a:gd name="T30" fmla="*/ 256 w 971"/>
                <a:gd name="T31" fmla="*/ 146 h 971"/>
                <a:gd name="T32" fmla="*/ 157 w 971"/>
                <a:gd name="T33" fmla="*/ 126 h 971"/>
                <a:gd name="T34" fmla="*/ 167 w 971"/>
                <a:gd name="T35" fmla="*/ 226 h 971"/>
                <a:gd name="T36" fmla="*/ 70 w 971"/>
                <a:gd name="T37" fmla="*/ 232 h 971"/>
                <a:gd name="T38" fmla="*/ 106 w 971"/>
                <a:gd name="T39" fmla="*/ 329 h 971"/>
                <a:gd name="T40" fmla="*/ 86 w 971"/>
                <a:gd name="T41" fmla="*/ 389 h 971"/>
                <a:gd name="T42" fmla="*/ 0 w 971"/>
                <a:gd name="T43" fmla="*/ 441 h 971"/>
                <a:gd name="T44" fmla="*/ 75 w 971"/>
                <a:gd name="T45" fmla="*/ 508 h 971"/>
                <a:gd name="T46" fmla="*/ 6 w 971"/>
                <a:gd name="T47" fmla="*/ 577 h 971"/>
                <a:gd name="T48" fmla="*/ 98 w 971"/>
                <a:gd name="T49" fmla="*/ 625 h 971"/>
                <a:gd name="T50" fmla="*/ 124 w 971"/>
                <a:gd name="T51" fmla="*/ 683 h 971"/>
                <a:gd name="T52" fmla="*/ 96 w 971"/>
                <a:gd name="T53" fmla="*/ 779 h 971"/>
                <a:gd name="T54" fmla="*/ 196 w 971"/>
                <a:gd name="T55" fmla="*/ 778 h 971"/>
                <a:gd name="T56" fmla="*/ 192 w 971"/>
                <a:gd name="T57" fmla="*/ 876 h 971"/>
                <a:gd name="T58" fmla="*/ 293 w 971"/>
                <a:gd name="T59" fmla="*/ 849 h 971"/>
                <a:gd name="T60" fmla="*/ 351 w 971"/>
                <a:gd name="T61" fmla="*/ 874 h 971"/>
                <a:gd name="T62" fmla="*/ 394 w 971"/>
                <a:gd name="T63" fmla="*/ 965 h 971"/>
                <a:gd name="T64" fmla="*/ 468 w 971"/>
                <a:gd name="T65" fmla="*/ 896 h 971"/>
                <a:gd name="T66" fmla="*/ 531 w 971"/>
                <a:gd name="T67" fmla="*/ 971 h 971"/>
                <a:gd name="T68" fmla="*/ 587 w 971"/>
                <a:gd name="T69" fmla="*/ 884 h 971"/>
                <a:gd name="T70" fmla="*/ 647 w 971"/>
                <a:gd name="T71" fmla="*/ 863 h 971"/>
                <a:gd name="T72" fmla="*/ 740 w 971"/>
                <a:gd name="T73" fmla="*/ 900 h 971"/>
                <a:gd name="T74" fmla="*/ 748 w 971"/>
                <a:gd name="T75" fmla="*/ 800 h 971"/>
                <a:gd name="T76" fmla="*/ 845 w 971"/>
                <a:gd name="T77" fmla="*/ 813 h 971"/>
                <a:gd name="T78" fmla="*/ 828 w 971"/>
                <a:gd name="T79" fmla="*/ 711 h 971"/>
                <a:gd name="T80" fmla="*/ 858 w 971"/>
                <a:gd name="T81" fmla="*/ 655 h 971"/>
                <a:gd name="T82" fmla="*/ 952 w 971"/>
                <a:gd name="T83" fmla="*/ 620 h 971"/>
                <a:gd name="T84" fmla="*/ 891 w 971"/>
                <a:gd name="T85" fmla="*/ 541 h 971"/>
                <a:gd name="T86" fmla="*/ 766 w 971"/>
                <a:gd name="T87" fmla="*/ 641 h 971"/>
                <a:gd name="T88" fmla="*/ 588 w 971"/>
                <a:gd name="T89" fmla="*/ 790 h 971"/>
                <a:gd name="T90" fmla="*/ 357 w 971"/>
                <a:gd name="T91" fmla="*/ 781 h 971"/>
                <a:gd name="T92" fmla="*/ 191 w 971"/>
                <a:gd name="T93" fmla="*/ 618 h 971"/>
                <a:gd name="T94" fmla="*/ 179 w 971"/>
                <a:gd name="T95" fmla="*/ 386 h 971"/>
                <a:gd name="T96" fmla="*/ 326 w 971"/>
                <a:gd name="T97" fmla="*/ 207 h 971"/>
                <a:gd name="T98" fmla="*/ 556 w 971"/>
                <a:gd name="T99" fmla="*/ 173 h 971"/>
                <a:gd name="T100" fmla="*/ 748 w 971"/>
                <a:gd name="T101" fmla="*/ 303 h 971"/>
                <a:gd name="T102" fmla="*/ 803 w 971"/>
                <a:gd name="T103" fmla="*/ 52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7" name="í$ļiḋé"/>
            <p:cNvSpPr>
              <a:spLocks/>
            </p:cNvSpPr>
            <p:nvPr/>
          </p:nvSpPr>
          <p:spPr bwMode="auto">
            <a:xfrm>
              <a:off x="2094735" y="2404920"/>
              <a:ext cx="225483" cy="225483"/>
            </a:xfrm>
            <a:custGeom>
              <a:avLst/>
              <a:gdLst>
                <a:gd name="T0" fmla="*/ 894 w 971"/>
                <a:gd name="T1" fmla="*/ 509 h 971"/>
                <a:gd name="T2" fmla="*/ 969 w 971"/>
                <a:gd name="T3" fmla="*/ 442 h 971"/>
                <a:gd name="T4" fmla="*/ 883 w 971"/>
                <a:gd name="T5" fmla="*/ 390 h 971"/>
                <a:gd name="T6" fmla="*/ 938 w 971"/>
                <a:gd name="T7" fmla="*/ 309 h 971"/>
                <a:gd name="T8" fmla="*/ 838 w 971"/>
                <a:gd name="T9" fmla="*/ 279 h 971"/>
                <a:gd name="T10" fmla="*/ 802 w 971"/>
                <a:gd name="T11" fmla="*/ 227 h 971"/>
                <a:gd name="T12" fmla="*/ 813 w 971"/>
                <a:gd name="T13" fmla="*/ 127 h 971"/>
                <a:gd name="T14" fmla="*/ 714 w 971"/>
                <a:gd name="T15" fmla="*/ 146 h 971"/>
                <a:gd name="T16" fmla="*/ 700 w 971"/>
                <a:gd name="T17" fmla="*/ 50 h 971"/>
                <a:gd name="T18" fmla="*/ 606 w 971"/>
                <a:gd name="T19" fmla="*/ 95 h 971"/>
                <a:gd name="T20" fmla="*/ 545 w 971"/>
                <a:gd name="T21" fmla="*/ 81 h 971"/>
                <a:gd name="T22" fmla="*/ 485 w 971"/>
                <a:gd name="T23" fmla="*/ 0 h 971"/>
                <a:gd name="T24" fmla="*/ 425 w 971"/>
                <a:gd name="T25" fmla="*/ 80 h 971"/>
                <a:gd name="T26" fmla="*/ 350 w 971"/>
                <a:gd name="T27" fmla="*/ 19 h 971"/>
                <a:gd name="T28" fmla="*/ 311 w 971"/>
                <a:gd name="T29" fmla="*/ 115 h 971"/>
                <a:gd name="T30" fmla="*/ 256 w 971"/>
                <a:gd name="T31" fmla="*/ 146 h 971"/>
                <a:gd name="T32" fmla="*/ 157 w 971"/>
                <a:gd name="T33" fmla="*/ 126 h 971"/>
                <a:gd name="T34" fmla="*/ 167 w 971"/>
                <a:gd name="T35" fmla="*/ 226 h 971"/>
                <a:gd name="T36" fmla="*/ 70 w 971"/>
                <a:gd name="T37" fmla="*/ 232 h 971"/>
                <a:gd name="T38" fmla="*/ 106 w 971"/>
                <a:gd name="T39" fmla="*/ 329 h 971"/>
                <a:gd name="T40" fmla="*/ 86 w 971"/>
                <a:gd name="T41" fmla="*/ 389 h 971"/>
                <a:gd name="T42" fmla="*/ 0 w 971"/>
                <a:gd name="T43" fmla="*/ 441 h 971"/>
                <a:gd name="T44" fmla="*/ 75 w 971"/>
                <a:gd name="T45" fmla="*/ 508 h 971"/>
                <a:gd name="T46" fmla="*/ 6 w 971"/>
                <a:gd name="T47" fmla="*/ 577 h 971"/>
                <a:gd name="T48" fmla="*/ 98 w 971"/>
                <a:gd name="T49" fmla="*/ 625 h 971"/>
                <a:gd name="T50" fmla="*/ 124 w 971"/>
                <a:gd name="T51" fmla="*/ 683 h 971"/>
                <a:gd name="T52" fmla="*/ 96 w 971"/>
                <a:gd name="T53" fmla="*/ 779 h 971"/>
                <a:gd name="T54" fmla="*/ 196 w 971"/>
                <a:gd name="T55" fmla="*/ 778 h 971"/>
                <a:gd name="T56" fmla="*/ 192 w 971"/>
                <a:gd name="T57" fmla="*/ 876 h 971"/>
                <a:gd name="T58" fmla="*/ 293 w 971"/>
                <a:gd name="T59" fmla="*/ 849 h 971"/>
                <a:gd name="T60" fmla="*/ 351 w 971"/>
                <a:gd name="T61" fmla="*/ 874 h 971"/>
                <a:gd name="T62" fmla="*/ 394 w 971"/>
                <a:gd name="T63" fmla="*/ 965 h 971"/>
                <a:gd name="T64" fmla="*/ 468 w 971"/>
                <a:gd name="T65" fmla="*/ 896 h 971"/>
                <a:gd name="T66" fmla="*/ 531 w 971"/>
                <a:gd name="T67" fmla="*/ 971 h 971"/>
                <a:gd name="T68" fmla="*/ 587 w 971"/>
                <a:gd name="T69" fmla="*/ 884 h 971"/>
                <a:gd name="T70" fmla="*/ 647 w 971"/>
                <a:gd name="T71" fmla="*/ 863 h 971"/>
                <a:gd name="T72" fmla="*/ 740 w 971"/>
                <a:gd name="T73" fmla="*/ 900 h 971"/>
                <a:gd name="T74" fmla="*/ 748 w 971"/>
                <a:gd name="T75" fmla="*/ 800 h 971"/>
                <a:gd name="T76" fmla="*/ 845 w 971"/>
                <a:gd name="T77" fmla="*/ 813 h 971"/>
                <a:gd name="T78" fmla="*/ 828 w 971"/>
                <a:gd name="T79" fmla="*/ 711 h 971"/>
                <a:gd name="T80" fmla="*/ 858 w 971"/>
                <a:gd name="T81" fmla="*/ 655 h 971"/>
                <a:gd name="T82" fmla="*/ 952 w 971"/>
                <a:gd name="T83" fmla="*/ 620 h 971"/>
                <a:gd name="T84" fmla="*/ 891 w 971"/>
                <a:gd name="T85" fmla="*/ 541 h 971"/>
                <a:gd name="T86" fmla="*/ 766 w 971"/>
                <a:gd name="T87" fmla="*/ 641 h 971"/>
                <a:gd name="T88" fmla="*/ 588 w 971"/>
                <a:gd name="T89" fmla="*/ 790 h 971"/>
                <a:gd name="T90" fmla="*/ 357 w 971"/>
                <a:gd name="T91" fmla="*/ 781 h 971"/>
                <a:gd name="T92" fmla="*/ 191 w 971"/>
                <a:gd name="T93" fmla="*/ 618 h 971"/>
                <a:gd name="T94" fmla="*/ 179 w 971"/>
                <a:gd name="T95" fmla="*/ 386 h 971"/>
                <a:gd name="T96" fmla="*/ 326 w 971"/>
                <a:gd name="T97" fmla="*/ 207 h 971"/>
                <a:gd name="T98" fmla="*/ 556 w 971"/>
                <a:gd name="T99" fmla="*/ 173 h 971"/>
                <a:gd name="T100" fmla="*/ 748 w 971"/>
                <a:gd name="T101" fmla="*/ 303 h 971"/>
                <a:gd name="T102" fmla="*/ 803 w 971"/>
                <a:gd name="T103" fmla="*/ 52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8" name="îṧḻíďe"/>
            <p:cNvSpPr>
              <a:spLocks/>
            </p:cNvSpPr>
            <p:nvPr/>
          </p:nvSpPr>
          <p:spPr bwMode="auto">
            <a:xfrm>
              <a:off x="2764780" y="5206522"/>
              <a:ext cx="627887" cy="627887"/>
            </a:xfrm>
            <a:custGeom>
              <a:avLst/>
              <a:gdLst>
                <a:gd name="T0" fmla="*/ 894 w 971"/>
                <a:gd name="T1" fmla="*/ 509 h 971"/>
                <a:gd name="T2" fmla="*/ 969 w 971"/>
                <a:gd name="T3" fmla="*/ 442 h 971"/>
                <a:gd name="T4" fmla="*/ 883 w 971"/>
                <a:gd name="T5" fmla="*/ 390 h 971"/>
                <a:gd name="T6" fmla="*/ 938 w 971"/>
                <a:gd name="T7" fmla="*/ 309 h 971"/>
                <a:gd name="T8" fmla="*/ 838 w 971"/>
                <a:gd name="T9" fmla="*/ 279 h 971"/>
                <a:gd name="T10" fmla="*/ 802 w 971"/>
                <a:gd name="T11" fmla="*/ 227 h 971"/>
                <a:gd name="T12" fmla="*/ 813 w 971"/>
                <a:gd name="T13" fmla="*/ 127 h 971"/>
                <a:gd name="T14" fmla="*/ 714 w 971"/>
                <a:gd name="T15" fmla="*/ 146 h 971"/>
                <a:gd name="T16" fmla="*/ 700 w 971"/>
                <a:gd name="T17" fmla="*/ 50 h 971"/>
                <a:gd name="T18" fmla="*/ 606 w 971"/>
                <a:gd name="T19" fmla="*/ 95 h 971"/>
                <a:gd name="T20" fmla="*/ 545 w 971"/>
                <a:gd name="T21" fmla="*/ 81 h 971"/>
                <a:gd name="T22" fmla="*/ 485 w 971"/>
                <a:gd name="T23" fmla="*/ 0 h 971"/>
                <a:gd name="T24" fmla="*/ 425 w 971"/>
                <a:gd name="T25" fmla="*/ 80 h 971"/>
                <a:gd name="T26" fmla="*/ 350 w 971"/>
                <a:gd name="T27" fmla="*/ 19 h 971"/>
                <a:gd name="T28" fmla="*/ 311 w 971"/>
                <a:gd name="T29" fmla="*/ 115 h 971"/>
                <a:gd name="T30" fmla="*/ 256 w 971"/>
                <a:gd name="T31" fmla="*/ 146 h 971"/>
                <a:gd name="T32" fmla="*/ 157 w 971"/>
                <a:gd name="T33" fmla="*/ 126 h 971"/>
                <a:gd name="T34" fmla="*/ 167 w 971"/>
                <a:gd name="T35" fmla="*/ 226 h 971"/>
                <a:gd name="T36" fmla="*/ 70 w 971"/>
                <a:gd name="T37" fmla="*/ 232 h 971"/>
                <a:gd name="T38" fmla="*/ 106 w 971"/>
                <a:gd name="T39" fmla="*/ 329 h 971"/>
                <a:gd name="T40" fmla="*/ 86 w 971"/>
                <a:gd name="T41" fmla="*/ 389 h 971"/>
                <a:gd name="T42" fmla="*/ 0 w 971"/>
                <a:gd name="T43" fmla="*/ 441 h 971"/>
                <a:gd name="T44" fmla="*/ 75 w 971"/>
                <a:gd name="T45" fmla="*/ 508 h 971"/>
                <a:gd name="T46" fmla="*/ 6 w 971"/>
                <a:gd name="T47" fmla="*/ 577 h 971"/>
                <a:gd name="T48" fmla="*/ 98 w 971"/>
                <a:gd name="T49" fmla="*/ 625 h 971"/>
                <a:gd name="T50" fmla="*/ 124 w 971"/>
                <a:gd name="T51" fmla="*/ 683 h 971"/>
                <a:gd name="T52" fmla="*/ 96 w 971"/>
                <a:gd name="T53" fmla="*/ 779 h 971"/>
                <a:gd name="T54" fmla="*/ 196 w 971"/>
                <a:gd name="T55" fmla="*/ 778 h 971"/>
                <a:gd name="T56" fmla="*/ 192 w 971"/>
                <a:gd name="T57" fmla="*/ 876 h 971"/>
                <a:gd name="T58" fmla="*/ 293 w 971"/>
                <a:gd name="T59" fmla="*/ 849 h 971"/>
                <a:gd name="T60" fmla="*/ 351 w 971"/>
                <a:gd name="T61" fmla="*/ 874 h 971"/>
                <a:gd name="T62" fmla="*/ 394 w 971"/>
                <a:gd name="T63" fmla="*/ 965 h 971"/>
                <a:gd name="T64" fmla="*/ 468 w 971"/>
                <a:gd name="T65" fmla="*/ 896 h 971"/>
                <a:gd name="T66" fmla="*/ 531 w 971"/>
                <a:gd name="T67" fmla="*/ 971 h 971"/>
                <a:gd name="T68" fmla="*/ 587 w 971"/>
                <a:gd name="T69" fmla="*/ 884 h 971"/>
                <a:gd name="T70" fmla="*/ 647 w 971"/>
                <a:gd name="T71" fmla="*/ 863 h 971"/>
                <a:gd name="T72" fmla="*/ 740 w 971"/>
                <a:gd name="T73" fmla="*/ 900 h 971"/>
                <a:gd name="T74" fmla="*/ 748 w 971"/>
                <a:gd name="T75" fmla="*/ 800 h 971"/>
                <a:gd name="T76" fmla="*/ 845 w 971"/>
                <a:gd name="T77" fmla="*/ 813 h 971"/>
                <a:gd name="T78" fmla="*/ 828 w 971"/>
                <a:gd name="T79" fmla="*/ 711 h 971"/>
                <a:gd name="T80" fmla="*/ 858 w 971"/>
                <a:gd name="T81" fmla="*/ 655 h 971"/>
                <a:gd name="T82" fmla="*/ 952 w 971"/>
                <a:gd name="T83" fmla="*/ 620 h 971"/>
                <a:gd name="T84" fmla="*/ 891 w 971"/>
                <a:gd name="T85" fmla="*/ 541 h 971"/>
                <a:gd name="T86" fmla="*/ 766 w 971"/>
                <a:gd name="T87" fmla="*/ 641 h 971"/>
                <a:gd name="T88" fmla="*/ 588 w 971"/>
                <a:gd name="T89" fmla="*/ 790 h 971"/>
                <a:gd name="T90" fmla="*/ 357 w 971"/>
                <a:gd name="T91" fmla="*/ 781 h 971"/>
                <a:gd name="T92" fmla="*/ 191 w 971"/>
                <a:gd name="T93" fmla="*/ 618 h 971"/>
                <a:gd name="T94" fmla="*/ 179 w 971"/>
                <a:gd name="T95" fmla="*/ 386 h 971"/>
                <a:gd name="T96" fmla="*/ 326 w 971"/>
                <a:gd name="T97" fmla="*/ 207 h 971"/>
                <a:gd name="T98" fmla="*/ 556 w 971"/>
                <a:gd name="T99" fmla="*/ 173 h 971"/>
                <a:gd name="T100" fmla="*/ 748 w 971"/>
                <a:gd name="T101" fmla="*/ 303 h 971"/>
                <a:gd name="T102" fmla="*/ 803 w 971"/>
                <a:gd name="T103" fmla="*/ 52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gradFill>
              <a:gsLst>
                <a:gs pos="0">
                  <a:srgbClr val="A5A5A5"/>
                </a:gs>
                <a:gs pos="99000">
                  <a:srgbClr val="545D79"/>
                </a:gs>
              </a:gsLst>
              <a:lin ang="2700000" scaled="1"/>
            </a:gra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9" name="iŝḻïḑè"/>
            <p:cNvSpPr>
              <a:spLocks/>
            </p:cNvSpPr>
            <p:nvPr/>
          </p:nvSpPr>
          <p:spPr bwMode="auto">
            <a:xfrm>
              <a:off x="3477687" y="2042550"/>
              <a:ext cx="327644" cy="327644"/>
            </a:xfrm>
            <a:custGeom>
              <a:avLst/>
              <a:gdLst>
                <a:gd name="T0" fmla="*/ 894 w 971"/>
                <a:gd name="T1" fmla="*/ 509 h 971"/>
                <a:gd name="T2" fmla="*/ 969 w 971"/>
                <a:gd name="T3" fmla="*/ 442 h 971"/>
                <a:gd name="T4" fmla="*/ 883 w 971"/>
                <a:gd name="T5" fmla="*/ 390 h 971"/>
                <a:gd name="T6" fmla="*/ 938 w 971"/>
                <a:gd name="T7" fmla="*/ 309 h 971"/>
                <a:gd name="T8" fmla="*/ 838 w 971"/>
                <a:gd name="T9" fmla="*/ 279 h 971"/>
                <a:gd name="T10" fmla="*/ 802 w 971"/>
                <a:gd name="T11" fmla="*/ 227 h 971"/>
                <a:gd name="T12" fmla="*/ 813 w 971"/>
                <a:gd name="T13" fmla="*/ 127 h 971"/>
                <a:gd name="T14" fmla="*/ 714 w 971"/>
                <a:gd name="T15" fmla="*/ 146 h 971"/>
                <a:gd name="T16" fmla="*/ 700 w 971"/>
                <a:gd name="T17" fmla="*/ 50 h 971"/>
                <a:gd name="T18" fmla="*/ 606 w 971"/>
                <a:gd name="T19" fmla="*/ 95 h 971"/>
                <a:gd name="T20" fmla="*/ 545 w 971"/>
                <a:gd name="T21" fmla="*/ 81 h 971"/>
                <a:gd name="T22" fmla="*/ 485 w 971"/>
                <a:gd name="T23" fmla="*/ 0 h 971"/>
                <a:gd name="T24" fmla="*/ 425 w 971"/>
                <a:gd name="T25" fmla="*/ 80 h 971"/>
                <a:gd name="T26" fmla="*/ 350 w 971"/>
                <a:gd name="T27" fmla="*/ 19 h 971"/>
                <a:gd name="T28" fmla="*/ 311 w 971"/>
                <a:gd name="T29" fmla="*/ 115 h 971"/>
                <a:gd name="T30" fmla="*/ 256 w 971"/>
                <a:gd name="T31" fmla="*/ 146 h 971"/>
                <a:gd name="T32" fmla="*/ 157 w 971"/>
                <a:gd name="T33" fmla="*/ 126 h 971"/>
                <a:gd name="T34" fmla="*/ 167 w 971"/>
                <a:gd name="T35" fmla="*/ 226 h 971"/>
                <a:gd name="T36" fmla="*/ 70 w 971"/>
                <a:gd name="T37" fmla="*/ 232 h 971"/>
                <a:gd name="T38" fmla="*/ 106 w 971"/>
                <a:gd name="T39" fmla="*/ 329 h 971"/>
                <a:gd name="T40" fmla="*/ 86 w 971"/>
                <a:gd name="T41" fmla="*/ 389 h 971"/>
                <a:gd name="T42" fmla="*/ 0 w 971"/>
                <a:gd name="T43" fmla="*/ 441 h 971"/>
                <a:gd name="T44" fmla="*/ 75 w 971"/>
                <a:gd name="T45" fmla="*/ 508 h 971"/>
                <a:gd name="T46" fmla="*/ 6 w 971"/>
                <a:gd name="T47" fmla="*/ 577 h 971"/>
                <a:gd name="T48" fmla="*/ 98 w 971"/>
                <a:gd name="T49" fmla="*/ 625 h 971"/>
                <a:gd name="T50" fmla="*/ 124 w 971"/>
                <a:gd name="T51" fmla="*/ 683 h 971"/>
                <a:gd name="T52" fmla="*/ 96 w 971"/>
                <a:gd name="T53" fmla="*/ 779 h 971"/>
                <a:gd name="T54" fmla="*/ 196 w 971"/>
                <a:gd name="T55" fmla="*/ 778 h 971"/>
                <a:gd name="T56" fmla="*/ 192 w 971"/>
                <a:gd name="T57" fmla="*/ 876 h 971"/>
                <a:gd name="T58" fmla="*/ 293 w 971"/>
                <a:gd name="T59" fmla="*/ 849 h 971"/>
                <a:gd name="T60" fmla="*/ 351 w 971"/>
                <a:gd name="T61" fmla="*/ 874 h 971"/>
                <a:gd name="T62" fmla="*/ 394 w 971"/>
                <a:gd name="T63" fmla="*/ 965 h 971"/>
                <a:gd name="T64" fmla="*/ 468 w 971"/>
                <a:gd name="T65" fmla="*/ 896 h 971"/>
                <a:gd name="T66" fmla="*/ 531 w 971"/>
                <a:gd name="T67" fmla="*/ 971 h 971"/>
                <a:gd name="T68" fmla="*/ 587 w 971"/>
                <a:gd name="T69" fmla="*/ 884 h 971"/>
                <a:gd name="T70" fmla="*/ 647 w 971"/>
                <a:gd name="T71" fmla="*/ 863 h 971"/>
                <a:gd name="T72" fmla="*/ 740 w 971"/>
                <a:gd name="T73" fmla="*/ 900 h 971"/>
                <a:gd name="T74" fmla="*/ 748 w 971"/>
                <a:gd name="T75" fmla="*/ 800 h 971"/>
                <a:gd name="T76" fmla="*/ 845 w 971"/>
                <a:gd name="T77" fmla="*/ 813 h 971"/>
                <a:gd name="T78" fmla="*/ 828 w 971"/>
                <a:gd name="T79" fmla="*/ 711 h 971"/>
                <a:gd name="T80" fmla="*/ 858 w 971"/>
                <a:gd name="T81" fmla="*/ 655 h 971"/>
                <a:gd name="T82" fmla="*/ 952 w 971"/>
                <a:gd name="T83" fmla="*/ 620 h 971"/>
                <a:gd name="T84" fmla="*/ 891 w 971"/>
                <a:gd name="T85" fmla="*/ 541 h 971"/>
                <a:gd name="T86" fmla="*/ 766 w 971"/>
                <a:gd name="T87" fmla="*/ 641 h 971"/>
                <a:gd name="T88" fmla="*/ 588 w 971"/>
                <a:gd name="T89" fmla="*/ 790 h 971"/>
                <a:gd name="T90" fmla="*/ 357 w 971"/>
                <a:gd name="T91" fmla="*/ 781 h 971"/>
                <a:gd name="T92" fmla="*/ 191 w 971"/>
                <a:gd name="T93" fmla="*/ 618 h 971"/>
                <a:gd name="T94" fmla="*/ 179 w 971"/>
                <a:gd name="T95" fmla="*/ 386 h 971"/>
                <a:gd name="T96" fmla="*/ 326 w 971"/>
                <a:gd name="T97" fmla="*/ 207 h 971"/>
                <a:gd name="T98" fmla="*/ 556 w 971"/>
                <a:gd name="T99" fmla="*/ 173 h 971"/>
                <a:gd name="T100" fmla="*/ 748 w 971"/>
                <a:gd name="T101" fmla="*/ 303 h 971"/>
                <a:gd name="T102" fmla="*/ 803 w 971"/>
                <a:gd name="T103" fmla="*/ 52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1" h="971">
                  <a:moveTo>
                    <a:pt x="891" y="541"/>
                  </a:moveTo>
                  <a:cubicBezTo>
                    <a:pt x="893" y="530"/>
                    <a:pt x="893" y="520"/>
                    <a:pt x="894" y="509"/>
                  </a:cubicBezTo>
                  <a:cubicBezTo>
                    <a:pt x="920" y="502"/>
                    <a:pt x="946" y="494"/>
                    <a:pt x="971" y="485"/>
                  </a:cubicBezTo>
                  <a:cubicBezTo>
                    <a:pt x="971" y="470"/>
                    <a:pt x="970" y="456"/>
                    <a:pt x="969" y="442"/>
                  </a:cubicBezTo>
                  <a:cubicBezTo>
                    <a:pt x="942" y="433"/>
                    <a:pt x="916" y="426"/>
                    <a:pt x="889" y="421"/>
                  </a:cubicBezTo>
                  <a:cubicBezTo>
                    <a:pt x="888" y="411"/>
                    <a:pt x="885" y="400"/>
                    <a:pt x="883" y="390"/>
                  </a:cubicBezTo>
                  <a:cubicBezTo>
                    <a:pt x="880" y="380"/>
                    <a:pt x="878" y="370"/>
                    <a:pt x="874" y="360"/>
                  </a:cubicBezTo>
                  <a:cubicBezTo>
                    <a:pt x="896" y="344"/>
                    <a:pt x="917" y="327"/>
                    <a:pt x="938" y="309"/>
                  </a:cubicBezTo>
                  <a:cubicBezTo>
                    <a:pt x="932" y="296"/>
                    <a:pt x="927" y="283"/>
                    <a:pt x="920" y="270"/>
                  </a:cubicBezTo>
                  <a:cubicBezTo>
                    <a:pt x="893" y="271"/>
                    <a:pt x="865" y="274"/>
                    <a:pt x="838" y="279"/>
                  </a:cubicBezTo>
                  <a:cubicBezTo>
                    <a:pt x="833" y="270"/>
                    <a:pt x="828" y="261"/>
                    <a:pt x="821" y="252"/>
                  </a:cubicBezTo>
                  <a:cubicBezTo>
                    <a:pt x="816" y="244"/>
                    <a:pt x="809" y="235"/>
                    <a:pt x="802" y="227"/>
                  </a:cubicBezTo>
                  <a:cubicBezTo>
                    <a:pt x="817" y="205"/>
                    <a:pt x="831" y="181"/>
                    <a:pt x="843" y="157"/>
                  </a:cubicBezTo>
                  <a:cubicBezTo>
                    <a:pt x="833" y="147"/>
                    <a:pt x="823" y="137"/>
                    <a:pt x="813" y="127"/>
                  </a:cubicBezTo>
                  <a:cubicBezTo>
                    <a:pt x="787" y="139"/>
                    <a:pt x="763" y="151"/>
                    <a:pt x="740" y="165"/>
                  </a:cubicBezTo>
                  <a:cubicBezTo>
                    <a:pt x="731" y="159"/>
                    <a:pt x="723" y="153"/>
                    <a:pt x="714" y="146"/>
                  </a:cubicBezTo>
                  <a:cubicBezTo>
                    <a:pt x="705" y="141"/>
                    <a:pt x="696" y="135"/>
                    <a:pt x="687" y="130"/>
                  </a:cubicBezTo>
                  <a:cubicBezTo>
                    <a:pt x="693" y="104"/>
                    <a:pt x="697" y="77"/>
                    <a:pt x="700" y="50"/>
                  </a:cubicBezTo>
                  <a:cubicBezTo>
                    <a:pt x="687" y="44"/>
                    <a:pt x="674" y="38"/>
                    <a:pt x="661" y="33"/>
                  </a:cubicBezTo>
                  <a:cubicBezTo>
                    <a:pt x="641" y="52"/>
                    <a:pt x="623" y="73"/>
                    <a:pt x="606" y="95"/>
                  </a:cubicBezTo>
                  <a:cubicBezTo>
                    <a:pt x="596" y="92"/>
                    <a:pt x="586" y="89"/>
                    <a:pt x="576" y="86"/>
                  </a:cubicBezTo>
                  <a:cubicBezTo>
                    <a:pt x="566" y="84"/>
                    <a:pt x="555" y="82"/>
                    <a:pt x="545" y="81"/>
                  </a:cubicBezTo>
                  <a:cubicBezTo>
                    <a:pt x="541" y="54"/>
                    <a:pt x="535" y="28"/>
                    <a:pt x="528" y="2"/>
                  </a:cubicBezTo>
                  <a:cubicBezTo>
                    <a:pt x="513" y="0"/>
                    <a:pt x="499" y="0"/>
                    <a:pt x="485" y="0"/>
                  </a:cubicBezTo>
                  <a:cubicBezTo>
                    <a:pt x="474" y="25"/>
                    <a:pt x="464" y="51"/>
                    <a:pt x="457" y="77"/>
                  </a:cubicBezTo>
                  <a:cubicBezTo>
                    <a:pt x="446" y="78"/>
                    <a:pt x="436" y="79"/>
                    <a:pt x="425" y="80"/>
                  </a:cubicBezTo>
                  <a:cubicBezTo>
                    <a:pt x="415" y="82"/>
                    <a:pt x="404" y="84"/>
                    <a:pt x="394" y="86"/>
                  </a:cubicBezTo>
                  <a:cubicBezTo>
                    <a:pt x="381" y="63"/>
                    <a:pt x="366" y="41"/>
                    <a:pt x="350" y="19"/>
                  </a:cubicBezTo>
                  <a:cubicBezTo>
                    <a:pt x="336" y="23"/>
                    <a:pt x="322" y="27"/>
                    <a:pt x="309" y="32"/>
                  </a:cubicBezTo>
                  <a:cubicBezTo>
                    <a:pt x="308" y="60"/>
                    <a:pt x="309" y="88"/>
                    <a:pt x="311" y="115"/>
                  </a:cubicBezTo>
                  <a:cubicBezTo>
                    <a:pt x="301" y="119"/>
                    <a:pt x="292" y="124"/>
                    <a:pt x="283" y="129"/>
                  </a:cubicBezTo>
                  <a:cubicBezTo>
                    <a:pt x="273" y="134"/>
                    <a:pt x="264" y="140"/>
                    <a:pt x="256" y="146"/>
                  </a:cubicBezTo>
                  <a:cubicBezTo>
                    <a:pt x="235" y="129"/>
                    <a:pt x="213" y="113"/>
                    <a:pt x="190" y="99"/>
                  </a:cubicBezTo>
                  <a:cubicBezTo>
                    <a:pt x="178" y="108"/>
                    <a:pt x="167" y="117"/>
                    <a:pt x="157" y="126"/>
                  </a:cubicBezTo>
                  <a:cubicBezTo>
                    <a:pt x="166" y="153"/>
                    <a:pt x="176" y="178"/>
                    <a:pt x="188" y="203"/>
                  </a:cubicBezTo>
                  <a:cubicBezTo>
                    <a:pt x="181" y="210"/>
                    <a:pt x="174" y="218"/>
                    <a:pt x="167" y="226"/>
                  </a:cubicBezTo>
                  <a:cubicBezTo>
                    <a:pt x="161" y="235"/>
                    <a:pt x="154" y="243"/>
                    <a:pt x="148" y="252"/>
                  </a:cubicBezTo>
                  <a:cubicBezTo>
                    <a:pt x="122" y="243"/>
                    <a:pt x="97" y="237"/>
                    <a:pt x="70" y="232"/>
                  </a:cubicBezTo>
                  <a:cubicBezTo>
                    <a:pt x="62" y="244"/>
                    <a:pt x="55" y="256"/>
                    <a:pt x="49" y="269"/>
                  </a:cubicBezTo>
                  <a:cubicBezTo>
                    <a:pt x="67" y="290"/>
                    <a:pt x="86" y="310"/>
                    <a:pt x="106" y="329"/>
                  </a:cubicBezTo>
                  <a:cubicBezTo>
                    <a:pt x="102" y="339"/>
                    <a:pt x="98" y="348"/>
                    <a:pt x="95" y="358"/>
                  </a:cubicBezTo>
                  <a:cubicBezTo>
                    <a:pt x="91" y="369"/>
                    <a:pt x="88" y="379"/>
                    <a:pt x="86" y="389"/>
                  </a:cubicBezTo>
                  <a:cubicBezTo>
                    <a:pt x="59" y="391"/>
                    <a:pt x="32" y="394"/>
                    <a:pt x="6" y="399"/>
                  </a:cubicBezTo>
                  <a:cubicBezTo>
                    <a:pt x="3" y="413"/>
                    <a:pt x="1" y="427"/>
                    <a:pt x="0" y="441"/>
                  </a:cubicBezTo>
                  <a:cubicBezTo>
                    <a:pt x="24" y="454"/>
                    <a:pt x="49" y="466"/>
                    <a:pt x="74" y="476"/>
                  </a:cubicBezTo>
                  <a:cubicBezTo>
                    <a:pt x="74" y="487"/>
                    <a:pt x="74" y="497"/>
                    <a:pt x="75" y="508"/>
                  </a:cubicBezTo>
                  <a:cubicBezTo>
                    <a:pt x="75" y="518"/>
                    <a:pt x="76" y="529"/>
                    <a:pt x="78" y="539"/>
                  </a:cubicBezTo>
                  <a:cubicBezTo>
                    <a:pt x="53" y="551"/>
                    <a:pt x="30" y="563"/>
                    <a:pt x="6" y="577"/>
                  </a:cubicBezTo>
                  <a:cubicBezTo>
                    <a:pt x="9" y="591"/>
                    <a:pt x="12" y="605"/>
                    <a:pt x="16" y="619"/>
                  </a:cubicBezTo>
                  <a:cubicBezTo>
                    <a:pt x="44" y="623"/>
                    <a:pt x="71" y="625"/>
                    <a:pt x="98" y="625"/>
                  </a:cubicBezTo>
                  <a:cubicBezTo>
                    <a:pt x="102" y="635"/>
                    <a:pt x="106" y="645"/>
                    <a:pt x="110" y="654"/>
                  </a:cubicBezTo>
                  <a:cubicBezTo>
                    <a:pt x="114" y="664"/>
                    <a:pt x="119" y="674"/>
                    <a:pt x="124" y="683"/>
                  </a:cubicBezTo>
                  <a:cubicBezTo>
                    <a:pt x="106" y="702"/>
                    <a:pt x="88" y="723"/>
                    <a:pt x="71" y="744"/>
                  </a:cubicBezTo>
                  <a:cubicBezTo>
                    <a:pt x="79" y="756"/>
                    <a:pt x="87" y="768"/>
                    <a:pt x="96" y="779"/>
                  </a:cubicBezTo>
                  <a:cubicBezTo>
                    <a:pt x="123" y="773"/>
                    <a:pt x="149" y="765"/>
                    <a:pt x="174" y="755"/>
                  </a:cubicBezTo>
                  <a:cubicBezTo>
                    <a:pt x="181" y="763"/>
                    <a:pt x="189" y="771"/>
                    <a:pt x="196" y="778"/>
                  </a:cubicBezTo>
                  <a:cubicBezTo>
                    <a:pt x="204" y="786"/>
                    <a:pt x="211" y="793"/>
                    <a:pt x="220" y="800"/>
                  </a:cubicBezTo>
                  <a:cubicBezTo>
                    <a:pt x="209" y="824"/>
                    <a:pt x="200" y="850"/>
                    <a:pt x="192" y="876"/>
                  </a:cubicBezTo>
                  <a:cubicBezTo>
                    <a:pt x="204" y="884"/>
                    <a:pt x="216" y="892"/>
                    <a:pt x="228" y="900"/>
                  </a:cubicBezTo>
                  <a:cubicBezTo>
                    <a:pt x="251" y="884"/>
                    <a:pt x="272" y="867"/>
                    <a:pt x="293" y="849"/>
                  </a:cubicBezTo>
                  <a:cubicBezTo>
                    <a:pt x="302" y="854"/>
                    <a:pt x="311" y="858"/>
                    <a:pt x="321" y="863"/>
                  </a:cubicBezTo>
                  <a:cubicBezTo>
                    <a:pt x="331" y="867"/>
                    <a:pt x="341" y="871"/>
                    <a:pt x="351" y="874"/>
                  </a:cubicBezTo>
                  <a:cubicBezTo>
                    <a:pt x="350" y="901"/>
                    <a:pt x="351" y="928"/>
                    <a:pt x="353" y="955"/>
                  </a:cubicBezTo>
                  <a:cubicBezTo>
                    <a:pt x="366" y="959"/>
                    <a:pt x="380" y="962"/>
                    <a:pt x="394" y="965"/>
                  </a:cubicBezTo>
                  <a:cubicBezTo>
                    <a:pt x="410" y="942"/>
                    <a:pt x="424" y="918"/>
                    <a:pt x="436" y="894"/>
                  </a:cubicBezTo>
                  <a:cubicBezTo>
                    <a:pt x="447" y="895"/>
                    <a:pt x="457" y="896"/>
                    <a:pt x="468" y="896"/>
                  </a:cubicBezTo>
                  <a:cubicBezTo>
                    <a:pt x="479" y="897"/>
                    <a:pt x="489" y="897"/>
                    <a:pt x="500" y="896"/>
                  </a:cubicBezTo>
                  <a:cubicBezTo>
                    <a:pt x="509" y="921"/>
                    <a:pt x="519" y="947"/>
                    <a:pt x="531" y="971"/>
                  </a:cubicBezTo>
                  <a:cubicBezTo>
                    <a:pt x="545" y="969"/>
                    <a:pt x="559" y="967"/>
                    <a:pt x="573" y="965"/>
                  </a:cubicBezTo>
                  <a:cubicBezTo>
                    <a:pt x="580" y="937"/>
                    <a:pt x="584" y="911"/>
                    <a:pt x="587" y="884"/>
                  </a:cubicBezTo>
                  <a:cubicBezTo>
                    <a:pt x="597" y="881"/>
                    <a:pt x="607" y="878"/>
                    <a:pt x="617" y="875"/>
                  </a:cubicBezTo>
                  <a:cubicBezTo>
                    <a:pt x="627" y="871"/>
                    <a:pt x="637" y="867"/>
                    <a:pt x="647" y="863"/>
                  </a:cubicBezTo>
                  <a:cubicBezTo>
                    <a:pt x="664" y="883"/>
                    <a:pt x="683" y="903"/>
                    <a:pt x="703" y="921"/>
                  </a:cubicBezTo>
                  <a:cubicBezTo>
                    <a:pt x="716" y="915"/>
                    <a:pt x="728" y="908"/>
                    <a:pt x="740" y="900"/>
                  </a:cubicBezTo>
                  <a:cubicBezTo>
                    <a:pt x="736" y="873"/>
                    <a:pt x="731" y="846"/>
                    <a:pt x="723" y="820"/>
                  </a:cubicBezTo>
                  <a:cubicBezTo>
                    <a:pt x="732" y="814"/>
                    <a:pt x="740" y="807"/>
                    <a:pt x="748" y="800"/>
                  </a:cubicBezTo>
                  <a:cubicBezTo>
                    <a:pt x="757" y="794"/>
                    <a:pt x="764" y="786"/>
                    <a:pt x="772" y="779"/>
                  </a:cubicBezTo>
                  <a:cubicBezTo>
                    <a:pt x="795" y="792"/>
                    <a:pt x="820" y="803"/>
                    <a:pt x="845" y="813"/>
                  </a:cubicBezTo>
                  <a:cubicBezTo>
                    <a:pt x="855" y="802"/>
                    <a:pt x="864" y="791"/>
                    <a:pt x="872" y="780"/>
                  </a:cubicBezTo>
                  <a:cubicBezTo>
                    <a:pt x="859" y="756"/>
                    <a:pt x="844" y="733"/>
                    <a:pt x="828" y="711"/>
                  </a:cubicBezTo>
                  <a:cubicBezTo>
                    <a:pt x="834" y="702"/>
                    <a:pt x="839" y="693"/>
                    <a:pt x="844" y="684"/>
                  </a:cubicBezTo>
                  <a:cubicBezTo>
                    <a:pt x="849" y="674"/>
                    <a:pt x="854" y="665"/>
                    <a:pt x="858" y="655"/>
                  </a:cubicBezTo>
                  <a:cubicBezTo>
                    <a:pt x="885" y="659"/>
                    <a:pt x="911" y="660"/>
                    <a:pt x="939" y="661"/>
                  </a:cubicBezTo>
                  <a:cubicBezTo>
                    <a:pt x="944" y="647"/>
                    <a:pt x="948" y="634"/>
                    <a:pt x="952" y="620"/>
                  </a:cubicBezTo>
                  <a:cubicBezTo>
                    <a:pt x="931" y="602"/>
                    <a:pt x="908" y="586"/>
                    <a:pt x="886" y="572"/>
                  </a:cubicBezTo>
                  <a:cubicBezTo>
                    <a:pt x="888" y="561"/>
                    <a:pt x="890" y="551"/>
                    <a:pt x="891" y="541"/>
                  </a:cubicBezTo>
                  <a:close/>
                  <a:moveTo>
                    <a:pt x="803" y="529"/>
                  </a:moveTo>
                  <a:cubicBezTo>
                    <a:pt x="798" y="568"/>
                    <a:pt x="785" y="606"/>
                    <a:pt x="766" y="641"/>
                  </a:cubicBezTo>
                  <a:cubicBezTo>
                    <a:pt x="747" y="676"/>
                    <a:pt x="721" y="707"/>
                    <a:pt x="691" y="732"/>
                  </a:cubicBezTo>
                  <a:cubicBezTo>
                    <a:pt x="661" y="758"/>
                    <a:pt x="626" y="778"/>
                    <a:pt x="588" y="790"/>
                  </a:cubicBezTo>
                  <a:cubicBezTo>
                    <a:pt x="551" y="803"/>
                    <a:pt x="511" y="809"/>
                    <a:pt x="472" y="807"/>
                  </a:cubicBezTo>
                  <a:cubicBezTo>
                    <a:pt x="432" y="806"/>
                    <a:pt x="393" y="797"/>
                    <a:pt x="357" y="781"/>
                  </a:cubicBezTo>
                  <a:cubicBezTo>
                    <a:pt x="320" y="765"/>
                    <a:pt x="287" y="743"/>
                    <a:pt x="259" y="715"/>
                  </a:cubicBezTo>
                  <a:cubicBezTo>
                    <a:pt x="230" y="687"/>
                    <a:pt x="207" y="654"/>
                    <a:pt x="191" y="618"/>
                  </a:cubicBezTo>
                  <a:cubicBezTo>
                    <a:pt x="175" y="582"/>
                    <a:pt x="166" y="543"/>
                    <a:pt x="164" y="503"/>
                  </a:cubicBezTo>
                  <a:cubicBezTo>
                    <a:pt x="161" y="464"/>
                    <a:pt x="167" y="424"/>
                    <a:pt x="179" y="386"/>
                  </a:cubicBezTo>
                  <a:cubicBezTo>
                    <a:pt x="191" y="349"/>
                    <a:pt x="211" y="313"/>
                    <a:pt x="236" y="283"/>
                  </a:cubicBezTo>
                  <a:cubicBezTo>
                    <a:pt x="261" y="252"/>
                    <a:pt x="292" y="226"/>
                    <a:pt x="326" y="207"/>
                  </a:cubicBezTo>
                  <a:cubicBezTo>
                    <a:pt x="361" y="187"/>
                    <a:pt x="399" y="174"/>
                    <a:pt x="438" y="168"/>
                  </a:cubicBezTo>
                  <a:cubicBezTo>
                    <a:pt x="477" y="163"/>
                    <a:pt x="517" y="164"/>
                    <a:pt x="556" y="173"/>
                  </a:cubicBezTo>
                  <a:cubicBezTo>
                    <a:pt x="594" y="182"/>
                    <a:pt x="632" y="198"/>
                    <a:pt x="664" y="220"/>
                  </a:cubicBezTo>
                  <a:cubicBezTo>
                    <a:pt x="697" y="242"/>
                    <a:pt x="726" y="271"/>
                    <a:pt x="748" y="303"/>
                  </a:cubicBezTo>
                  <a:cubicBezTo>
                    <a:pt x="771" y="336"/>
                    <a:pt x="787" y="372"/>
                    <a:pt x="797" y="411"/>
                  </a:cubicBezTo>
                  <a:cubicBezTo>
                    <a:pt x="806" y="450"/>
                    <a:pt x="808" y="490"/>
                    <a:pt x="803" y="52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0" name="ïṩḻiďê"/>
            <p:cNvSpPr txBox="1"/>
            <p:nvPr/>
          </p:nvSpPr>
          <p:spPr>
            <a:xfrm>
              <a:off x="2704344" y="2512001"/>
              <a:ext cx="716863" cy="461665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en-US" sz="1800" dirty="0">
                  <a:cs typeface="+mn-ea"/>
                  <a:sym typeface="+mn-lt"/>
                </a:rPr>
                <a:t>45%</a:t>
              </a:r>
            </a:p>
          </p:txBody>
        </p:sp>
        <p:sp>
          <p:nvSpPr>
            <p:cNvPr id="111" name="îṥ1iḋè"/>
            <p:cNvSpPr txBox="1"/>
            <p:nvPr/>
          </p:nvSpPr>
          <p:spPr>
            <a:xfrm>
              <a:off x="3178032" y="4101970"/>
              <a:ext cx="726481" cy="461665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en-US" sz="1800">
                  <a:cs typeface="+mn-ea"/>
                  <a:sym typeface="+mn-lt"/>
                </a:rPr>
                <a:t>83%</a:t>
              </a:r>
            </a:p>
          </p:txBody>
        </p:sp>
        <p:sp>
          <p:nvSpPr>
            <p:cNvPr id="112" name="ísḷïdè"/>
            <p:cNvSpPr txBox="1"/>
            <p:nvPr/>
          </p:nvSpPr>
          <p:spPr>
            <a:xfrm>
              <a:off x="1842634" y="3378728"/>
              <a:ext cx="729687" cy="461665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en-US" sz="1800">
                  <a:cs typeface="+mn-ea"/>
                  <a:sym typeface="+mn-lt"/>
                </a:rPr>
                <a:t>65%</a:t>
              </a:r>
            </a:p>
          </p:txBody>
        </p:sp>
        <p:sp>
          <p:nvSpPr>
            <p:cNvPr id="113" name="íŝḷíḋê"/>
            <p:cNvSpPr txBox="1"/>
            <p:nvPr/>
          </p:nvSpPr>
          <p:spPr>
            <a:xfrm>
              <a:off x="1536623" y="4782080"/>
              <a:ext cx="683200" cy="461665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en-US" sz="1800">
                  <a:cs typeface="+mn-ea"/>
                  <a:sym typeface="+mn-lt"/>
                </a:rPr>
                <a:t>78%</a:t>
              </a:r>
            </a:p>
          </p:txBody>
        </p:sp>
      </p:grpSp>
      <p:sp>
        <p:nvSpPr>
          <p:cNvPr id="115" name="菱形 114"/>
          <p:cNvSpPr/>
          <p:nvPr/>
        </p:nvSpPr>
        <p:spPr>
          <a:xfrm>
            <a:off x="3717893" y="1668008"/>
            <a:ext cx="520702" cy="520702"/>
          </a:xfrm>
          <a:prstGeom prst="diamond">
            <a:avLst/>
          </a:pr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6" name="菱形 32"/>
          <p:cNvSpPr/>
          <p:nvPr/>
        </p:nvSpPr>
        <p:spPr>
          <a:xfrm>
            <a:off x="3868391" y="1818672"/>
            <a:ext cx="219707" cy="219375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8" name="菱形 117"/>
          <p:cNvSpPr/>
          <p:nvPr/>
        </p:nvSpPr>
        <p:spPr>
          <a:xfrm>
            <a:off x="3717893" y="2954790"/>
            <a:ext cx="520702" cy="520702"/>
          </a:xfrm>
          <a:prstGeom prst="diamond">
            <a:avLst/>
          </a:prstGeom>
          <a:gradFill>
            <a:gsLst>
              <a:gs pos="0">
                <a:srgbClr val="A5A5A5"/>
              </a:gs>
              <a:gs pos="99000">
                <a:srgbClr val="545D7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9" name="菱形 32"/>
          <p:cNvSpPr/>
          <p:nvPr/>
        </p:nvSpPr>
        <p:spPr>
          <a:xfrm>
            <a:off x="3868391" y="3105454"/>
            <a:ext cx="219707" cy="219375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1" name="菱形 120"/>
          <p:cNvSpPr/>
          <p:nvPr/>
        </p:nvSpPr>
        <p:spPr>
          <a:xfrm>
            <a:off x="6183643" y="1668008"/>
            <a:ext cx="520702" cy="520702"/>
          </a:xfrm>
          <a:prstGeom prst="diamond">
            <a:avLst/>
          </a:prstGeom>
          <a:gradFill>
            <a:gsLst>
              <a:gs pos="0">
                <a:srgbClr val="A5A5A5"/>
              </a:gs>
              <a:gs pos="99000">
                <a:srgbClr val="545D7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2" name="菱形 32"/>
          <p:cNvSpPr/>
          <p:nvPr/>
        </p:nvSpPr>
        <p:spPr>
          <a:xfrm>
            <a:off x="6334141" y="1818672"/>
            <a:ext cx="219707" cy="219375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4" name="菱形 123"/>
          <p:cNvSpPr/>
          <p:nvPr/>
        </p:nvSpPr>
        <p:spPr>
          <a:xfrm>
            <a:off x="6183643" y="2954790"/>
            <a:ext cx="520702" cy="520702"/>
          </a:xfrm>
          <a:prstGeom prst="diamond">
            <a:avLst/>
          </a:pr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5" name="菱形 32"/>
          <p:cNvSpPr/>
          <p:nvPr/>
        </p:nvSpPr>
        <p:spPr>
          <a:xfrm>
            <a:off x="6334141" y="3105454"/>
            <a:ext cx="219707" cy="219375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3" name="文本框 11">
            <a:extLst>
              <a:ext uri="{FF2B5EF4-FFF2-40B4-BE49-F238E27FC236}">
                <a16:creationId xmlns:a16="http://schemas.microsoft.com/office/drawing/2014/main" id="{183FA14E-B345-40BC-AE7A-794B5F043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603" y="311731"/>
            <a:ext cx="179760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spc="225" dirty="0">
                <a:cs typeface="+mn-ea"/>
                <a:sym typeface="+mn-lt"/>
              </a:rPr>
              <a:t>财务与融资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2487B0A-3E4E-4F57-A517-C0E766820D91}"/>
              </a:ext>
            </a:extLst>
          </p:cNvPr>
          <p:cNvGrpSpPr/>
          <p:nvPr/>
        </p:nvGrpSpPr>
        <p:grpSpPr>
          <a:xfrm>
            <a:off x="4244043" y="1644118"/>
            <a:ext cx="1720748" cy="927632"/>
            <a:chOff x="5953181" y="1732460"/>
            <a:chExt cx="1720748" cy="927632"/>
          </a:xfrm>
        </p:grpSpPr>
        <p:sp>
          <p:nvSpPr>
            <p:cNvPr id="45" name="Rectangle 24">
              <a:extLst>
                <a:ext uri="{FF2B5EF4-FFF2-40B4-BE49-F238E27FC236}">
                  <a16:creationId xmlns:a16="http://schemas.microsoft.com/office/drawing/2014/main" id="{947B34E0-88D1-49B5-B42A-4CC4D933AB2D}"/>
                </a:ext>
              </a:extLst>
            </p:cNvPr>
            <p:cNvSpPr/>
            <p:nvPr/>
          </p:nvSpPr>
          <p:spPr>
            <a:xfrm>
              <a:off x="5967452" y="2003309"/>
              <a:ext cx="1706477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6" name="TextBox 25">
              <a:extLst>
                <a:ext uri="{FF2B5EF4-FFF2-40B4-BE49-F238E27FC236}">
                  <a16:creationId xmlns:a16="http://schemas.microsoft.com/office/drawing/2014/main" id="{32B6D985-E3D3-4405-887B-AD907567D3B6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5973A04-F207-4DD5-9733-F6F1EF96043A}"/>
              </a:ext>
            </a:extLst>
          </p:cNvPr>
          <p:cNvGrpSpPr/>
          <p:nvPr/>
        </p:nvGrpSpPr>
        <p:grpSpPr>
          <a:xfrm>
            <a:off x="6704345" y="1644118"/>
            <a:ext cx="1720748" cy="927632"/>
            <a:chOff x="5953181" y="1732460"/>
            <a:chExt cx="1720748" cy="927632"/>
          </a:xfrm>
        </p:grpSpPr>
        <p:sp>
          <p:nvSpPr>
            <p:cNvPr id="48" name="Rectangle 24">
              <a:extLst>
                <a:ext uri="{FF2B5EF4-FFF2-40B4-BE49-F238E27FC236}">
                  <a16:creationId xmlns:a16="http://schemas.microsoft.com/office/drawing/2014/main" id="{6D9E117E-C514-4C33-B22E-95EFBBB75959}"/>
                </a:ext>
              </a:extLst>
            </p:cNvPr>
            <p:cNvSpPr/>
            <p:nvPr/>
          </p:nvSpPr>
          <p:spPr>
            <a:xfrm>
              <a:off x="5967452" y="2003309"/>
              <a:ext cx="1706477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9" name="TextBox 25">
              <a:extLst>
                <a:ext uri="{FF2B5EF4-FFF2-40B4-BE49-F238E27FC236}">
                  <a16:creationId xmlns:a16="http://schemas.microsoft.com/office/drawing/2014/main" id="{F2ED82E1-CC95-4D72-8DB6-31F4DABCCB46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C27034B-AD0E-4C59-B223-A680FF565F8F}"/>
              </a:ext>
            </a:extLst>
          </p:cNvPr>
          <p:cNvGrpSpPr/>
          <p:nvPr/>
        </p:nvGrpSpPr>
        <p:grpSpPr>
          <a:xfrm>
            <a:off x="4244043" y="3011676"/>
            <a:ext cx="1720748" cy="927632"/>
            <a:chOff x="5953181" y="1732460"/>
            <a:chExt cx="1720748" cy="927632"/>
          </a:xfrm>
        </p:grpSpPr>
        <p:sp>
          <p:nvSpPr>
            <p:cNvPr id="51" name="Rectangle 24">
              <a:extLst>
                <a:ext uri="{FF2B5EF4-FFF2-40B4-BE49-F238E27FC236}">
                  <a16:creationId xmlns:a16="http://schemas.microsoft.com/office/drawing/2014/main" id="{FE8003B0-095D-4129-B231-ECB70EE43D7B}"/>
                </a:ext>
              </a:extLst>
            </p:cNvPr>
            <p:cNvSpPr/>
            <p:nvPr/>
          </p:nvSpPr>
          <p:spPr>
            <a:xfrm>
              <a:off x="5967452" y="2003309"/>
              <a:ext cx="1706477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2" name="TextBox 25">
              <a:extLst>
                <a:ext uri="{FF2B5EF4-FFF2-40B4-BE49-F238E27FC236}">
                  <a16:creationId xmlns:a16="http://schemas.microsoft.com/office/drawing/2014/main" id="{0CEF97D7-42C3-4A9A-B218-1E32F169A53A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A2F9851-F08D-4EB9-896D-D3895D8EBBA2}"/>
              </a:ext>
            </a:extLst>
          </p:cNvPr>
          <p:cNvGrpSpPr/>
          <p:nvPr/>
        </p:nvGrpSpPr>
        <p:grpSpPr>
          <a:xfrm>
            <a:off x="6704345" y="3011676"/>
            <a:ext cx="1720748" cy="927632"/>
            <a:chOff x="5953181" y="1732460"/>
            <a:chExt cx="1720748" cy="927632"/>
          </a:xfrm>
        </p:grpSpPr>
        <p:sp>
          <p:nvSpPr>
            <p:cNvPr id="54" name="Rectangle 24">
              <a:extLst>
                <a:ext uri="{FF2B5EF4-FFF2-40B4-BE49-F238E27FC236}">
                  <a16:creationId xmlns:a16="http://schemas.microsoft.com/office/drawing/2014/main" id="{7EAA79BA-EE6E-4A34-B640-84CA906F5F64}"/>
                </a:ext>
              </a:extLst>
            </p:cNvPr>
            <p:cNvSpPr/>
            <p:nvPr/>
          </p:nvSpPr>
          <p:spPr>
            <a:xfrm>
              <a:off x="5967452" y="2003309"/>
              <a:ext cx="1706477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5" name="TextBox 25">
              <a:extLst>
                <a:ext uri="{FF2B5EF4-FFF2-40B4-BE49-F238E27FC236}">
                  <a16:creationId xmlns:a16="http://schemas.microsoft.com/office/drawing/2014/main" id="{95791AF6-A9B0-4FD7-A7B7-ABCC81DB0444}"/>
                </a:ext>
              </a:extLst>
            </p:cNvPr>
            <p:cNvSpPr txBox="1"/>
            <p:nvPr/>
          </p:nvSpPr>
          <p:spPr>
            <a:xfrm>
              <a:off x="5953181" y="173246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19180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69EEC29-F9B8-478E-9343-F44D91695D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2" t="8762"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7C2EB69-2B58-4807-8B0E-F6414212D1ED}"/>
              </a:ext>
            </a:extLst>
          </p:cNvPr>
          <p:cNvSpPr/>
          <p:nvPr/>
        </p:nvSpPr>
        <p:spPr>
          <a:xfrm>
            <a:off x="3222368" y="1574590"/>
            <a:ext cx="5921632" cy="3568910"/>
          </a:xfrm>
          <a:custGeom>
            <a:avLst/>
            <a:gdLst>
              <a:gd name="connsiteX0" fmla="*/ 5921632 w 5921632"/>
              <a:gd name="connsiteY0" fmla="*/ 0 h 3568910"/>
              <a:gd name="connsiteX1" fmla="*/ 5921632 w 5921632"/>
              <a:gd name="connsiteY1" fmla="*/ 3568910 h 3568910"/>
              <a:gd name="connsiteX2" fmla="*/ 0 w 5921632"/>
              <a:gd name="connsiteY2" fmla="*/ 3568910 h 3568910"/>
              <a:gd name="connsiteX3" fmla="*/ 44224 w 5921632"/>
              <a:gd name="connsiteY3" fmla="*/ 3527387 h 3568910"/>
              <a:gd name="connsiteX4" fmla="*/ 1378207 w 5921632"/>
              <a:gd name="connsiteY4" fmla="*/ 2540210 h 3568910"/>
              <a:gd name="connsiteX5" fmla="*/ 2425957 w 5921632"/>
              <a:gd name="connsiteY5" fmla="*/ 1835360 h 3568910"/>
              <a:gd name="connsiteX6" fmla="*/ 3435607 w 5921632"/>
              <a:gd name="connsiteY6" fmla="*/ 1025735 h 3568910"/>
              <a:gd name="connsiteX7" fmla="*/ 4959607 w 5921632"/>
              <a:gd name="connsiteY7" fmla="*/ 349460 h 3568910"/>
              <a:gd name="connsiteX8" fmla="*/ 5694520 w 5921632"/>
              <a:gd name="connsiteY8" fmla="*/ 77104 h 356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21632" h="3568910">
                <a:moveTo>
                  <a:pt x="5921632" y="0"/>
                </a:moveTo>
                <a:lnTo>
                  <a:pt x="5921632" y="3568910"/>
                </a:lnTo>
                <a:lnTo>
                  <a:pt x="0" y="3568910"/>
                </a:lnTo>
                <a:lnTo>
                  <a:pt x="44224" y="3527387"/>
                </a:lnTo>
                <a:cubicBezTo>
                  <a:pt x="504735" y="3094744"/>
                  <a:pt x="905529" y="2729520"/>
                  <a:pt x="1378207" y="2540210"/>
                </a:cubicBezTo>
                <a:cubicBezTo>
                  <a:pt x="2008445" y="2287797"/>
                  <a:pt x="2102107" y="2163972"/>
                  <a:pt x="2425957" y="1835360"/>
                </a:cubicBezTo>
                <a:cubicBezTo>
                  <a:pt x="2749807" y="1506748"/>
                  <a:pt x="3013332" y="1273385"/>
                  <a:pt x="3435607" y="1025735"/>
                </a:cubicBezTo>
                <a:cubicBezTo>
                  <a:pt x="3857882" y="778085"/>
                  <a:pt x="4462720" y="547897"/>
                  <a:pt x="4959607" y="349460"/>
                </a:cubicBezTo>
                <a:cubicBezTo>
                  <a:pt x="5208051" y="250241"/>
                  <a:pt x="5452328" y="161143"/>
                  <a:pt x="5694520" y="77104"/>
                </a:cubicBezTo>
                <a:close/>
              </a:path>
            </a:pathLst>
          </a:custGeom>
          <a:gradFill>
            <a:gsLst>
              <a:gs pos="0">
                <a:srgbClr val="006CFA"/>
              </a:gs>
              <a:gs pos="100000">
                <a:srgbClr val="1B9AEE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C1DCB6B-D9F8-490C-8D85-3FF8888E5463}"/>
              </a:ext>
            </a:extLst>
          </p:cNvPr>
          <p:cNvSpPr/>
          <p:nvPr/>
        </p:nvSpPr>
        <p:spPr>
          <a:xfrm rot="8766206">
            <a:off x="7520790" y="2679991"/>
            <a:ext cx="802920" cy="802920"/>
          </a:xfrm>
          <a:prstGeom prst="ellipse">
            <a:avLst/>
          </a:pr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1C8B654-F3CD-4A74-BF66-F26F6C310F62}"/>
              </a:ext>
            </a:extLst>
          </p:cNvPr>
          <p:cNvGrpSpPr/>
          <p:nvPr/>
        </p:nvGrpSpPr>
        <p:grpSpPr>
          <a:xfrm>
            <a:off x="-9525" y="-2786"/>
            <a:ext cx="4076700" cy="2015570"/>
            <a:chOff x="-9525" y="-2786"/>
            <a:chExt cx="4076700" cy="201557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E55B5D4-1DCF-467B-85D6-C23C3D73934C}"/>
                </a:ext>
              </a:extLst>
            </p:cNvPr>
            <p:cNvSpPr/>
            <p:nvPr/>
          </p:nvSpPr>
          <p:spPr>
            <a:xfrm rot="10800000">
              <a:off x="-5917" y="-1"/>
              <a:ext cx="3339667" cy="2012785"/>
            </a:xfrm>
            <a:custGeom>
              <a:avLst/>
              <a:gdLst>
                <a:gd name="connsiteX0" fmla="*/ 5921632 w 5921632"/>
                <a:gd name="connsiteY0" fmla="*/ 0 h 3568910"/>
                <a:gd name="connsiteX1" fmla="*/ 5921632 w 5921632"/>
                <a:gd name="connsiteY1" fmla="*/ 3568910 h 3568910"/>
                <a:gd name="connsiteX2" fmla="*/ 0 w 5921632"/>
                <a:gd name="connsiteY2" fmla="*/ 3568910 h 3568910"/>
                <a:gd name="connsiteX3" fmla="*/ 44224 w 5921632"/>
                <a:gd name="connsiteY3" fmla="*/ 3527387 h 3568910"/>
                <a:gd name="connsiteX4" fmla="*/ 1378207 w 5921632"/>
                <a:gd name="connsiteY4" fmla="*/ 2540210 h 3568910"/>
                <a:gd name="connsiteX5" fmla="*/ 2425957 w 5921632"/>
                <a:gd name="connsiteY5" fmla="*/ 1835360 h 3568910"/>
                <a:gd name="connsiteX6" fmla="*/ 3435607 w 5921632"/>
                <a:gd name="connsiteY6" fmla="*/ 1025735 h 3568910"/>
                <a:gd name="connsiteX7" fmla="*/ 4959607 w 5921632"/>
                <a:gd name="connsiteY7" fmla="*/ 349460 h 3568910"/>
                <a:gd name="connsiteX8" fmla="*/ 5694520 w 5921632"/>
                <a:gd name="connsiteY8" fmla="*/ 77104 h 356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1632" h="3568910">
                  <a:moveTo>
                    <a:pt x="5921632" y="0"/>
                  </a:moveTo>
                  <a:lnTo>
                    <a:pt x="5921632" y="3568910"/>
                  </a:lnTo>
                  <a:lnTo>
                    <a:pt x="0" y="3568910"/>
                  </a:lnTo>
                  <a:lnTo>
                    <a:pt x="44224" y="3527387"/>
                  </a:lnTo>
                  <a:cubicBezTo>
                    <a:pt x="504735" y="3094744"/>
                    <a:pt x="905529" y="2729520"/>
                    <a:pt x="1378207" y="2540210"/>
                  </a:cubicBezTo>
                  <a:cubicBezTo>
                    <a:pt x="2008445" y="2287797"/>
                    <a:pt x="2102107" y="2163972"/>
                    <a:pt x="2425957" y="1835360"/>
                  </a:cubicBezTo>
                  <a:cubicBezTo>
                    <a:pt x="2749807" y="1506748"/>
                    <a:pt x="3013332" y="1273385"/>
                    <a:pt x="3435607" y="1025735"/>
                  </a:cubicBezTo>
                  <a:cubicBezTo>
                    <a:pt x="3857882" y="778085"/>
                    <a:pt x="4462720" y="547897"/>
                    <a:pt x="4959607" y="349460"/>
                  </a:cubicBezTo>
                  <a:cubicBezTo>
                    <a:pt x="5208051" y="250241"/>
                    <a:pt x="5452328" y="161143"/>
                    <a:pt x="5694520" y="77104"/>
                  </a:cubicBezTo>
                  <a:close/>
                </a:path>
              </a:pathLst>
            </a:custGeom>
            <a:gradFill>
              <a:gsLst>
                <a:gs pos="0">
                  <a:srgbClr val="006CFA"/>
                </a:gs>
                <a:gs pos="100000">
                  <a:srgbClr val="1B9AEE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035040E-84E3-4834-9842-721C60669AF2}"/>
                </a:ext>
              </a:extLst>
            </p:cNvPr>
            <p:cNvSpPr/>
            <p:nvPr/>
          </p:nvSpPr>
          <p:spPr>
            <a:xfrm rot="10800000">
              <a:off x="-9525" y="-2786"/>
              <a:ext cx="4076700" cy="1598157"/>
            </a:xfrm>
            <a:custGeom>
              <a:avLst/>
              <a:gdLst>
                <a:gd name="connsiteX0" fmla="*/ 6701618 w 6701618"/>
                <a:gd name="connsiteY0" fmla="*/ 0 h 2627184"/>
                <a:gd name="connsiteX1" fmla="*/ 6701618 w 6701618"/>
                <a:gd name="connsiteY1" fmla="*/ 2627184 h 2627184"/>
                <a:gd name="connsiteX2" fmla="*/ 0 w 6701618"/>
                <a:gd name="connsiteY2" fmla="*/ 2627184 h 2627184"/>
                <a:gd name="connsiteX3" fmla="*/ 257658 w 6701618"/>
                <a:gd name="connsiteY3" fmla="*/ 2448479 h 2627184"/>
                <a:gd name="connsiteX4" fmla="*/ 1424768 w 6701618"/>
                <a:gd name="connsiteY4" fmla="*/ 1798509 h 2627184"/>
                <a:gd name="connsiteX5" fmla="*/ 2910668 w 6701618"/>
                <a:gd name="connsiteY5" fmla="*/ 1608009 h 2627184"/>
                <a:gd name="connsiteX6" fmla="*/ 4206068 w 6701618"/>
                <a:gd name="connsiteY6" fmla="*/ 931734 h 2627184"/>
                <a:gd name="connsiteX7" fmla="*/ 5691968 w 6701618"/>
                <a:gd name="connsiteY7" fmla="*/ 598359 h 2627184"/>
                <a:gd name="connsiteX8" fmla="*/ 6621995 w 6701618"/>
                <a:gd name="connsiteY8" fmla="*/ 58560 h 262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1618" h="2627184">
                  <a:moveTo>
                    <a:pt x="6701618" y="0"/>
                  </a:moveTo>
                  <a:lnTo>
                    <a:pt x="6701618" y="2627184"/>
                  </a:lnTo>
                  <a:lnTo>
                    <a:pt x="0" y="2627184"/>
                  </a:lnTo>
                  <a:lnTo>
                    <a:pt x="257658" y="2448479"/>
                  </a:lnTo>
                  <a:cubicBezTo>
                    <a:pt x="652053" y="2180253"/>
                    <a:pt x="1043768" y="1937812"/>
                    <a:pt x="1424768" y="1798509"/>
                  </a:cubicBezTo>
                  <a:cubicBezTo>
                    <a:pt x="1932768" y="1612772"/>
                    <a:pt x="2447118" y="1752471"/>
                    <a:pt x="2910668" y="1608009"/>
                  </a:cubicBezTo>
                  <a:cubicBezTo>
                    <a:pt x="3374218" y="1463547"/>
                    <a:pt x="3742518" y="1100009"/>
                    <a:pt x="4206068" y="931734"/>
                  </a:cubicBezTo>
                  <a:cubicBezTo>
                    <a:pt x="4669618" y="763459"/>
                    <a:pt x="5241118" y="779334"/>
                    <a:pt x="5691968" y="598359"/>
                  </a:cubicBezTo>
                  <a:cubicBezTo>
                    <a:pt x="6030105" y="462628"/>
                    <a:pt x="6330738" y="267961"/>
                    <a:pt x="6621995" y="58560"/>
                  </a:cubicBezTo>
                  <a:close/>
                </a:path>
              </a:pathLst>
            </a:custGeom>
            <a:gradFill>
              <a:gsLst>
                <a:gs pos="0">
                  <a:srgbClr val="268AFC"/>
                </a:gs>
                <a:gs pos="100000">
                  <a:srgbClr val="79CCF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7EABDE54-8647-4A15-B11D-BC9D10D53706}"/>
              </a:ext>
            </a:extLst>
          </p:cNvPr>
          <p:cNvSpPr/>
          <p:nvPr/>
        </p:nvSpPr>
        <p:spPr>
          <a:xfrm>
            <a:off x="2442382" y="2516316"/>
            <a:ext cx="6701618" cy="2627184"/>
          </a:xfrm>
          <a:custGeom>
            <a:avLst/>
            <a:gdLst>
              <a:gd name="connsiteX0" fmla="*/ 6701618 w 6701618"/>
              <a:gd name="connsiteY0" fmla="*/ 0 h 2627184"/>
              <a:gd name="connsiteX1" fmla="*/ 6701618 w 6701618"/>
              <a:gd name="connsiteY1" fmla="*/ 2627184 h 2627184"/>
              <a:gd name="connsiteX2" fmla="*/ 0 w 6701618"/>
              <a:gd name="connsiteY2" fmla="*/ 2627184 h 2627184"/>
              <a:gd name="connsiteX3" fmla="*/ 257658 w 6701618"/>
              <a:gd name="connsiteY3" fmla="*/ 2448479 h 2627184"/>
              <a:gd name="connsiteX4" fmla="*/ 1424768 w 6701618"/>
              <a:gd name="connsiteY4" fmla="*/ 1798509 h 2627184"/>
              <a:gd name="connsiteX5" fmla="*/ 2910668 w 6701618"/>
              <a:gd name="connsiteY5" fmla="*/ 1608009 h 2627184"/>
              <a:gd name="connsiteX6" fmla="*/ 4206068 w 6701618"/>
              <a:gd name="connsiteY6" fmla="*/ 931734 h 2627184"/>
              <a:gd name="connsiteX7" fmla="*/ 5691968 w 6701618"/>
              <a:gd name="connsiteY7" fmla="*/ 598359 h 2627184"/>
              <a:gd name="connsiteX8" fmla="*/ 6621995 w 6701618"/>
              <a:gd name="connsiteY8" fmla="*/ 58560 h 262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01618" h="2627184">
                <a:moveTo>
                  <a:pt x="6701618" y="0"/>
                </a:moveTo>
                <a:lnTo>
                  <a:pt x="6701618" y="2627184"/>
                </a:lnTo>
                <a:lnTo>
                  <a:pt x="0" y="2627184"/>
                </a:lnTo>
                <a:lnTo>
                  <a:pt x="257658" y="2448479"/>
                </a:lnTo>
                <a:cubicBezTo>
                  <a:pt x="652053" y="2180253"/>
                  <a:pt x="1043768" y="1937812"/>
                  <a:pt x="1424768" y="1798509"/>
                </a:cubicBezTo>
                <a:cubicBezTo>
                  <a:pt x="1932768" y="1612772"/>
                  <a:pt x="2447118" y="1752471"/>
                  <a:pt x="2910668" y="1608009"/>
                </a:cubicBezTo>
                <a:cubicBezTo>
                  <a:pt x="3374218" y="1463547"/>
                  <a:pt x="3742518" y="1100009"/>
                  <a:pt x="4206068" y="931734"/>
                </a:cubicBezTo>
                <a:cubicBezTo>
                  <a:pt x="4669618" y="763459"/>
                  <a:pt x="5241118" y="779334"/>
                  <a:pt x="5691968" y="598359"/>
                </a:cubicBezTo>
                <a:cubicBezTo>
                  <a:pt x="6030105" y="462628"/>
                  <a:pt x="6330738" y="267961"/>
                  <a:pt x="6621995" y="58560"/>
                </a:cubicBezTo>
                <a:close/>
              </a:path>
            </a:pathLst>
          </a:cu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EF12772-9B0F-4794-B65C-07F7E1CC1BEE}"/>
              </a:ext>
            </a:extLst>
          </p:cNvPr>
          <p:cNvSpPr/>
          <p:nvPr/>
        </p:nvSpPr>
        <p:spPr>
          <a:xfrm rot="8766206">
            <a:off x="5723348" y="4173670"/>
            <a:ext cx="1841827" cy="1841827"/>
          </a:xfrm>
          <a:prstGeom prst="ellipse">
            <a:avLst/>
          </a:prstGeom>
          <a:gradFill>
            <a:gsLst>
              <a:gs pos="0">
                <a:srgbClr val="1B9AEE">
                  <a:alpha val="0"/>
                </a:srgbClr>
              </a:gs>
              <a:gs pos="100000">
                <a:srgbClr val="006CFA">
                  <a:alpha val="4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FACE9B6-D662-4DB2-84B2-6E3C0A2A5DB0}"/>
              </a:ext>
            </a:extLst>
          </p:cNvPr>
          <p:cNvSpPr/>
          <p:nvPr/>
        </p:nvSpPr>
        <p:spPr>
          <a:xfrm>
            <a:off x="490347" y="1017299"/>
            <a:ext cx="476250" cy="476250"/>
          </a:xfrm>
          <a:prstGeom prst="ellipse">
            <a:avLst/>
          </a:pr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16FAE36-48E6-42EC-A21C-E9DA170D9745}"/>
              </a:ext>
            </a:extLst>
          </p:cNvPr>
          <p:cNvGrpSpPr/>
          <p:nvPr/>
        </p:nvGrpSpPr>
        <p:grpSpPr>
          <a:xfrm>
            <a:off x="966597" y="1526598"/>
            <a:ext cx="5539839" cy="1789296"/>
            <a:chOff x="966597" y="1590703"/>
            <a:chExt cx="5539839" cy="1789296"/>
          </a:xfrm>
        </p:grpSpPr>
        <p:sp>
          <p:nvSpPr>
            <p:cNvPr id="10" name="文本框 7"/>
            <p:cNvSpPr txBox="1"/>
            <p:nvPr/>
          </p:nvSpPr>
          <p:spPr>
            <a:xfrm>
              <a:off x="966597" y="1590703"/>
              <a:ext cx="5539839" cy="99257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6000" b="1" spc="300" dirty="0">
                  <a:gradFill>
                    <a:gsLst>
                      <a:gs pos="0">
                        <a:srgbClr val="006CFA"/>
                      </a:gs>
                      <a:gs pos="100000">
                        <a:srgbClr val="0D4697"/>
                      </a:gs>
                    </a:gsLst>
                    <a:lin ang="5400000" scaled="1"/>
                  </a:gra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感谢您的观看</a:t>
              </a:r>
            </a:p>
          </p:txBody>
        </p:sp>
        <p:sp>
          <p:nvSpPr>
            <p:cNvPr id="20" name="文本框 8"/>
            <p:cNvSpPr txBox="1"/>
            <p:nvPr/>
          </p:nvSpPr>
          <p:spPr>
            <a:xfrm>
              <a:off x="966597" y="2626107"/>
              <a:ext cx="4543318" cy="253916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zh-CN" altLang="en-US" sz="1200" b="1" dirty="0">
                  <a:cs typeface="+mn-ea"/>
                  <a:sym typeface="+mn-lt"/>
                </a:rPr>
                <a:t>适用于总结计划、商业计划书、入职培训、岗位竞聘、路演等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D6B81B7D-E85E-4755-B3ED-CB6564BAE4E0}"/>
                </a:ext>
              </a:extLst>
            </p:cNvPr>
            <p:cNvSpPr/>
            <p:nvPr/>
          </p:nvSpPr>
          <p:spPr>
            <a:xfrm>
              <a:off x="1047749" y="3122236"/>
              <a:ext cx="2752726" cy="253916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23752" y="3118389"/>
              <a:ext cx="26372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gradFill flip="none" rotWithShape="1">
                    <a:gsLst>
                      <a:gs pos="0">
                        <a:srgbClr val="B4B8C4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汇报人：</a:t>
              </a:r>
              <a:r>
                <a:rPr lang="en-US" altLang="zh-CN" sz="1100" b="1" dirty="0">
                  <a:gradFill flip="none" rotWithShape="1">
                    <a:gsLst>
                      <a:gs pos="0">
                        <a:srgbClr val="B4B8C4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51PPT</a:t>
              </a:r>
              <a:r>
                <a:rPr lang="zh-CN" altLang="en-US" sz="1100" b="1" dirty="0">
                  <a:gradFill flip="none" rotWithShape="1">
                    <a:gsLst>
                      <a:gs pos="0">
                        <a:srgbClr val="B4B8C4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模板网   时间：</a:t>
              </a:r>
              <a:r>
                <a:rPr lang="en-US" altLang="zh-CN" sz="1100" b="1" dirty="0">
                  <a:gradFill flip="none" rotWithShape="1">
                    <a:gsLst>
                      <a:gs pos="0">
                        <a:srgbClr val="B4B8C4"/>
                      </a:gs>
                      <a:gs pos="100000">
                        <a:schemeClr val="bg1"/>
                      </a:gs>
                    </a:gsLst>
                    <a:lin ang="16200000" scaled="1"/>
                    <a:tileRect/>
                  </a:gradFill>
                  <a:cs typeface="+mn-ea"/>
                  <a:sym typeface="+mn-lt"/>
                </a:rPr>
                <a:t>2022.05</a:t>
              </a:r>
              <a:endParaRPr lang="zh-CN" altLang="en-US" sz="1100" b="1" dirty="0">
                <a:gradFill flip="none" rotWithShape="1">
                  <a:gsLst>
                    <a:gs pos="0">
                      <a:srgbClr val="B4B8C4"/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sp>
        <p:nvSpPr>
          <p:cNvPr id="33" name="椭圆 32">
            <a:extLst>
              <a:ext uri="{FF2B5EF4-FFF2-40B4-BE49-F238E27FC236}">
                <a16:creationId xmlns:a16="http://schemas.microsoft.com/office/drawing/2014/main" id="{2301F1AA-8355-449D-A2AF-94F9A2A5CA04}"/>
              </a:ext>
            </a:extLst>
          </p:cNvPr>
          <p:cNvSpPr/>
          <p:nvPr/>
        </p:nvSpPr>
        <p:spPr>
          <a:xfrm rot="8766206">
            <a:off x="7074465" y="-446974"/>
            <a:ext cx="1176767" cy="117676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8668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5CC2912-DC8D-400E-B13D-E4313F9D29B6}"/>
              </a:ext>
            </a:extLst>
          </p:cNvPr>
          <p:cNvSpPr txBox="1"/>
          <p:nvPr/>
        </p:nvSpPr>
        <p:spPr>
          <a:xfrm>
            <a:off x="848160" y="2571750"/>
            <a:ext cx="37238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84492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69EEC29-F9B8-478E-9343-F44D91695D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2" t="8762"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7C2EB69-2B58-4807-8B0E-F6414212D1ED}"/>
              </a:ext>
            </a:extLst>
          </p:cNvPr>
          <p:cNvSpPr/>
          <p:nvPr/>
        </p:nvSpPr>
        <p:spPr>
          <a:xfrm>
            <a:off x="3222368" y="1574590"/>
            <a:ext cx="5921632" cy="3568910"/>
          </a:xfrm>
          <a:custGeom>
            <a:avLst/>
            <a:gdLst>
              <a:gd name="connsiteX0" fmla="*/ 5921632 w 5921632"/>
              <a:gd name="connsiteY0" fmla="*/ 0 h 3568910"/>
              <a:gd name="connsiteX1" fmla="*/ 5921632 w 5921632"/>
              <a:gd name="connsiteY1" fmla="*/ 3568910 h 3568910"/>
              <a:gd name="connsiteX2" fmla="*/ 0 w 5921632"/>
              <a:gd name="connsiteY2" fmla="*/ 3568910 h 3568910"/>
              <a:gd name="connsiteX3" fmla="*/ 44224 w 5921632"/>
              <a:gd name="connsiteY3" fmla="*/ 3527387 h 3568910"/>
              <a:gd name="connsiteX4" fmla="*/ 1378207 w 5921632"/>
              <a:gd name="connsiteY4" fmla="*/ 2540210 h 3568910"/>
              <a:gd name="connsiteX5" fmla="*/ 2425957 w 5921632"/>
              <a:gd name="connsiteY5" fmla="*/ 1835360 h 3568910"/>
              <a:gd name="connsiteX6" fmla="*/ 3435607 w 5921632"/>
              <a:gd name="connsiteY6" fmla="*/ 1025735 h 3568910"/>
              <a:gd name="connsiteX7" fmla="*/ 4959607 w 5921632"/>
              <a:gd name="connsiteY7" fmla="*/ 349460 h 3568910"/>
              <a:gd name="connsiteX8" fmla="*/ 5694520 w 5921632"/>
              <a:gd name="connsiteY8" fmla="*/ 77104 h 356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21632" h="3568910">
                <a:moveTo>
                  <a:pt x="5921632" y="0"/>
                </a:moveTo>
                <a:lnTo>
                  <a:pt x="5921632" y="3568910"/>
                </a:lnTo>
                <a:lnTo>
                  <a:pt x="0" y="3568910"/>
                </a:lnTo>
                <a:lnTo>
                  <a:pt x="44224" y="3527387"/>
                </a:lnTo>
                <a:cubicBezTo>
                  <a:pt x="504735" y="3094744"/>
                  <a:pt x="905529" y="2729520"/>
                  <a:pt x="1378207" y="2540210"/>
                </a:cubicBezTo>
                <a:cubicBezTo>
                  <a:pt x="2008445" y="2287797"/>
                  <a:pt x="2102107" y="2163972"/>
                  <a:pt x="2425957" y="1835360"/>
                </a:cubicBezTo>
                <a:cubicBezTo>
                  <a:pt x="2749807" y="1506748"/>
                  <a:pt x="3013332" y="1273385"/>
                  <a:pt x="3435607" y="1025735"/>
                </a:cubicBezTo>
                <a:cubicBezTo>
                  <a:pt x="3857882" y="778085"/>
                  <a:pt x="4462720" y="547897"/>
                  <a:pt x="4959607" y="349460"/>
                </a:cubicBezTo>
                <a:cubicBezTo>
                  <a:pt x="5208051" y="250241"/>
                  <a:pt x="5452328" y="161143"/>
                  <a:pt x="5694520" y="77104"/>
                </a:cubicBezTo>
                <a:close/>
              </a:path>
            </a:pathLst>
          </a:custGeom>
          <a:gradFill>
            <a:gsLst>
              <a:gs pos="0">
                <a:srgbClr val="006CFA"/>
              </a:gs>
              <a:gs pos="100000">
                <a:srgbClr val="1B9AEE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C1DCB6B-D9F8-490C-8D85-3FF8888E5463}"/>
              </a:ext>
            </a:extLst>
          </p:cNvPr>
          <p:cNvSpPr/>
          <p:nvPr/>
        </p:nvSpPr>
        <p:spPr>
          <a:xfrm rot="8766206">
            <a:off x="7520790" y="2679991"/>
            <a:ext cx="802920" cy="802920"/>
          </a:xfrm>
          <a:prstGeom prst="ellipse">
            <a:avLst/>
          </a:pr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1C8B654-F3CD-4A74-BF66-F26F6C310F62}"/>
              </a:ext>
            </a:extLst>
          </p:cNvPr>
          <p:cNvGrpSpPr/>
          <p:nvPr/>
        </p:nvGrpSpPr>
        <p:grpSpPr>
          <a:xfrm>
            <a:off x="-9525" y="-2786"/>
            <a:ext cx="4076700" cy="2015570"/>
            <a:chOff x="-9525" y="-2786"/>
            <a:chExt cx="4076700" cy="201557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E55B5D4-1DCF-467B-85D6-C23C3D73934C}"/>
                </a:ext>
              </a:extLst>
            </p:cNvPr>
            <p:cNvSpPr/>
            <p:nvPr/>
          </p:nvSpPr>
          <p:spPr>
            <a:xfrm rot="10800000">
              <a:off x="-5917" y="-1"/>
              <a:ext cx="3339667" cy="2012785"/>
            </a:xfrm>
            <a:custGeom>
              <a:avLst/>
              <a:gdLst>
                <a:gd name="connsiteX0" fmla="*/ 5921632 w 5921632"/>
                <a:gd name="connsiteY0" fmla="*/ 0 h 3568910"/>
                <a:gd name="connsiteX1" fmla="*/ 5921632 w 5921632"/>
                <a:gd name="connsiteY1" fmla="*/ 3568910 h 3568910"/>
                <a:gd name="connsiteX2" fmla="*/ 0 w 5921632"/>
                <a:gd name="connsiteY2" fmla="*/ 3568910 h 3568910"/>
                <a:gd name="connsiteX3" fmla="*/ 44224 w 5921632"/>
                <a:gd name="connsiteY3" fmla="*/ 3527387 h 3568910"/>
                <a:gd name="connsiteX4" fmla="*/ 1378207 w 5921632"/>
                <a:gd name="connsiteY4" fmla="*/ 2540210 h 3568910"/>
                <a:gd name="connsiteX5" fmla="*/ 2425957 w 5921632"/>
                <a:gd name="connsiteY5" fmla="*/ 1835360 h 3568910"/>
                <a:gd name="connsiteX6" fmla="*/ 3435607 w 5921632"/>
                <a:gd name="connsiteY6" fmla="*/ 1025735 h 3568910"/>
                <a:gd name="connsiteX7" fmla="*/ 4959607 w 5921632"/>
                <a:gd name="connsiteY7" fmla="*/ 349460 h 3568910"/>
                <a:gd name="connsiteX8" fmla="*/ 5694520 w 5921632"/>
                <a:gd name="connsiteY8" fmla="*/ 77104 h 356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1632" h="3568910">
                  <a:moveTo>
                    <a:pt x="5921632" y="0"/>
                  </a:moveTo>
                  <a:lnTo>
                    <a:pt x="5921632" y="3568910"/>
                  </a:lnTo>
                  <a:lnTo>
                    <a:pt x="0" y="3568910"/>
                  </a:lnTo>
                  <a:lnTo>
                    <a:pt x="44224" y="3527387"/>
                  </a:lnTo>
                  <a:cubicBezTo>
                    <a:pt x="504735" y="3094744"/>
                    <a:pt x="905529" y="2729520"/>
                    <a:pt x="1378207" y="2540210"/>
                  </a:cubicBezTo>
                  <a:cubicBezTo>
                    <a:pt x="2008445" y="2287797"/>
                    <a:pt x="2102107" y="2163972"/>
                    <a:pt x="2425957" y="1835360"/>
                  </a:cubicBezTo>
                  <a:cubicBezTo>
                    <a:pt x="2749807" y="1506748"/>
                    <a:pt x="3013332" y="1273385"/>
                    <a:pt x="3435607" y="1025735"/>
                  </a:cubicBezTo>
                  <a:cubicBezTo>
                    <a:pt x="3857882" y="778085"/>
                    <a:pt x="4462720" y="547897"/>
                    <a:pt x="4959607" y="349460"/>
                  </a:cubicBezTo>
                  <a:cubicBezTo>
                    <a:pt x="5208051" y="250241"/>
                    <a:pt x="5452328" y="161143"/>
                    <a:pt x="5694520" y="77104"/>
                  </a:cubicBezTo>
                  <a:close/>
                </a:path>
              </a:pathLst>
            </a:custGeom>
            <a:gradFill>
              <a:gsLst>
                <a:gs pos="0">
                  <a:srgbClr val="006CFA"/>
                </a:gs>
                <a:gs pos="100000">
                  <a:srgbClr val="1B9AEE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035040E-84E3-4834-9842-721C60669AF2}"/>
                </a:ext>
              </a:extLst>
            </p:cNvPr>
            <p:cNvSpPr/>
            <p:nvPr/>
          </p:nvSpPr>
          <p:spPr>
            <a:xfrm rot="10800000">
              <a:off x="-9525" y="-2786"/>
              <a:ext cx="4076700" cy="1598157"/>
            </a:xfrm>
            <a:custGeom>
              <a:avLst/>
              <a:gdLst>
                <a:gd name="connsiteX0" fmla="*/ 6701618 w 6701618"/>
                <a:gd name="connsiteY0" fmla="*/ 0 h 2627184"/>
                <a:gd name="connsiteX1" fmla="*/ 6701618 w 6701618"/>
                <a:gd name="connsiteY1" fmla="*/ 2627184 h 2627184"/>
                <a:gd name="connsiteX2" fmla="*/ 0 w 6701618"/>
                <a:gd name="connsiteY2" fmla="*/ 2627184 h 2627184"/>
                <a:gd name="connsiteX3" fmla="*/ 257658 w 6701618"/>
                <a:gd name="connsiteY3" fmla="*/ 2448479 h 2627184"/>
                <a:gd name="connsiteX4" fmla="*/ 1424768 w 6701618"/>
                <a:gd name="connsiteY4" fmla="*/ 1798509 h 2627184"/>
                <a:gd name="connsiteX5" fmla="*/ 2910668 w 6701618"/>
                <a:gd name="connsiteY5" fmla="*/ 1608009 h 2627184"/>
                <a:gd name="connsiteX6" fmla="*/ 4206068 w 6701618"/>
                <a:gd name="connsiteY6" fmla="*/ 931734 h 2627184"/>
                <a:gd name="connsiteX7" fmla="*/ 5691968 w 6701618"/>
                <a:gd name="connsiteY7" fmla="*/ 598359 h 2627184"/>
                <a:gd name="connsiteX8" fmla="*/ 6621995 w 6701618"/>
                <a:gd name="connsiteY8" fmla="*/ 58560 h 262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1618" h="2627184">
                  <a:moveTo>
                    <a:pt x="6701618" y="0"/>
                  </a:moveTo>
                  <a:lnTo>
                    <a:pt x="6701618" y="2627184"/>
                  </a:lnTo>
                  <a:lnTo>
                    <a:pt x="0" y="2627184"/>
                  </a:lnTo>
                  <a:lnTo>
                    <a:pt x="257658" y="2448479"/>
                  </a:lnTo>
                  <a:cubicBezTo>
                    <a:pt x="652053" y="2180253"/>
                    <a:pt x="1043768" y="1937812"/>
                    <a:pt x="1424768" y="1798509"/>
                  </a:cubicBezTo>
                  <a:cubicBezTo>
                    <a:pt x="1932768" y="1612772"/>
                    <a:pt x="2447118" y="1752471"/>
                    <a:pt x="2910668" y="1608009"/>
                  </a:cubicBezTo>
                  <a:cubicBezTo>
                    <a:pt x="3374218" y="1463547"/>
                    <a:pt x="3742518" y="1100009"/>
                    <a:pt x="4206068" y="931734"/>
                  </a:cubicBezTo>
                  <a:cubicBezTo>
                    <a:pt x="4669618" y="763459"/>
                    <a:pt x="5241118" y="779334"/>
                    <a:pt x="5691968" y="598359"/>
                  </a:cubicBezTo>
                  <a:cubicBezTo>
                    <a:pt x="6030105" y="462628"/>
                    <a:pt x="6330738" y="267961"/>
                    <a:pt x="6621995" y="58560"/>
                  </a:cubicBezTo>
                  <a:close/>
                </a:path>
              </a:pathLst>
            </a:custGeom>
            <a:gradFill>
              <a:gsLst>
                <a:gs pos="0">
                  <a:srgbClr val="268AFC"/>
                </a:gs>
                <a:gs pos="100000">
                  <a:srgbClr val="79CCF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7EABDE54-8647-4A15-B11D-BC9D10D53706}"/>
              </a:ext>
            </a:extLst>
          </p:cNvPr>
          <p:cNvSpPr/>
          <p:nvPr/>
        </p:nvSpPr>
        <p:spPr>
          <a:xfrm>
            <a:off x="2442382" y="2516316"/>
            <a:ext cx="6701618" cy="2627184"/>
          </a:xfrm>
          <a:custGeom>
            <a:avLst/>
            <a:gdLst>
              <a:gd name="connsiteX0" fmla="*/ 6701618 w 6701618"/>
              <a:gd name="connsiteY0" fmla="*/ 0 h 2627184"/>
              <a:gd name="connsiteX1" fmla="*/ 6701618 w 6701618"/>
              <a:gd name="connsiteY1" fmla="*/ 2627184 h 2627184"/>
              <a:gd name="connsiteX2" fmla="*/ 0 w 6701618"/>
              <a:gd name="connsiteY2" fmla="*/ 2627184 h 2627184"/>
              <a:gd name="connsiteX3" fmla="*/ 257658 w 6701618"/>
              <a:gd name="connsiteY3" fmla="*/ 2448479 h 2627184"/>
              <a:gd name="connsiteX4" fmla="*/ 1424768 w 6701618"/>
              <a:gd name="connsiteY4" fmla="*/ 1798509 h 2627184"/>
              <a:gd name="connsiteX5" fmla="*/ 2910668 w 6701618"/>
              <a:gd name="connsiteY5" fmla="*/ 1608009 h 2627184"/>
              <a:gd name="connsiteX6" fmla="*/ 4206068 w 6701618"/>
              <a:gd name="connsiteY6" fmla="*/ 931734 h 2627184"/>
              <a:gd name="connsiteX7" fmla="*/ 5691968 w 6701618"/>
              <a:gd name="connsiteY7" fmla="*/ 598359 h 2627184"/>
              <a:gd name="connsiteX8" fmla="*/ 6621995 w 6701618"/>
              <a:gd name="connsiteY8" fmla="*/ 58560 h 262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01618" h="2627184">
                <a:moveTo>
                  <a:pt x="6701618" y="0"/>
                </a:moveTo>
                <a:lnTo>
                  <a:pt x="6701618" y="2627184"/>
                </a:lnTo>
                <a:lnTo>
                  <a:pt x="0" y="2627184"/>
                </a:lnTo>
                <a:lnTo>
                  <a:pt x="257658" y="2448479"/>
                </a:lnTo>
                <a:cubicBezTo>
                  <a:pt x="652053" y="2180253"/>
                  <a:pt x="1043768" y="1937812"/>
                  <a:pt x="1424768" y="1798509"/>
                </a:cubicBezTo>
                <a:cubicBezTo>
                  <a:pt x="1932768" y="1612772"/>
                  <a:pt x="2447118" y="1752471"/>
                  <a:pt x="2910668" y="1608009"/>
                </a:cubicBezTo>
                <a:cubicBezTo>
                  <a:pt x="3374218" y="1463547"/>
                  <a:pt x="3742518" y="1100009"/>
                  <a:pt x="4206068" y="931734"/>
                </a:cubicBezTo>
                <a:cubicBezTo>
                  <a:pt x="4669618" y="763459"/>
                  <a:pt x="5241118" y="779334"/>
                  <a:pt x="5691968" y="598359"/>
                </a:cubicBezTo>
                <a:cubicBezTo>
                  <a:pt x="6030105" y="462628"/>
                  <a:pt x="6330738" y="267961"/>
                  <a:pt x="6621995" y="58560"/>
                </a:cubicBezTo>
                <a:close/>
              </a:path>
            </a:pathLst>
          </a:cu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EF12772-9B0F-4794-B65C-07F7E1CC1BEE}"/>
              </a:ext>
            </a:extLst>
          </p:cNvPr>
          <p:cNvSpPr/>
          <p:nvPr/>
        </p:nvSpPr>
        <p:spPr>
          <a:xfrm rot="8766206">
            <a:off x="5723348" y="4173670"/>
            <a:ext cx="1841827" cy="1841827"/>
          </a:xfrm>
          <a:prstGeom prst="ellipse">
            <a:avLst/>
          </a:prstGeom>
          <a:gradFill>
            <a:gsLst>
              <a:gs pos="0">
                <a:srgbClr val="1B9AEE">
                  <a:alpha val="0"/>
                </a:srgbClr>
              </a:gs>
              <a:gs pos="100000">
                <a:srgbClr val="006CFA">
                  <a:alpha val="4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FACE9B6-D662-4DB2-84B2-6E3C0A2A5DB0}"/>
              </a:ext>
            </a:extLst>
          </p:cNvPr>
          <p:cNvSpPr/>
          <p:nvPr/>
        </p:nvSpPr>
        <p:spPr>
          <a:xfrm>
            <a:off x="490347" y="1017299"/>
            <a:ext cx="476250" cy="476250"/>
          </a:xfrm>
          <a:prstGeom prst="ellipse">
            <a:avLst/>
          </a:pr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2301F1AA-8355-449D-A2AF-94F9A2A5CA04}"/>
              </a:ext>
            </a:extLst>
          </p:cNvPr>
          <p:cNvSpPr/>
          <p:nvPr/>
        </p:nvSpPr>
        <p:spPr>
          <a:xfrm rot="8766206">
            <a:off x="7074465" y="-446974"/>
            <a:ext cx="1176767" cy="117676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8D62DCC-A6A8-4A7B-A8A5-08C02069BE28}"/>
              </a:ext>
            </a:extLst>
          </p:cNvPr>
          <p:cNvGrpSpPr/>
          <p:nvPr/>
        </p:nvGrpSpPr>
        <p:grpSpPr>
          <a:xfrm>
            <a:off x="3000562" y="1101109"/>
            <a:ext cx="2311025" cy="2156698"/>
            <a:chOff x="506180" y="1926954"/>
            <a:chExt cx="2311025" cy="215669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49757AA-4700-4F80-AB6D-C535F0E472AC}"/>
                </a:ext>
              </a:extLst>
            </p:cNvPr>
            <p:cNvGrpSpPr/>
            <p:nvPr/>
          </p:nvGrpSpPr>
          <p:grpSpPr>
            <a:xfrm>
              <a:off x="660507" y="1926954"/>
              <a:ext cx="2156698" cy="2156698"/>
              <a:chOff x="660507" y="1926954"/>
              <a:chExt cx="2156698" cy="2156698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539842D3-F6B2-4AA3-86F1-67C8EAC8F57B}"/>
                  </a:ext>
                </a:extLst>
              </p:cNvPr>
              <p:cNvSpPr/>
              <p:nvPr/>
            </p:nvSpPr>
            <p:spPr>
              <a:xfrm rot="8766206">
                <a:off x="660507" y="1926954"/>
                <a:ext cx="2156698" cy="2156698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8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BDA40755-1B7A-48B9-9373-94F449E11713}"/>
                  </a:ext>
                </a:extLst>
              </p:cNvPr>
              <p:cNvGrpSpPr/>
              <p:nvPr/>
            </p:nvGrpSpPr>
            <p:grpSpPr>
              <a:xfrm>
                <a:off x="868173" y="2169474"/>
                <a:ext cx="1741366" cy="1395964"/>
                <a:chOff x="868173" y="2169474"/>
                <a:chExt cx="1741366" cy="1395964"/>
              </a:xfrm>
            </p:grpSpPr>
            <p:sp>
              <p:nvSpPr>
                <p:cNvPr id="49" name="MH_Entry_1">
                  <a:extLst>
                    <a:ext uri="{FF2B5EF4-FFF2-40B4-BE49-F238E27FC236}">
                      <a16:creationId xmlns:a16="http://schemas.microsoft.com/office/drawing/2014/main" id="{8825BA84-3932-44F2-AD8F-6D0139305FB6}"/>
                    </a:ext>
                  </a:extLst>
                </p:cNvPr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868173" y="3134551"/>
                  <a:ext cx="1741366" cy="430887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spAutoFit/>
                </a:bodyPr>
                <a:lstStyle/>
                <a:p>
                  <a:pPr algn="ctr" defTabSz="6383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8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cs typeface="+mn-ea"/>
                      <a:sym typeface="+mn-lt"/>
                    </a:rPr>
                    <a:t>项目介绍</a:t>
                  </a:r>
                </a:p>
              </p:txBody>
            </p:sp>
            <p:sp>
              <p:nvSpPr>
                <p:cNvPr id="50" name="MH_Entry_1">
                  <a:extLst>
                    <a:ext uri="{FF2B5EF4-FFF2-40B4-BE49-F238E27FC236}">
                      <a16:creationId xmlns:a16="http://schemas.microsoft.com/office/drawing/2014/main" id="{198C99F6-3EF7-4CCE-AC8A-9DF6D65D73D8}"/>
                    </a:ext>
                  </a:extLst>
                </p:cNvPr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1040355" y="2169474"/>
                  <a:ext cx="1397002" cy="923330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spAutoFit/>
                </a:bodyPr>
                <a:lstStyle/>
                <a:p>
                  <a:pPr algn="ctr" defTabSz="6383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6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 Rounded MT Bold" panose="020F0704030504030204" pitchFamily="34" charset="0"/>
                      <a:cs typeface="+mn-ea"/>
                      <a:sym typeface="+mn-lt"/>
                    </a:rPr>
                    <a:t>01</a:t>
                  </a:r>
                  <a:endParaRPr lang="zh-CN" altLang="en-US" sz="6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DD52223E-3078-4820-90B3-6E02182EF54C}"/>
                </a:ext>
              </a:extLst>
            </p:cNvPr>
            <p:cNvSpPr/>
            <p:nvPr/>
          </p:nvSpPr>
          <p:spPr>
            <a:xfrm rot="8766206">
              <a:off x="506180" y="2316226"/>
              <a:ext cx="343797" cy="343797"/>
            </a:xfrm>
            <a:prstGeom prst="ellipse">
              <a:avLst/>
            </a:prstGeom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5539C511-73A5-4F28-A772-32EC4433E12F}"/>
              </a:ext>
            </a:extLst>
          </p:cNvPr>
          <p:cNvSpPr txBox="1"/>
          <p:nvPr/>
        </p:nvSpPr>
        <p:spPr>
          <a:xfrm>
            <a:off x="635060" y="3183577"/>
            <a:ext cx="2707137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0354499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"/>
          <p:cNvSpPr txBox="1">
            <a:spLocks noChangeArrowheads="1"/>
          </p:cNvSpPr>
          <p:nvPr/>
        </p:nvSpPr>
        <p:spPr bwMode="auto">
          <a:xfrm>
            <a:off x="823604" y="311731"/>
            <a:ext cx="146578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spc="225" dirty="0">
                <a:cs typeface="+mn-ea"/>
                <a:sym typeface="+mn-lt"/>
              </a:rPr>
              <a:t>项目介绍</a:t>
            </a:r>
          </a:p>
        </p:txBody>
      </p:sp>
      <p:sp>
        <p:nvSpPr>
          <p:cNvPr id="94" name="Rectangle 8"/>
          <p:cNvSpPr/>
          <p:nvPr/>
        </p:nvSpPr>
        <p:spPr>
          <a:xfrm>
            <a:off x="5052914" y="3674572"/>
            <a:ext cx="354487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TextBox 9"/>
          <p:cNvSpPr txBox="1"/>
          <p:nvPr/>
        </p:nvSpPr>
        <p:spPr>
          <a:xfrm>
            <a:off x="5052914" y="3423603"/>
            <a:ext cx="1405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80" name="Rectangle 24"/>
          <p:cNvSpPr/>
          <p:nvPr/>
        </p:nvSpPr>
        <p:spPr>
          <a:xfrm>
            <a:off x="5052916" y="1690120"/>
            <a:ext cx="3544875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1" name="TextBox 25"/>
          <p:cNvSpPr txBox="1"/>
          <p:nvPr/>
        </p:nvSpPr>
        <p:spPr>
          <a:xfrm>
            <a:off x="5052916" y="1439151"/>
            <a:ext cx="1405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US" altLang="zh-CN" sz="1600" b="1" dirty="0">
              <a:cs typeface="+mn-ea"/>
              <a:sym typeface="+mn-lt"/>
            </a:endParaRPr>
          </a:p>
        </p:txBody>
      </p:sp>
      <p:sp>
        <p:nvSpPr>
          <p:cNvPr id="73" name="Rectangle 32"/>
          <p:cNvSpPr/>
          <p:nvPr/>
        </p:nvSpPr>
        <p:spPr>
          <a:xfrm>
            <a:off x="5052914" y="2682346"/>
            <a:ext cx="354487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33"/>
          <p:cNvSpPr txBox="1"/>
          <p:nvPr/>
        </p:nvSpPr>
        <p:spPr>
          <a:xfrm>
            <a:off x="5052914" y="2431377"/>
            <a:ext cx="1405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US" altLang="zh-CN" sz="1600" b="1" dirty="0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58973B9-8929-48A7-B4C1-634C1313E0E7}"/>
              </a:ext>
            </a:extLst>
          </p:cNvPr>
          <p:cNvGrpSpPr/>
          <p:nvPr/>
        </p:nvGrpSpPr>
        <p:grpSpPr>
          <a:xfrm>
            <a:off x="4614581" y="1507131"/>
            <a:ext cx="395752" cy="395752"/>
            <a:chOff x="4614581" y="1507131"/>
            <a:chExt cx="395752" cy="395752"/>
          </a:xfrm>
          <a:gradFill flip="none" rotWithShape="1"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  <a:tileRect/>
          </a:gra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5EA3F95-4494-4A8F-8D1A-6543EEA04E09}"/>
                </a:ext>
              </a:extLst>
            </p:cNvPr>
            <p:cNvSpPr/>
            <p:nvPr/>
          </p:nvSpPr>
          <p:spPr>
            <a:xfrm>
              <a:off x="4754347" y="1507131"/>
              <a:ext cx="255986" cy="255485"/>
            </a:xfrm>
            <a:custGeom>
              <a:avLst/>
              <a:gdLst>
                <a:gd name="connsiteX0" fmla="*/ 210901 w 255986"/>
                <a:gd name="connsiteY0" fmla="*/ 45086 h 255485"/>
                <a:gd name="connsiteX1" fmla="*/ 205891 w 255986"/>
                <a:gd name="connsiteY1" fmla="*/ 0 h 255485"/>
                <a:gd name="connsiteX2" fmla="*/ 150787 w 255986"/>
                <a:gd name="connsiteY2" fmla="*/ 55105 h 255485"/>
                <a:gd name="connsiteX3" fmla="*/ 153792 w 255986"/>
                <a:gd name="connsiteY3" fmla="*/ 81154 h 255485"/>
                <a:gd name="connsiteX4" fmla="*/ 73640 w 255986"/>
                <a:gd name="connsiteY4" fmla="*/ 161307 h 255485"/>
                <a:gd name="connsiteX5" fmla="*/ 50095 w 255986"/>
                <a:gd name="connsiteY5" fmla="*/ 155295 h 255485"/>
                <a:gd name="connsiteX6" fmla="*/ 0 w 255986"/>
                <a:gd name="connsiteY6" fmla="*/ 205390 h 255485"/>
                <a:gd name="connsiteX7" fmla="*/ 50095 w 255986"/>
                <a:gd name="connsiteY7" fmla="*/ 255486 h 255485"/>
                <a:gd name="connsiteX8" fmla="*/ 100190 w 255986"/>
                <a:gd name="connsiteY8" fmla="*/ 205390 h 255485"/>
                <a:gd name="connsiteX9" fmla="*/ 94680 w 255986"/>
                <a:gd name="connsiteY9" fmla="*/ 182347 h 255485"/>
                <a:gd name="connsiteX10" fmla="*/ 174832 w 255986"/>
                <a:gd name="connsiteY10" fmla="*/ 102194 h 255485"/>
                <a:gd name="connsiteX11" fmla="*/ 200882 w 255986"/>
                <a:gd name="connsiteY11" fmla="*/ 105200 h 255485"/>
                <a:gd name="connsiteX12" fmla="*/ 255987 w 255986"/>
                <a:gd name="connsiteY12" fmla="*/ 50095 h 255485"/>
                <a:gd name="connsiteX13" fmla="*/ 210901 w 255986"/>
                <a:gd name="connsiteY13" fmla="*/ 45086 h 25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5986" h="255485">
                  <a:moveTo>
                    <a:pt x="210901" y="45086"/>
                  </a:moveTo>
                  <a:lnTo>
                    <a:pt x="205891" y="0"/>
                  </a:lnTo>
                  <a:lnTo>
                    <a:pt x="150787" y="55105"/>
                  </a:lnTo>
                  <a:lnTo>
                    <a:pt x="153792" y="81154"/>
                  </a:lnTo>
                  <a:lnTo>
                    <a:pt x="73640" y="161307"/>
                  </a:lnTo>
                  <a:cubicBezTo>
                    <a:pt x="66627" y="157800"/>
                    <a:pt x="58611" y="155295"/>
                    <a:pt x="50095" y="155295"/>
                  </a:cubicBezTo>
                  <a:cubicBezTo>
                    <a:pt x="22543" y="155295"/>
                    <a:pt x="0" y="177838"/>
                    <a:pt x="0" y="205390"/>
                  </a:cubicBezTo>
                  <a:cubicBezTo>
                    <a:pt x="0" y="232943"/>
                    <a:pt x="22543" y="255486"/>
                    <a:pt x="50095" y="255486"/>
                  </a:cubicBezTo>
                  <a:cubicBezTo>
                    <a:pt x="77648" y="255486"/>
                    <a:pt x="100190" y="232943"/>
                    <a:pt x="100190" y="205390"/>
                  </a:cubicBezTo>
                  <a:cubicBezTo>
                    <a:pt x="100190" y="196874"/>
                    <a:pt x="98187" y="189360"/>
                    <a:pt x="94680" y="182347"/>
                  </a:cubicBezTo>
                  <a:lnTo>
                    <a:pt x="174832" y="102194"/>
                  </a:lnTo>
                  <a:lnTo>
                    <a:pt x="200882" y="105200"/>
                  </a:lnTo>
                  <a:lnTo>
                    <a:pt x="255987" y="50095"/>
                  </a:lnTo>
                  <a:lnTo>
                    <a:pt x="210901" y="45086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5F81E63-9AF9-41A3-9FF2-4762CBA4B81A}"/>
                </a:ext>
              </a:extLst>
            </p:cNvPr>
            <p:cNvSpPr/>
            <p:nvPr/>
          </p:nvSpPr>
          <p:spPr>
            <a:xfrm>
              <a:off x="4614581" y="1522160"/>
              <a:ext cx="380723" cy="380723"/>
            </a:xfrm>
            <a:custGeom>
              <a:avLst/>
              <a:gdLst>
                <a:gd name="connsiteX0" fmla="*/ 354674 w 380723"/>
                <a:gd name="connsiteY0" fmla="*/ 104198 h 380723"/>
                <a:gd name="connsiteX1" fmla="*/ 348162 w 380723"/>
                <a:gd name="connsiteY1" fmla="*/ 111211 h 380723"/>
                <a:gd name="connsiteX2" fmla="*/ 338644 w 380723"/>
                <a:gd name="connsiteY2" fmla="*/ 110209 h 380723"/>
                <a:gd name="connsiteX3" fmla="*/ 328124 w 380723"/>
                <a:gd name="connsiteY3" fmla="*/ 108707 h 380723"/>
                <a:gd name="connsiteX4" fmla="*/ 350666 w 380723"/>
                <a:gd name="connsiteY4" fmla="*/ 190362 h 380723"/>
                <a:gd name="connsiteX5" fmla="*/ 190362 w 380723"/>
                <a:gd name="connsiteY5" fmla="*/ 350666 h 380723"/>
                <a:gd name="connsiteX6" fmla="*/ 30057 w 380723"/>
                <a:gd name="connsiteY6" fmla="*/ 190362 h 380723"/>
                <a:gd name="connsiteX7" fmla="*/ 190362 w 380723"/>
                <a:gd name="connsiteY7" fmla="*/ 30057 h 380723"/>
                <a:gd name="connsiteX8" fmla="*/ 272017 w 380723"/>
                <a:gd name="connsiteY8" fmla="*/ 52600 h 380723"/>
                <a:gd name="connsiteX9" fmla="*/ 271015 w 380723"/>
                <a:gd name="connsiteY9" fmla="*/ 42581 h 380723"/>
                <a:gd name="connsiteX10" fmla="*/ 269512 w 380723"/>
                <a:gd name="connsiteY10" fmla="*/ 32562 h 380723"/>
                <a:gd name="connsiteX11" fmla="*/ 276526 w 380723"/>
                <a:gd name="connsiteY11" fmla="*/ 25549 h 380723"/>
                <a:gd name="connsiteX12" fmla="*/ 280032 w 380723"/>
                <a:gd name="connsiteY12" fmla="*/ 22042 h 380723"/>
                <a:gd name="connsiteX13" fmla="*/ 190362 w 380723"/>
                <a:gd name="connsiteY13" fmla="*/ 0 h 380723"/>
                <a:gd name="connsiteX14" fmla="*/ 0 w 380723"/>
                <a:gd name="connsiteY14" fmla="*/ 190362 h 380723"/>
                <a:gd name="connsiteX15" fmla="*/ 190362 w 380723"/>
                <a:gd name="connsiteY15" fmla="*/ 380724 h 380723"/>
                <a:gd name="connsiteX16" fmla="*/ 380724 w 380723"/>
                <a:gd name="connsiteY16" fmla="*/ 190362 h 380723"/>
                <a:gd name="connsiteX17" fmla="*/ 358181 w 380723"/>
                <a:gd name="connsiteY17" fmla="*/ 101192 h 380723"/>
                <a:gd name="connsiteX18" fmla="*/ 354674 w 380723"/>
                <a:gd name="connsiteY18" fmla="*/ 104198 h 380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80723" h="380723">
                  <a:moveTo>
                    <a:pt x="354674" y="104198"/>
                  </a:moveTo>
                  <a:lnTo>
                    <a:pt x="348162" y="111211"/>
                  </a:lnTo>
                  <a:lnTo>
                    <a:pt x="338644" y="110209"/>
                  </a:lnTo>
                  <a:lnTo>
                    <a:pt x="328124" y="108707"/>
                  </a:lnTo>
                  <a:cubicBezTo>
                    <a:pt x="342150" y="132752"/>
                    <a:pt x="350666" y="160305"/>
                    <a:pt x="350666" y="190362"/>
                  </a:cubicBezTo>
                  <a:cubicBezTo>
                    <a:pt x="350666" y="278529"/>
                    <a:pt x="278529" y="350666"/>
                    <a:pt x="190362" y="350666"/>
                  </a:cubicBezTo>
                  <a:cubicBezTo>
                    <a:pt x="102194" y="350666"/>
                    <a:pt x="30057" y="278529"/>
                    <a:pt x="30057" y="190362"/>
                  </a:cubicBezTo>
                  <a:cubicBezTo>
                    <a:pt x="30057" y="102194"/>
                    <a:pt x="102194" y="30057"/>
                    <a:pt x="190362" y="30057"/>
                  </a:cubicBezTo>
                  <a:cubicBezTo>
                    <a:pt x="219918" y="30057"/>
                    <a:pt x="247971" y="38072"/>
                    <a:pt x="272017" y="52600"/>
                  </a:cubicBezTo>
                  <a:lnTo>
                    <a:pt x="271015" y="42581"/>
                  </a:lnTo>
                  <a:lnTo>
                    <a:pt x="269512" y="32562"/>
                  </a:lnTo>
                  <a:lnTo>
                    <a:pt x="276526" y="25549"/>
                  </a:lnTo>
                  <a:lnTo>
                    <a:pt x="280032" y="22042"/>
                  </a:lnTo>
                  <a:cubicBezTo>
                    <a:pt x="252981" y="8015"/>
                    <a:pt x="222924" y="0"/>
                    <a:pt x="190362" y="0"/>
                  </a:cubicBezTo>
                  <a:cubicBezTo>
                    <a:pt x="85162" y="0"/>
                    <a:pt x="0" y="85162"/>
                    <a:pt x="0" y="190362"/>
                  </a:cubicBezTo>
                  <a:cubicBezTo>
                    <a:pt x="0" y="295562"/>
                    <a:pt x="85162" y="380724"/>
                    <a:pt x="190362" y="380724"/>
                  </a:cubicBezTo>
                  <a:cubicBezTo>
                    <a:pt x="295562" y="380724"/>
                    <a:pt x="380724" y="295562"/>
                    <a:pt x="380724" y="190362"/>
                  </a:cubicBezTo>
                  <a:cubicBezTo>
                    <a:pt x="380724" y="157800"/>
                    <a:pt x="372708" y="127743"/>
                    <a:pt x="358181" y="101192"/>
                  </a:cubicBezTo>
                  <a:lnTo>
                    <a:pt x="354674" y="104198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85AF0B2-1257-49C3-A515-1627FB8EA149}"/>
                </a:ext>
              </a:extLst>
            </p:cNvPr>
            <p:cNvSpPr/>
            <p:nvPr/>
          </p:nvSpPr>
          <p:spPr>
            <a:xfrm>
              <a:off x="4684715" y="1592293"/>
              <a:ext cx="240457" cy="240457"/>
            </a:xfrm>
            <a:custGeom>
              <a:avLst/>
              <a:gdLst>
                <a:gd name="connsiteX0" fmla="*/ 203888 w 240457"/>
                <a:gd name="connsiteY0" fmla="*/ 86164 h 240457"/>
                <a:gd name="connsiteX1" fmla="*/ 210400 w 240457"/>
                <a:gd name="connsiteY1" fmla="*/ 120229 h 240457"/>
                <a:gd name="connsiteX2" fmla="*/ 120229 w 240457"/>
                <a:gd name="connsiteY2" fmla="*/ 210400 h 240457"/>
                <a:gd name="connsiteX3" fmla="*/ 30057 w 240457"/>
                <a:gd name="connsiteY3" fmla="*/ 120229 h 240457"/>
                <a:gd name="connsiteX4" fmla="*/ 120229 w 240457"/>
                <a:gd name="connsiteY4" fmla="*/ 30057 h 240457"/>
                <a:gd name="connsiteX5" fmla="*/ 154293 w 240457"/>
                <a:gd name="connsiteY5" fmla="*/ 36570 h 240457"/>
                <a:gd name="connsiteX6" fmla="*/ 176836 w 240457"/>
                <a:gd name="connsiteY6" fmla="*/ 14027 h 240457"/>
                <a:gd name="connsiteX7" fmla="*/ 120229 w 240457"/>
                <a:gd name="connsiteY7" fmla="*/ 0 h 240457"/>
                <a:gd name="connsiteX8" fmla="*/ 0 w 240457"/>
                <a:gd name="connsiteY8" fmla="*/ 120229 h 240457"/>
                <a:gd name="connsiteX9" fmla="*/ 120229 w 240457"/>
                <a:gd name="connsiteY9" fmla="*/ 240457 h 240457"/>
                <a:gd name="connsiteX10" fmla="*/ 240457 w 240457"/>
                <a:gd name="connsiteY10" fmla="*/ 120229 h 240457"/>
                <a:gd name="connsiteX11" fmla="*/ 226430 w 240457"/>
                <a:gd name="connsiteY11" fmla="*/ 63621 h 240457"/>
                <a:gd name="connsiteX12" fmla="*/ 203888 w 240457"/>
                <a:gd name="connsiteY12" fmla="*/ 86164 h 24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0457" h="240457">
                  <a:moveTo>
                    <a:pt x="203888" y="86164"/>
                  </a:moveTo>
                  <a:cubicBezTo>
                    <a:pt x="208396" y="96684"/>
                    <a:pt x="210400" y="108206"/>
                    <a:pt x="210400" y="120229"/>
                  </a:cubicBezTo>
                  <a:cubicBezTo>
                    <a:pt x="210400" y="169823"/>
                    <a:pt x="169823" y="210400"/>
                    <a:pt x="120229" y="210400"/>
                  </a:cubicBezTo>
                  <a:cubicBezTo>
                    <a:pt x="70634" y="210400"/>
                    <a:pt x="30057" y="169823"/>
                    <a:pt x="30057" y="120229"/>
                  </a:cubicBezTo>
                  <a:cubicBezTo>
                    <a:pt x="30057" y="70634"/>
                    <a:pt x="70634" y="30057"/>
                    <a:pt x="120229" y="30057"/>
                  </a:cubicBezTo>
                  <a:cubicBezTo>
                    <a:pt x="132251" y="30057"/>
                    <a:pt x="143773" y="32562"/>
                    <a:pt x="154293" y="36570"/>
                  </a:cubicBezTo>
                  <a:lnTo>
                    <a:pt x="176836" y="14027"/>
                  </a:lnTo>
                  <a:cubicBezTo>
                    <a:pt x="159804" y="5010"/>
                    <a:pt x="140768" y="0"/>
                    <a:pt x="120229" y="0"/>
                  </a:cubicBezTo>
                  <a:cubicBezTo>
                    <a:pt x="54103" y="0"/>
                    <a:pt x="0" y="54103"/>
                    <a:pt x="0" y="120229"/>
                  </a:cubicBezTo>
                  <a:cubicBezTo>
                    <a:pt x="0" y="186354"/>
                    <a:pt x="54103" y="240457"/>
                    <a:pt x="120229" y="240457"/>
                  </a:cubicBezTo>
                  <a:cubicBezTo>
                    <a:pt x="186354" y="240457"/>
                    <a:pt x="240457" y="186354"/>
                    <a:pt x="240457" y="120229"/>
                  </a:cubicBezTo>
                  <a:cubicBezTo>
                    <a:pt x="240457" y="99689"/>
                    <a:pt x="235447" y="80653"/>
                    <a:pt x="226430" y="63621"/>
                  </a:cubicBezTo>
                  <a:lnTo>
                    <a:pt x="203888" y="86164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4" name="图形 12" descr="场记板 纯色填充">
            <a:extLst>
              <a:ext uri="{FF2B5EF4-FFF2-40B4-BE49-F238E27FC236}">
                <a16:creationId xmlns:a16="http://schemas.microsoft.com/office/drawing/2014/main" id="{81AAFDE1-CEAA-46B0-91DC-7523E797918C}"/>
              </a:ext>
            </a:extLst>
          </p:cNvPr>
          <p:cNvSpPr/>
          <p:nvPr/>
        </p:nvSpPr>
        <p:spPr>
          <a:xfrm>
            <a:off x="4595500" y="3512204"/>
            <a:ext cx="436088" cy="379207"/>
          </a:xfrm>
          <a:custGeom>
            <a:avLst/>
            <a:gdLst>
              <a:gd name="connsiteX0" fmla="*/ 125876 w 436088"/>
              <a:gd name="connsiteY0" fmla="*/ 136936 h 379207"/>
              <a:gd name="connsiteX1" fmla="*/ 429242 w 436088"/>
              <a:gd name="connsiteY1" fmla="*/ 83215 h 379207"/>
              <a:gd name="connsiteX2" fmla="*/ 414495 w 436088"/>
              <a:gd name="connsiteY2" fmla="*/ 0 h 379207"/>
              <a:gd name="connsiteX3" fmla="*/ 0 w 436088"/>
              <a:gd name="connsiteY3" fmla="*/ 73735 h 379207"/>
              <a:gd name="connsiteX4" fmla="*/ 13694 w 436088"/>
              <a:gd name="connsiteY4" fmla="*/ 151156 h 379207"/>
              <a:gd name="connsiteX5" fmla="*/ 14747 w 436088"/>
              <a:gd name="connsiteY5" fmla="*/ 358140 h 379207"/>
              <a:gd name="connsiteX6" fmla="*/ 35814 w 436088"/>
              <a:gd name="connsiteY6" fmla="*/ 379208 h 379207"/>
              <a:gd name="connsiteX7" fmla="*/ 415022 w 436088"/>
              <a:gd name="connsiteY7" fmla="*/ 379208 h 379207"/>
              <a:gd name="connsiteX8" fmla="*/ 436089 w 436088"/>
              <a:gd name="connsiteY8" fmla="*/ 358140 h 379207"/>
              <a:gd name="connsiteX9" fmla="*/ 436089 w 436088"/>
              <a:gd name="connsiteY9" fmla="*/ 136936 h 379207"/>
              <a:gd name="connsiteX10" fmla="*/ 125876 w 436088"/>
              <a:gd name="connsiteY10" fmla="*/ 136936 h 379207"/>
              <a:gd name="connsiteX11" fmla="*/ 362354 w 436088"/>
              <a:gd name="connsiteY11" fmla="*/ 30547 h 379207"/>
              <a:gd name="connsiteX12" fmla="*/ 397641 w 436088"/>
              <a:gd name="connsiteY12" fmla="*/ 24227 h 379207"/>
              <a:gd name="connsiteX13" fmla="*/ 398695 w 436088"/>
              <a:gd name="connsiteY13" fmla="*/ 30547 h 379207"/>
              <a:gd name="connsiteX14" fmla="*/ 369727 w 436088"/>
              <a:gd name="connsiteY14" fmla="*/ 71628 h 379207"/>
              <a:gd name="connsiteX15" fmla="*/ 328647 w 436088"/>
              <a:gd name="connsiteY15" fmla="*/ 79528 h 379207"/>
              <a:gd name="connsiteX16" fmla="*/ 362354 w 436088"/>
              <a:gd name="connsiteY16" fmla="*/ 30547 h 379207"/>
              <a:gd name="connsiteX17" fmla="*/ 277032 w 436088"/>
              <a:gd name="connsiteY17" fmla="*/ 45821 h 379207"/>
              <a:gd name="connsiteX18" fmla="*/ 318640 w 436088"/>
              <a:gd name="connsiteY18" fmla="*/ 38447 h 379207"/>
              <a:gd name="connsiteX19" fmla="*/ 284406 w 436088"/>
              <a:gd name="connsiteY19" fmla="*/ 87428 h 379207"/>
              <a:gd name="connsiteX20" fmla="*/ 242798 w 436088"/>
              <a:gd name="connsiteY20" fmla="*/ 94802 h 379207"/>
              <a:gd name="connsiteX21" fmla="*/ 277032 w 436088"/>
              <a:gd name="connsiteY21" fmla="*/ 45821 h 379207"/>
              <a:gd name="connsiteX22" fmla="*/ 191184 w 436088"/>
              <a:gd name="connsiteY22" fmla="*/ 61095 h 379207"/>
              <a:gd name="connsiteX23" fmla="*/ 232791 w 436088"/>
              <a:gd name="connsiteY23" fmla="*/ 53721 h 379207"/>
              <a:gd name="connsiteX24" fmla="*/ 198557 w 436088"/>
              <a:gd name="connsiteY24" fmla="*/ 102702 h 379207"/>
              <a:gd name="connsiteX25" fmla="*/ 156950 w 436088"/>
              <a:gd name="connsiteY25" fmla="*/ 110076 h 379207"/>
              <a:gd name="connsiteX26" fmla="*/ 191184 w 436088"/>
              <a:gd name="connsiteY26" fmla="*/ 61095 h 379207"/>
              <a:gd name="connsiteX27" fmla="*/ 105862 w 436088"/>
              <a:gd name="connsiteY27" fmla="*/ 76368 h 379207"/>
              <a:gd name="connsiteX28" fmla="*/ 147470 w 436088"/>
              <a:gd name="connsiteY28" fmla="*/ 68995 h 379207"/>
              <a:gd name="connsiteX29" fmla="*/ 113236 w 436088"/>
              <a:gd name="connsiteY29" fmla="*/ 117976 h 379207"/>
              <a:gd name="connsiteX30" fmla="*/ 71628 w 436088"/>
              <a:gd name="connsiteY30" fmla="*/ 125349 h 379207"/>
              <a:gd name="connsiteX31" fmla="*/ 105862 w 436088"/>
              <a:gd name="connsiteY31" fmla="*/ 76368 h 379207"/>
              <a:gd name="connsiteX32" fmla="*/ 61621 w 436088"/>
              <a:gd name="connsiteY32" fmla="*/ 84268 h 379207"/>
              <a:gd name="connsiteX33" fmla="*/ 31074 w 436088"/>
              <a:gd name="connsiteY33" fmla="*/ 127983 h 379207"/>
              <a:gd name="connsiteX34" fmla="*/ 24227 w 436088"/>
              <a:gd name="connsiteY34" fmla="*/ 90588 h 379207"/>
              <a:gd name="connsiteX35" fmla="*/ 61621 w 436088"/>
              <a:gd name="connsiteY35" fmla="*/ 84268 h 379207"/>
              <a:gd name="connsiteX36" fmla="*/ 351820 w 436088"/>
              <a:gd name="connsiteY36" fmla="*/ 268605 h 379207"/>
              <a:gd name="connsiteX37" fmla="*/ 99015 w 436088"/>
              <a:gd name="connsiteY37" fmla="*/ 268605 h 379207"/>
              <a:gd name="connsiteX38" fmla="*/ 99015 w 436088"/>
              <a:gd name="connsiteY38" fmla="*/ 205404 h 379207"/>
              <a:gd name="connsiteX39" fmla="*/ 351820 w 436088"/>
              <a:gd name="connsiteY39" fmla="*/ 205404 h 379207"/>
              <a:gd name="connsiteX40" fmla="*/ 351820 w 436088"/>
              <a:gd name="connsiteY40" fmla="*/ 268605 h 379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088" h="379207">
                <a:moveTo>
                  <a:pt x="125876" y="136936"/>
                </a:moveTo>
                <a:lnTo>
                  <a:pt x="429242" y="83215"/>
                </a:lnTo>
                <a:lnTo>
                  <a:pt x="414495" y="0"/>
                </a:lnTo>
                <a:lnTo>
                  <a:pt x="0" y="73735"/>
                </a:lnTo>
                <a:lnTo>
                  <a:pt x="13694" y="151156"/>
                </a:lnTo>
                <a:lnTo>
                  <a:pt x="14747" y="358140"/>
                </a:lnTo>
                <a:cubicBezTo>
                  <a:pt x="14747" y="369727"/>
                  <a:pt x="24227" y="379208"/>
                  <a:pt x="35814" y="379208"/>
                </a:cubicBezTo>
                <a:lnTo>
                  <a:pt x="415022" y="379208"/>
                </a:lnTo>
                <a:cubicBezTo>
                  <a:pt x="426608" y="379208"/>
                  <a:pt x="436089" y="369727"/>
                  <a:pt x="436089" y="358140"/>
                </a:cubicBezTo>
                <a:lnTo>
                  <a:pt x="436089" y="136936"/>
                </a:lnTo>
                <a:lnTo>
                  <a:pt x="125876" y="136936"/>
                </a:lnTo>
                <a:close/>
                <a:moveTo>
                  <a:pt x="362354" y="30547"/>
                </a:moveTo>
                <a:lnTo>
                  <a:pt x="397641" y="24227"/>
                </a:lnTo>
                <a:lnTo>
                  <a:pt x="398695" y="30547"/>
                </a:lnTo>
                <a:lnTo>
                  <a:pt x="369727" y="71628"/>
                </a:lnTo>
                <a:lnTo>
                  <a:pt x="328647" y="79528"/>
                </a:lnTo>
                <a:lnTo>
                  <a:pt x="362354" y="30547"/>
                </a:lnTo>
                <a:close/>
                <a:moveTo>
                  <a:pt x="277032" y="45821"/>
                </a:moveTo>
                <a:lnTo>
                  <a:pt x="318640" y="38447"/>
                </a:lnTo>
                <a:lnTo>
                  <a:pt x="284406" y="87428"/>
                </a:lnTo>
                <a:lnTo>
                  <a:pt x="242798" y="94802"/>
                </a:lnTo>
                <a:lnTo>
                  <a:pt x="277032" y="45821"/>
                </a:lnTo>
                <a:close/>
                <a:moveTo>
                  <a:pt x="191184" y="61095"/>
                </a:moveTo>
                <a:lnTo>
                  <a:pt x="232791" y="53721"/>
                </a:lnTo>
                <a:lnTo>
                  <a:pt x="198557" y="102702"/>
                </a:lnTo>
                <a:lnTo>
                  <a:pt x="156950" y="110076"/>
                </a:lnTo>
                <a:lnTo>
                  <a:pt x="191184" y="61095"/>
                </a:lnTo>
                <a:close/>
                <a:moveTo>
                  <a:pt x="105862" y="76368"/>
                </a:moveTo>
                <a:lnTo>
                  <a:pt x="147470" y="68995"/>
                </a:lnTo>
                <a:lnTo>
                  <a:pt x="113236" y="117976"/>
                </a:lnTo>
                <a:lnTo>
                  <a:pt x="71628" y="125349"/>
                </a:lnTo>
                <a:lnTo>
                  <a:pt x="105862" y="76368"/>
                </a:lnTo>
                <a:close/>
                <a:moveTo>
                  <a:pt x="61621" y="84268"/>
                </a:moveTo>
                <a:lnTo>
                  <a:pt x="31074" y="127983"/>
                </a:lnTo>
                <a:lnTo>
                  <a:pt x="24227" y="90588"/>
                </a:lnTo>
                <a:lnTo>
                  <a:pt x="61621" y="84268"/>
                </a:lnTo>
                <a:close/>
                <a:moveTo>
                  <a:pt x="351820" y="268605"/>
                </a:moveTo>
                <a:lnTo>
                  <a:pt x="99015" y="268605"/>
                </a:lnTo>
                <a:lnTo>
                  <a:pt x="99015" y="205404"/>
                </a:lnTo>
                <a:lnTo>
                  <a:pt x="351820" y="205404"/>
                </a:lnTo>
                <a:lnTo>
                  <a:pt x="351820" y="268605"/>
                </a:lnTo>
                <a:close/>
              </a:path>
            </a:pathLst>
          </a:custGeom>
          <a:gradFill flip="none" rotWithShape="1"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  <a:tileRect/>
          </a:gradFill>
          <a:ln w="525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" name="图形 16" descr="日程表 纯色填充">
            <a:extLst>
              <a:ext uri="{FF2B5EF4-FFF2-40B4-BE49-F238E27FC236}">
                <a16:creationId xmlns:a16="http://schemas.microsoft.com/office/drawing/2014/main" id="{C85FF845-50F9-4D72-8541-043A38977E68}"/>
              </a:ext>
            </a:extLst>
          </p:cNvPr>
          <p:cNvGrpSpPr/>
          <p:nvPr/>
        </p:nvGrpSpPr>
        <p:grpSpPr>
          <a:xfrm>
            <a:off x="4619123" y="2510050"/>
            <a:ext cx="386668" cy="386668"/>
            <a:chOff x="4619123" y="2510050"/>
            <a:chExt cx="386668" cy="386668"/>
          </a:xfrm>
          <a:gradFill>
            <a:gsLst>
              <a:gs pos="0">
                <a:srgbClr val="545D79"/>
              </a:gs>
              <a:gs pos="100000">
                <a:srgbClr val="A5A5A5"/>
              </a:gs>
            </a:gsLst>
            <a:lin ang="16200000" scaled="1"/>
          </a:gra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8BBF890-8F2F-40BF-95C9-249D4EE91830}"/>
                </a:ext>
              </a:extLst>
            </p:cNvPr>
            <p:cNvSpPr/>
            <p:nvPr/>
          </p:nvSpPr>
          <p:spPr>
            <a:xfrm>
              <a:off x="4687358" y="2510050"/>
              <a:ext cx="34117" cy="68235"/>
            </a:xfrm>
            <a:custGeom>
              <a:avLst/>
              <a:gdLst>
                <a:gd name="connsiteX0" fmla="*/ 17059 w 34117"/>
                <a:gd name="connsiteY0" fmla="*/ 68236 h 68235"/>
                <a:gd name="connsiteX1" fmla="*/ 34118 w 34117"/>
                <a:gd name="connsiteY1" fmla="*/ 51177 h 68235"/>
                <a:gd name="connsiteX2" fmla="*/ 34118 w 34117"/>
                <a:gd name="connsiteY2" fmla="*/ 17059 h 68235"/>
                <a:gd name="connsiteX3" fmla="*/ 17059 w 34117"/>
                <a:gd name="connsiteY3" fmla="*/ 0 h 68235"/>
                <a:gd name="connsiteX4" fmla="*/ 0 w 34117"/>
                <a:gd name="connsiteY4" fmla="*/ 17059 h 68235"/>
                <a:gd name="connsiteX5" fmla="*/ 0 w 34117"/>
                <a:gd name="connsiteY5" fmla="*/ 51177 h 68235"/>
                <a:gd name="connsiteX6" fmla="*/ 17059 w 34117"/>
                <a:gd name="connsiteY6" fmla="*/ 68236 h 6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17" h="68235">
                  <a:moveTo>
                    <a:pt x="17059" y="68236"/>
                  </a:moveTo>
                  <a:cubicBezTo>
                    <a:pt x="26726" y="68236"/>
                    <a:pt x="34118" y="60843"/>
                    <a:pt x="34118" y="51177"/>
                  </a:cubicBezTo>
                  <a:lnTo>
                    <a:pt x="34118" y="17059"/>
                  </a:lnTo>
                  <a:cubicBezTo>
                    <a:pt x="34118" y="7392"/>
                    <a:pt x="26726" y="0"/>
                    <a:pt x="17059" y="0"/>
                  </a:cubicBezTo>
                  <a:cubicBezTo>
                    <a:pt x="7392" y="0"/>
                    <a:pt x="0" y="7392"/>
                    <a:pt x="0" y="17059"/>
                  </a:cubicBezTo>
                  <a:lnTo>
                    <a:pt x="0" y="51177"/>
                  </a:lnTo>
                  <a:cubicBezTo>
                    <a:pt x="0" y="60843"/>
                    <a:pt x="7392" y="68236"/>
                    <a:pt x="17059" y="68236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196CCDE-5386-41CF-B3FF-2EA0D9D69352}"/>
                </a:ext>
              </a:extLst>
            </p:cNvPr>
            <p:cNvSpPr/>
            <p:nvPr/>
          </p:nvSpPr>
          <p:spPr>
            <a:xfrm>
              <a:off x="4619123" y="2646521"/>
              <a:ext cx="386668" cy="250197"/>
            </a:xfrm>
            <a:custGeom>
              <a:avLst/>
              <a:gdLst>
                <a:gd name="connsiteX0" fmla="*/ 34118 w 386668"/>
                <a:gd name="connsiteY0" fmla="*/ 170589 h 250197"/>
                <a:gd name="connsiteX1" fmla="*/ 125099 w 386668"/>
                <a:gd name="connsiteY1" fmla="*/ 170589 h 250197"/>
                <a:gd name="connsiteX2" fmla="*/ 125099 w 386668"/>
                <a:gd name="connsiteY2" fmla="*/ 216079 h 250197"/>
                <a:gd name="connsiteX3" fmla="*/ 34118 w 386668"/>
                <a:gd name="connsiteY3" fmla="*/ 216079 h 250197"/>
                <a:gd name="connsiteX4" fmla="*/ 34118 w 386668"/>
                <a:gd name="connsiteY4" fmla="*/ 170589 h 250197"/>
                <a:gd name="connsiteX5" fmla="*/ 34118 w 386668"/>
                <a:gd name="connsiteY5" fmla="*/ 102353 h 250197"/>
                <a:gd name="connsiteX6" fmla="*/ 125099 w 386668"/>
                <a:gd name="connsiteY6" fmla="*/ 102353 h 250197"/>
                <a:gd name="connsiteX7" fmla="*/ 125099 w 386668"/>
                <a:gd name="connsiteY7" fmla="*/ 147844 h 250197"/>
                <a:gd name="connsiteX8" fmla="*/ 34118 w 386668"/>
                <a:gd name="connsiteY8" fmla="*/ 147844 h 250197"/>
                <a:gd name="connsiteX9" fmla="*/ 34118 w 386668"/>
                <a:gd name="connsiteY9" fmla="*/ 102353 h 250197"/>
                <a:gd name="connsiteX10" fmla="*/ 34118 w 386668"/>
                <a:gd name="connsiteY10" fmla="*/ 34118 h 250197"/>
                <a:gd name="connsiteX11" fmla="*/ 125099 w 386668"/>
                <a:gd name="connsiteY11" fmla="*/ 34118 h 250197"/>
                <a:gd name="connsiteX12" fmla="*/ 125099 w 386668"/>
                <a:gd name="connsiteY12" fmla="*/ 79608 h 250197"/>
                <a:gd name="connsiteX13" fmla="*/ 34118 w 386668"/>
                <a:gd name="connsiteY13" fmla="*/ 79608 h 250197"/>
                <a:gd name="connsiteX14" fmla="*/ 34118 w 386668"/>
                <a:gd name="connsiteY14" fmla="*/ 34118 h 250197"/>
                <a:gd name="connsiteX15" fmla="*/ 238825 w 386668"/>
                <a:gd name="connsiteY15" fmla="*/ 34118 h 250197"/>
                <a:gd name="connsiteX16" fmla="*/ 238825 w 386668"/>
                <a:gd name="connsiteY16" fmla="*/ 79608 h 250197"/>
                <a:gd name="connsiteX17" fmla="*/ 147844 w 386668"/>
                <a:gd name="connsiteY17" fmla="*/ 79608 h 250197"/>
                <a:gd name="connsiteX18" fmla="*/ 147844 w 386668"/>
                <a:gd name="connsiteY18" fmla="*/ 34118 h 250197"/>
                <a:gd name="connsiteX19" fmla="*/ 238825 w 386668"/>
                <a:gd name="connsiteY19" fmla="*/ 34118 h 250197"/>
                <a:gd name="connsiteX20" fmla="*/ 352551 w 386668"/>
                <a:gd name="connsiteY20" fmla="*/ 34118 h 250197"/>
                <a:gd name="connsiteX21" fmla="*/ 352551 w 386668"/>
                <a:gd name="connsiteY21" fmla="*/ 79608 h 250197"/>
                <a:gd name="connsiteX22" fmla="*/ 261570 w 386668"/>
                <a:gd name="connsiteY22" fmla="*/ 79608 h 250197"/>
                <a:gd name="connsiteX23" fmla="*/ 261570 w 386668"/>
                <a:gd name="connsiteY23" fmla="*/ 34118 h 250197"/>
                <a:gd name="connsiteX24" fmla="*/ 352551 w 386668"/>
                <a:gd name="connsiteY24" fmla="*/ 34118 h 250197"/>
                <a:gd name="connsiteX25" fmla="*/ 352551 w 386668"/>
                <a:gd name="connsiteY25" fmla="*/ 147844 h 250197"/>
                <a:gd name="connsiteX26" fmla="*/ 261570 w 386668"/>
                <a:gd name="connsiteY26" fmla="*/ 147844 h 250197"/>
                <a:gd name="connsiteX27" fmla="*/ 261570 w 386668"/>
                <a:gd name="connsiteY27" fmla="*/ 102353 h 250197"/>
                <a:gd name="connsiteX28" fmla="*/ 352551 w 386668"/>
                <a:gd name="connsiteY28" fmla="*/ 102353 h 250197"/>
                <a:gd name="connsiteX29" fmla="*/ 352551 w 386668"/>
                <a:gd name="connsiteY29" fmla="*/ 147844 h 250197"/>
                <a:gd name="connsiteX30" fmla="*/ 352551 w 386668"/>
                <a:gd name="connsiteY30" fmla="*/ 216079 h 250197"/>
                <a:gd name="connsiteX31" fmla="*/ 261570 w 386668"/>
                <a:gd name="connsiteY31" fmla="*/ 216079 h 250197"/>
                <a:gd name="connsiteX32" fmla="*/ 261570 w 386668"/>
                <a:gd name="connsiteY32" fmla="*/ 170589 h 250197"/>
                <a:gd name="connsiteX33" fmla="*/ 352551 w 386668"/>
                <a:gd name="connsiteY33" fmla="*/ 170589 h 250197"/>
                <a:gd name="connsiteX34" fmla="*/ 352551 w 386668"/>
                <a:gd name="connsiteY34" fmla="*/ 216079 h 250197"/>
                <a:gd name="connsiteX35" fmla="*/ 147844 w 386668"/>
                <a:gd name="connsiteY35" fmla="*/ 147844 h 250197"/>
                <a:gd name="connsiteX36" fmla="*/ 147844 w 386668"/>
                <a:gd name="connsiteY36" fmla="*/ 102353 h 250197"/>
                <a:gd name="connsiteX37" fmla="*/ 238825 w 386668"/>
                <a:gd name="connsiteY37" fmla="*/ 102353 h 250197"/>
                <a:gd name="connsiteX38" fmla="*/ 238825 w 386668"/>
                <a:gd name="connsiteY38" fmla="*/ 147844 h 250197"/>
                <a:gd name="connsiteX39" fmla="*/ 147844 w 386668"/>
                <a:gd name="connsiteY39" fmla="*/ 147844 h 250197"/>
                <a:gd name="connsiteX40" fmla="*/ 147844 w 386668"/>
                <a:gd name="connsiteY40" fmla="*/ 216079 h 250197"/>
                <a:gd name="connsiteX41" fmla="*/ 147844 w 386668"/>
                <a:gd name="connsiteY41" fmla="*/ 170589 h 250197"/>
                <a:gd name="connsiteX42" fmla="*/ 238825 w 386668"/>
                <a:gd name="connsiteY42" fmla="*/ 170589 h 250197"/>
                <a:gd name="connsiteX43" fmla="*/ 238825 w 386668"/>
                <a:gd name="connsiteY43" fmla="*/ 216079 h 250197"/>
                <a:gd name="connsiteX44" fmla="*/ 147844 w 386668"/>
                <a:gd name="connsiteY44" fmla="*/ 216079 h 250197"/>
                <a:gd name="connsiteX45" fmla="*/ 0 w 386668"/>
                <a:gd name="connsiteY45" fmla="*/ 250197 h 250197"/>
                <a:gd name="connsiteX46" fmla="*/ 386669 w 386668"/>
                <a:gd name="connsiteY46" fmla="*/ 250197 h 250197"/>
                <a:gd name="connsiteX47" fmla="*/ 386669 w 386668"/>
                <a:gd name="connsiteY47" fmla="*/ 0 h 250197"/>
                <a:gd name="connsiteX48" fmla="*/ 0 w 386668"/>
                <a:gd name="connsiteY48" fmla="*/ 0 h 250197"/>
                <a:gd name="connsiteX49" fmla="*/ 0 w 386668"/>
                <a:gd name="connsiteY49" fmla="*/ 250197 h 25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386668" h="250197">
                  <a:moveTo>
                    <a:pt x="34118" y="170589"/>
                  </a:moveTo>
                  <a:lnTo>
                    <a:pt x="125099" y="170589"/>
                  </a:lnTo>
                  <a:lnTo>
                    <a:pt x="125099" y="216079"/>
                  </a:lnTo>
                  <a:lnTo>
                    <a:pt x="34118" y="216079"/>
                  </a:lnTo>
                  <a:lnTo>
                    <a:pt x="34118" y="170589"/>
                  </a:lnTo>
                  <a:close/>
                  <a:moveTo>
                    <a:pt x="34118" y="102353"/>
                  </a:moveTo>
                  <a:lnTo>
                    <a:pt x="125099" y="102353"/>
                  </a:lnTo>
                  <a:lnTo>
                    <a:pt x="125099" y="147844"/>
                  </a:lnTo>
                  <a:lnTo>
                    <a:pt x="34118" y="147844"/>
                  </a:lnTo>
                  <a:lnTo>
                    <a:pt x="34118" y="102353"/>
                  </a:lnTo>
                  <a:close/>
                  <a:moveTo>
                    <a:pt x="34118" y="34118"/>
                  </a:moveTo>
                  <a:lnTo>
                    <a:pt x="125099" y="34118"/>
                  </a:lnTo>
                  <a:lnTo>
                    <a:pt x="125099" y="79608"/>
                  </a:lnTo>
                  <a:lnTo>
                    <a:pt x="34118" y="79608"/>
                  </a:lnTo>
                  <a:lnTo>
                    <a:pt x="34118" y="34118"/>
                  </a:lnTo>
                  <a:close/>
                  <a:moveTo>
                    <a:pt x="238825" y="34118"/>
                  </a:moveTo>
                  <a:lnTo>
                    <a:pt x="238825" y="79608"/>
                  </a:lnTo>
                  <a:lnTo>
                    <a:pt x="147844" y="79608"/>
                  </a:lnTo>
                  <a:lnTo>
                    <a:pt x="147844" y="34118"/>
                  </a:lnTo>
                  <a:lnTo>
                    <a:pt x="238825" y="34118"/>
                  </a:lnTo>
                  <a:close/>
                  <a:moveTo>
                    <a:pt x="352551" y="34118"/>
                  </a:moveTo>
                  <a:lnTo>
                    <a:pt x="352551" y="79608"/>
                  </a:lnTo>
                  <a:lnTo>
                    <a:pt x="261570" y="79608"/>
                  </a:lnTo>
                  <a:lnTo>
                    <a:pt x="261570" y="34118"/>
                  </a:lnTo>
                  <a:lnTo>
                    <a:pt x="352551" y="34118"/>
                  </a:lnTo>
                  <a:close/>
                  <a:moveTo>
                    <a:pt x="352551" y="147844"/>
                  </a:moveTo>
                  <a:lnTo>
                    <a:pt x="261570" y="147844"/>
                  </a:lnTo>
                  <a:lnTo>
                    <a:pt x="261570" y="102353"/>
                  </a:lnTo>
                  <a:lnTo>
                    <a:pt x="352551" y="102353"/>
                  </a:lnTo>
                  <a:lnTo>
                    <a:pt x="352551" y="147844"/>
                  </a:lnTo>
                  <a:close/>
                  <a:moveTo>
                    <a:pt x="352551" y="216079"/>
                  </a:moveTo>
                  <a:lnTo>
                    <a:pt x="261570" y="216079"/>
                  </a:lnTo>
                  <a:lnTo>
                    <a:pt x="261570" y="170589"/>
                  </a:lnTo>
                  <a:lnTo>
                    <a:pt x="352551" y="170589"/>
                  </a:lnTo>
                  <a:lnTo>
                    <a:pt x="352551" y="216079"/>
                  </a:lnTo>
                  <a:close/>
                  <a:moveTo>
                    <a:pt x="147844" y="147844"/>
                  </a:moveTo>
                  <a:lnTo>
                    <a:pt x="147844" y="102353"/>
                  </a:lnTo>
                  <a:lnTo>
                    <a:pt x="238825" y="102353"/>
                  </a:lnTo>
                  <a:lnTo>
                    <a:pt x="238825" y="147844"/>
                  </a:lnTo>
                  <a:lnTo>
                    <a:pt x="147844" y="147844"/>
                  </a:lnTo>
                  <a:close/>
                  <a:moveTo>
                    <a:pt x="147844" y="216079"/>
                  </a:moveTo>
                  <a:lnTo>
                    <a:pt x="147844" y="170589"/>
                  </a:lnTo>
                  <a:lnTo>
                    <a:pt x="238825" y="170589"/>
                  </a:lnTo>
                  <a:lnTo>
                    <a:pt x="238825" y="216079"/>
                  </a:lnTo>
                  <a:lnTo>
                    <a:pt x="147844" y="216079"/>
                  </a:lnTo>
                  <a:close/>
                  <a:moveTo>
                    <a:pt x="0" y="250197"/>
                  </a:moveTo>
                  <a:lnTo>
                    <a:pt x="386669" y="250197"/>
                  </a:lnTo>
                  <a:lnTo>
                    <a:pt x="386669" y="0"/>
                  </a:lnTo>
                  <a:lnTo>
                    <a:pt x="0" y="0"/>
                  </a:lnTo>
                  <a:lnTo>
                    <a:pt x="0" y="250197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6D1AB2F-477C-4E98-8818-D50EB888EB3B}"/>
                </a:ext>
              </a:extLst>
            </p:cNvPr>
            <p:cNvSpPr/>
            <p:nvPr/>
          </p:nvSpPr>
          <p:spPr>
            <a:xfrm>
              <a:off x="4903438" y="2510050"/>
              <a:ext cx="34117" cy="68235"/>
            </a:xfrm>
            <a:custGeom>
              <a:avLst/>
              <a:gdLst>
                <a:gd name="connsiteX0" fmla="*/ 17059 w 34117"/>
                <a:gd name="connsiteY0" fmla="*/ 68236 h 68235"/>
                <a:gd name="connsiteX1" fmla="*/ 34118 w 34117"/>
                <a:gd name="connsiteY1" fmla="*/ 51177 h 68235"/>
                <a:gd name="connsiteX2" fmla="*/ 34118 w 34117"/>
                <a:gd name="connsiteY2" fmla="*/ 17059 h 68235"/>
                <a:gd name="connsiteX3" fmla="*/ 17059 w 34117"/>
                <a:gd name="connsiteY3" fmla="*/ 0 h 68235"/>
                <a:gd name="connsiteX4" fmla="*/ 0 w 34117"/>
                <a:gd name="connsiteY4" fmla="*/ 17059 h 68235"/>
                <a:gd name="connsiteX5" fmla="*/ 0 w 34117"/>
                <a:gd name="connsiteY5" fmla="*/ 51177 h 68235"/>
                <a:gd name="connsiteX6" fmla="*/ 17059 w 34117"/>
                <a:gd name="connsiteY6" fmla="*/ 68236 h 6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17" h="68235">
                  <a:moveTo>
                    <a:pt x="17059" y="68236"/>
                  </a:moveTo>
                  <a:cubicBezTo>
                    <a:pt x="26726" y="68236"/>
                    <a:pt x="34118" y="60843"/>
                    <a:pt x="34118" y="51177"/>
                  </a:cubicBezTo>
                  <a:lnTo>
                    <a:pt x="34118" y="17059"/>
                  </a:lnTo>
                  <a:cubicBezTo>
                    <a:pt x="34118" y="7392"/>
                    <a:pt x="26726" y="0"/>
                    <a:pt x="17059" y="0"/>
                  </a:cubicBezTo>
                  <a:cubicBezTo>
                    <a:pt x="7392" y="0"/>
                    <a:pt x="0" y="7392"/>
                    <a:pt x="0" y="17059"/>
                  </a:cubicBezTo>
                  <a:lnTo>
                    <a:pt x="0" y="51177"/>
                  </a:lnTo>
                  <a:cubicBezTo>
                    <a:pt x="0" y="60843"/>
                    <a:pt x="7392" y="68236"/>
                    <a:pt x="17059" y="68236"/>
                  </a:cubicBez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581A9E7-1D0C-41B2-A536-2DBAD2DEBBAB}"/>
                </a:ext>
              </a:extLst>
            </p:cNvPr>
            <p:cNvSpPr/>
            <p:nvPr/>
          </p:nvSpPr>
          <p:spPr>
            <a:xfrm>
              <a:off x="4619123" y="2544168"/>
              <a:ext cx="386668" cy="79608"/>
            </a:xfrm>
            <a:custGeom>
              <a:avLst/>
              <a:gdLst>
                <a:gd name="connsiteX0" fmla="*/ 341178 w 386668"/>
                <a:gd name="connsiteY0" fmla="*/ 0 h 79608"/>
                <a:gd name="connsiteX1" fmla="*/ 341178 w 386668"/>
                <a:gd name="connsiteY1" fmla="*/ 17059 h 79608"/>
                <a:gd name="connsiteX2" fmla="*/ 301374 w 386668"/>
                <a:gd name="connsiteY2" fmla="*/ 56863 h 79608"/>
                <a:gd name="connsiteX3" fmla="*/ 261570 w 386668"/>
                <a:gd name="connsiteY3" fmla="*/ 17059 h 79608"/>
                <a:gd name="connsiteX4" fmla="*/ 261570 w 386668"/>
                <a:gd name="connsiteY4" fmla="*/ 0 h 79608"/>
                <a:gd name="connsiteX5" fmla="*/ 125099 w 386668"/>
                <a:gd name="connsiteY5" fmla="*/ 0 h 79608"/>
                <a:gd name="connsiteX6" fmla="*/ 125099 w 386668"/>
                <a:gd name="connsiteY6" fmla="*/ 17059 h 79608"/>
                <a:gd name="connsiteX7" fmla="*/ 85295 w 386668"/>
                <a:gd name="connsiteY7" fmla="*/ 56863 h 79608"/>
                <a:gd name="connsiteX8" fmla="*/ 45490 w 386668"/>
                <a:gd name="connsiteY8" fmla="*/ 17059 h 79608"/>
                <a:gd name="connsiteX9" fmla="*/ 45490 w 386668"/>
                <a:gd name="connsiteY9" fmla="*/ 0 h 79608"/>
                <a:gd name="connsiteX10" fmla="*/ 0 w 386668"/>
                <a:gd name="connsiteY10" fmla="*/ 0 h 79608"/>
                <a:gd name="connsiteX11" fmla="*/ 0 w 386668"/>
                <a:gd name="connsiteY11" fmla="*/ 79608 h 79608"/>
                <a:gd name="connsiteX12" fmla="*/ 386669 w 386668"/>
                <a:gd name="connsiteY12" fmla="*/ 79608 h 79608"/>
                <a:gd name="connsiteX13" fmla="*/ 386669 w 386668"/>
                <a:gd name="connsiteY13" fmla="*/ 0 h 79608"/>
                <a:gd name="connsiteX14" fmla="*/ 341178 w 386668"/>
                <a:gd name="connsiteY14" fmla="*/ 0 h 7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6668" h="79608">
                  <a:moveTo>
                    <a:pt x="341178" y="0"/>
                  </a:moveTo>
                  <a:lnTo>
                    <a:pt x="341178" y="17059"/>
                  </a:lnTo>
                  <a:cubicBezTo>
                    <a:pt x="341178" y="39235"/>
                    <a:pt x="323551" y="56863"/>
                    <a:pt x="301374" y="56863"/>
                  </a:cubicBezTo>
                  <a:cubicBezTo>
                    <a:pt x="279197" y="56863"/>
                    <a:pt x="261570" y="39235"/>
                    <a:pt x="261570" y="17059"/>
                  </a:cubicBezTo>
                  <a:lnTo>
                    <a:pt x="261570" y="0"/>
                  </a:lnTo>
                  <a:lnTo>
                    <a:pt x="125099" y="0"/>
                  </a:lnTo>
                  <a:lnTo>
                    <a:pt x="125099" y="17059"/>
                  </a:lnTo>
                  <a:cubicBezTo>
                    <a:pt x="125099" y="39235"/>
                    <a:pt x="107471" y="56863"/>
                    <a:pt x="85295" y="56863"/>
                  </a:cubicBezTo>
                  <a:cubicBezTo>
                    <a:pt x="63118" y="56863"/>
                    <a:pt x="45490" y="39235"/>
                    <a:pt x="45490" y="17059"/>
                  </a:cubicBezTo>
                  <a:lnTo>
                    <a:pt x="45490" y="0"/>
                  </a:lnTo>
                  <a:lnTo>
                    <a:pt x="0" y="0"/>
                  </a:lnTo>
                  <a:lnTo>
                    <a:pt x="0" y="79608"/>
                  </a:lnTo>
                  <a:lnTo>
                    <a:pt x="386669" y="79608"/>
                  </a:lnTo>
                  <a:lnTo>
                    <a:pt x="386669" y="0"/>
                  </a:lnTo>
                  <a:lnTo>
                    <a:pt x="341178" y="0"/>
                  </a:lnTo>
                  <a:close/>
                </a:path>
              </a:pathLst>
            </a:custGeom>
            <a:grpFill/>
            <a:ln w="56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E4DA29D1-7001-48B1-809C-5CB4258E4A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8" t="31343" b="21281"/>
          <a:stretch/>
        </p:blipFill>
        <p:spPr>
          <a:xfrm>
            <a:off x="900113" y="1245733"/>
            <a:ext cx="3409179" cy="306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208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109"/>
          <p:cNvSpPr/>
          <p:nvPr/>
        </p:nvSpPr>
        <p:spPr>
          <a:xfrm>
            <a:off x="4572000" y="1261623"/>
            <a:ext cx="3687660" cy="2620254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876218" y="1448540"/>
            <a:ext cx="706311" cy="708642"/>
          </a:xfrm>
          <a:prstGeom prst="ellipse">
            <a:avLst/>
          </a:prstGeom>
          <a:gradFill>
            <a:gsLst>
              <a:gs pos="0">
                <a:srgbClr val="268AFC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57862" y="1708171"/>
            <a:ext cx="2721636" cy="443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9" name="矩形 8"/>
          <p:cNvSpPr/>
          <p:nvPr/>
        </p:nvSpPr>
        <p:spPr>
          <a:xfrm>
            <a:off x="1657862" y="1404928"/>
            <a:ext cx="1350370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876218" y="2396632"/>
            <a:ext cx="706311" cy="708642"/>
          </a:xfrm>
          <a:prstGeom prst="ellipse">
            <a:avLst/>
          </a:prstGeom>
          <a:gradFill flip="none" rotWithShape="1">
            <a:gsLst>
              <a:gs pos="0">
                <a:srgbClr val="545D79"/>
              </a:gs>
              <a:gs pos="100000">
                <a:srgbClr val="A5A5A5"/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57862" y="2656264"/>
            <a:ext cx="2721636" cy="443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2" name="矩形 11"/>
          <p:cNvSpPr/>
          <p:nvPr/>
        </p:nvSpPr>
        <p:spPr>
          <a:xfrm>
            <a:off x="1657862" y="2353021"/>
            <a:ext cx="1350370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Oval 7"/>
          <p:cNvSpPr>
            <a:spLocks noChangeArrowheads="1"/>
          </p:cNvSpPr>
          <p:nvPr/>
        </p:nvSpPr>
        <p:spPr bwMode="auto">
          <a:xfrm>
            <a:off x="876218" y="3344724"/>
            <a:ext cx="706311" cy="708642"/>
          </a:xfrm>
          <a:prstGeom prst="ellipse">
            <a:avLst/>
          </a:prstGeom>
          <a:gradFill>
            <a:gsLst>
              <a:gs pos="0">
                <a:srgbClr val="268AFC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57862" y="3604356"/>
            <a:ext cx="2721636" cy="443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5" name="矩形 14"/>
          <p:cNvSpPr/>
          <p:nvPr/>
        </p:nvSpPr>
        <p:spPr>
          <a:xfrm>
            <a:off x="1657862" y="3301113"/>
            <a:ext cx="1350370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文本框 11">
            <a:extLst>
              <a:ext uri="{FF2B5EF4-FFF2-40B4-BE49-F238E27FC236}">
                <a16:creationId xmlns:a16="http://schemas.microsoft.com/office/drawing/2014/main" id="{4460C8BF-C28F-45E5-99E3-192D57C909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604" y="311731"/>
            <a:ext cx="146578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spc="225" dirty="0">
                <a:cs typeface="+mn-ea"/>
                <a:sym typeface="+mn-lt"/>
              </a:rPr>
              <a:t>项目介绍</a:t>
            </a:r>
          </a:p>
        </p:txBody>
      </p:sp>
    </p:spTree>
    <p:extLst>
      <p:ext uri="{BB962C8B-B14F-4D97-AF65-F5344CB8AC3E}">
        <p14:creationId xmlns:p14="http://schemas.microsoft.com/office/powerpoint/2010/main" val="15756828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124"/>
          <p:cNvSpPr>
            <a:spLocks noEditPoints="1"/>
          </p:cNvSpPr>
          <p:nvPr/>
        </p:nvSpPr>
        <p:spPr bwMode="auto">
          <a:xfrm>
            <a:off x="5027153" y="3802171"/>
            <a:ext cx="421146" cy="481644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7" name="Freeform 125"/>
          <p:cNvSpPr>
            <a:spLocks noEditPoints="1"/>
          </p:cNvSpPr>
          <p:nvPr/>
        </p:nvSpPr>
        <p:spPr bwMode="auto">
          <a:xfrm>
            <a:off x="5050420" y="2731981"/>
            <a:ext cx="337381" cy="5328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Freeform 126"/>
          <p:cNvSpPr>
            <a:spLocks noEditPoints="1"/>
          </p:cNvSpPr>
          <p:nvPr/>
        </p:nvSpPr>
        <p:spPr bwMode="auto">
          <a:xfrm>
            <a:off x="4989924" y="1752340"/>
            <a:ext cx="458374" cy="467683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" b="2439"/>
          <a:stretch/>
        </p:blipFill>
        <p:spPr bwMode="auto">
          <a:xfrm>
            <a:off x="900113" y="1765170"/>
            <a:ext cx="3671887" cy="251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文本框 11">
            <a:extLst>
              <a:ext uri="{FF2B5EF4-FFF2-40B4-BE49-F238E27FC236}">
                <a16:creationId xmlns:a16="http://schemas.microsoft.com/office/drawing/2014/main" id="{56D14D09-81E9-4E03-A29B-58C2336436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604" y="311731"/>
            <a:ext cx="146578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spc="225" dirty="0">
                <a:cs typeface="+mn-ea"/>
                <a:sym typeface="+mn-lt"/>
              </a:rPr>
              <a:t>项目介绍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0094901-0924-4ED6-A718-C2B279395ADF}"/>
              </a:ext>
            </a:extLst>
          </p:cNvPr>
          <p:cNvSpPr txBox="1"/>
          <p:nvPr/>
        </p:nvSpPr>
        <p:spPr>
          <a:xfrm>
            <a:off x="823604" y="821584"/>
            <a:ext cx="7520296" cy="796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A605395-56FA-4325-97C5-520F1D8360C4}"/>
              </a:ext>
            </a:extLst>
          </p:cNvPr>
          <p:cNvGrpSpPr/>
          <p:nvPr/>
        </p:nvGrpSpPr>
        <p:grpSpPr>
          <a:xfrm>
            <a:off x="5536811" y="1752340"/>
            <a:ext cx="2744775" cy="728023"/>
            <a:chOff x="5599125" y="1752340"/>
            <a:chExt cx="2744775" cy="728023"/>
          </a:xfrm>
        </p:grpSpPr>
        <p:sp>
          <p:nvSpPr>
            <p:cNvPr id="30" name="Rectangle 24">
              <a:extLst>
                <a:ext uri="{FF2B5EF4-FFF2-40B4-BE49-F238E27FC236}">
                  <a16:creationId xmlns:a16="http://schemas.microsoft.com/office/drawing/2014/main" id="{3192A67E-0F8C-4C64-8B47-4727B2B989D7}"/>
                </a:ext>
              </a:extLst>
            </p:cNvPr>
            <p:cNvSpPr/>
            <p:nvPr/>
          </p:nvSpPr>
          <p:spPr>
            <a:xfrm>
              <a:off x="5599125" y="2003309"/>
              <a:ext cx="2744775" cy="477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1" name="TextBox 25">
              <a:extLst>
                <a:ext uri="{FF2B5EF4-FFF2-40B4-BE49-F238E27FC236}">
                  <a16:creationId xmlns:a16="http://schemas.microsoft.com/office/drawing/2014/main" id="{1D208636-91D8-4A43-B5A2-8BE87F9B1A3E}"/>
                </a:ext>
              </a:extLst>
            </p:cNvPr>
            <p:cNvSpPr txBox="1"/>
            <p:nvPr/>
          </p:nvSpPr>
          <p:spPr>
            <a:xfrm>
              <a:off x="5599125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75B91B4-473D-4B0B-B5E4-2AB94C9C2F18}"/>
              </a:ext>
            </a:extLst>
          </p:cNvPr>
          <p:cNvGrpSpPr/>
          <p:nvPr/>
        </p:nvGrpSpPr>
        <p:grpSpPr>
          <a:xfrm>
            <a:off x="5536811" y="2697885"/>
            <a:ext cx="2744775" cy="728023"/>
            <a:chOff x="5599125" y="1752340"/>
            <a:chExt cx="2744775" cy="728023"/>
          </a:xfrm>
        </p:grpSpPr>
        <p:sp>
          <p:nvSpPr>
            <p:cNvPr id="53" name="Rectangle 24">
              <a:extLst>
                <a:ext uri="{FF2B5EF4-FFF2-40B4-BE49-F238E27FC236}">
                  <a16:creationId xmlns:a16="http://schemas.microsoft.com/office/drawing/2014/main" id="{7C9D486D-74E9-489B-9155-5A43503C87FD}"/>
                </a:ext>
              </a:extLst>
            </p:cNvPr>
            <p:cNvSpPr/>
            <p:nvPr/>
          </p:nvSpPr>
          <p:spPr>
            <a:xfrm>
              <a:off x="5599125" y="2003309"/>
              <a:ext cx="2744775" cy="477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4" name="TextBox 25">
              <a:extLst>
                <a:ext uri="{FF2B5EF4-FFF2-40B4-BE49-F238E27FC236}">
                  <a16:creationId xmlns:a16="http://schemas.microsoft.com/office/drawing/2014/main" id="{C4DF7C9D-0FBB-460E-9800-20A6D6A8EF85}"/>
                </a:ext>
              </a:extLst>
            </p:cNvPr>
            <p:cNvSpPr txBox="1"/>
            <p:nvPr/>
          </p:nvSpPr>
          <p:spPr>
            <a:xfrm>
              <a:off x="5599125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0CF1CC5-16E8-4778-B94C-BF00F7AE0DB0}"/>
              </a:ext>
            </a:extLst>
          </p:cNvPr>
          <p:cNvGrpSpPr/>
          <p:nvPr/>
        </p:nvGrpSpPr>
        <p:grpSpPr>
          <a:xfrm>
            <a:off x="5536811" y="3665799"/>
            <a:ext cx="2744775" cy="728023"/>
            <a:chOff x="5599125" y="1752340"/>
            <a:chExt cx="2744775" cy="728023"/>
          </a:xfrm>
        </p:grpSpPr>
        <p:sp>
          <p:nvSpPr>
            <p:cNvPr id="56" name="Rectangle 24">
              <a:extLst>
                <a:ext uri="{FF2B5EF4-FFF2-40B4-BE49-F238E27FC236}">
                  <a16:creationId xmlns:a16="http://schemas.microsoft.com/office/drawing/2014/main" id="{A000641E-8264-410D-AAB8-597AF48CD147}"/>
                </a:ext>
              </a:extLst>
            </p:cNvPr>
            <p:cNvSpPr/>
            <p:nvPr/>
          </p:nvSpPr>
          <p:spPr>
            <a:xfrm>
              <a:off x="5599125" y="2003309"/>
              <a:ext cx="2744775" cy="4770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7" name="TextBox 25">
              <a:extLst>
                <a:ext uri="{FF2B5EF4-FFF2-40B4-BE49-F238E27FC236}">
                  <a16:creationId xmlns:a16="http://schemas.microsoft.com/office/drawing/2014/main" id="{E59D179C-476D-4FA4-B54E-9108BAD31E1C}"/>
                </a:ext>
              </a:extLst>
            </p:cNvPr>
            <p:cNvSpPr txBox="1"/>
            <p:nvPr/>
          </p:nvSpPr>
          <p:spPr>
            <a:xfrm>
              <a:off x="5599125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72178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"/>
          <p:cNvGrpSpPr/>
          <p:nvPr/>
        </p:nvGrpSpPr>
        <p:grpSpPr>
          <a:xfrm>
            <a:off x="748590" y="1030251"/>
            <a:ext cx="7539480" cy="3299508"/>
            <a:chOff x="1100786" y="1551735"/>
            <a:chExt cx="10052640" cy="4399344"/>
          </a:xfrm>
        </p:grpSpPr>
        <p:sp>
          <p:nvSpPr>
            <p:cNvPr id="38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39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40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5A5A5"/>
                </a:gs>
                <a:gs pos="100000">
                  <a:srgbClr val="545D7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41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42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43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44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5A5A5"/>
                </a:gs>
                <a:gs pos="100000">
                  <a:srgbClr val="545D7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cs typeface="+mn-ea"/>
                <a:sym typeface="+mn-lt"/>
              </a:endParaRPr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9" name="Straight Arrow Connector 37"/>
          <p:cNvCxnSpPr/>
          <p:nvPr/>
        </p:nvCxnSpPr>
        <p:spPr>
          <a:xfrm>
            <a:off x="2393581" y="2680005"/>
            <a:ext cx="0" cy="720717"/>
          </a:xfrm>
          <a:prstGeom prst="straightConnector1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0"/>
          <p:cNvCxnSpPr/>
          <p:nvPr/>
        </p:nvCxnSpPr>
        <p:spPr>
          <a:xfrm>
            <a:off x="5223870" y="2680005"/>
            <a:ext cx="0" cy="720717"/>
          </a:xfrm>
          <a:prstGeom prst="straightConnector1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41"/>
          <p:cNvCxnSpPr/>
          <p:nvPr/>
        </p:nvCxnSpPr>
        <p:spPr>
          <a:xfrm flipV="1">
            <a:off x="6636663" y="1959687"/>
            <a:ext cx="0" cy="720717"/>
          </a:xfrm>
          <a:prstGeom prst="straightConnector1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42"/>
          <p:cNvCxnSpPr/>
          <p:nvPr/>
        </p:nvCxnSpPr>
        <p:spPr>
          <a:xfrm flipV="1">
            <a:off x="3817376" y="1959687"/>
            <a:ext cx="0" cy="720717"/>
          </a:xfrm>
          <a:prstGeom prst="straightConnector1">
            <a:avLst/>
          </a:prstGeom>
          <a:ln w="25400">
            <a:solidFill>
              <a:schemeClr val="tx2">
                <a:lumMod val="40000"/>
                <a:lumOff val="6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6"/>
          <p:cNvGrpSpPr/>
          <p:nvPr/>
        </p:nvGrpSpPr>
        <p:grpSpPr>
          <a:xfrm>
            <a:off x="2786517" y="990236"/>
            <a:ext cx="2058500" cy="928406"/>
            <a:chOff x="3818023" y="1536874"/>
            <a:chExt cx="2744666" cy="1237872"/>
          </a:xfrm>
        </p:grpSpPr>
        <p:sp>
          <p:nvSpPr>
            <p:cNvPr id="60" name="TextBox 59"/>
            <p:cNvSpPr txBox="1"/>
            <p:nvPr/>
          </p:nvSpPr>
          <p:spPr>
            <a:xfrm>
              <a:off x="4509643" y="1536874"/>
              <a:ext cx="1340538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</a:t>
              </a:r>
              <a:endParaRPr lang="en-GB" sz="1600" b="1" dirty="0">
                <a:cs typeface="+mn-ea"/>
                <a:sym typeface="+mn-lt"/>
              </a:endParaRPr>
            </a:p>
          </p:txBody>
        </p:sp>
        <p:sp>
          <p:nvSpPr>
            <p:cNvPr id="61" name="Rectangle 50"/>
            <p:cNvSpPr/>
            <p:nvPr/>
          </p:nvSpPr>
          <p:spPr>
            <a:xfrm>
              <a:off x="3818023" y="1899037"/>
              <a:ext cx="2744666" cy="8757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65" name="文本框 11">
            <a:extLst>
              <a:ext uri="{FF2B5EF4-FFF2-40B4-BE49-F238E27FC236}">
                <a16:creationId xmlns:a16="http://schemas.microsoft.com/office/drawing/2014/main" id="{ECA0980E-0664-4CE4-B06D-98657EE99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604" y="311731"/>
            <a:ext cx="146578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spc="225" dirty="0">
                <a:cs typeface="+mn-ea"/>
                <a:sym typeface="+mn-lt"/>
              </a:rPr>
              <a:t>项目介绍</a:t>
            </a:r>
          </a:p>
        </p:txBody>
      </p:sp>
      <p:grpSp>
        <p:nvGrpSpPr>
          <p:cNvPr id="66" name="Group 6">
            <a:extLst>
              <a:ext uri="{FF2B5EF4-FFF2-40B4-BE49-F238E27FC236}">
                <a16:creationId xmlns:a16="http://schemas.microsoft.com/office/drawing/2014/main" id="{780AE536-1112-4B48-A6C0-9C4558F694F2}"/>
              </a:ext>
            </a:extLst>
          </p:cNvPr>
          <p:cNvGrpSpPr/>
          <p:nvPr/>
        </p:nvGrpSpPr>
        <p:grpSpPr>
          <a:xfrm>
            <a:off x="5607413" y="990236"/>
            <a:ext cx="2058500" cy="928406"/>
            <a:chOff x="3818023" y="1536874"/>
            <a:chExt cx="2744666" cy="1237872"/>
          </a:xfrm>
        </p:grpSpPr>
        <p:sp>
          <p:nvSpPr>
            <p:cNvPr id="67" name="TextBox 59">
              <a:extLst>
                <a:ext uri="{FF2B5EF4-FFF2-40B4-BE49-F238E27FC236}">
                  <a16:creationId xmlns:a16="http://schemas.microsoft.com/office/drawing/2014/main" id="{ECCAE529-7243-465B-8F99-9D1472A25461}"/>
                </a:ext>
              </a:extLst>
            </p:cNvPr>
            <p:cNvSpPr txBox="1"/>
            <p:nvPr/>
          </p:nvSpPr>
          <p:spPr>
            <a:xfrm>
              <a:off x="4509643" y="1536874"/>
              <a:ext cx="1340538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</a:t>
              </a:r>
              <a:endParaRPr lang="en-GB" sz="1600" b="1" dirty="0">
                <a:cs typeface="+mn-ea"/>
                <a:sym typeface="+mn-lt"/>
              </a:endParaRPr>
            </a:p>
          </p:txBody>
        </p:sp>
        <p:sp>
          <p:nvSpPr>
            <p:cNvPr id="68" name="Rectangle 50">
              <a:extLst>
                <a:ext uri="{FF2B5EF4-FFF2-40B4-BE49-F238E27FC236}">
                  <a16:creationId xmlns:a16="http://schemas.microsoft.com/office/drawing/2014/main" id="{2B1D767A-D53C-48E1-85C2-0B880C2F6509}"/>
                </a:ext>
              </a:extLst>
            </p:cNvPr>
            <p:cNvSpPr/>
            <p:nvPr/>
          </p:nvSpPr>
          <p:spPr>
            <a:xfrm>
              <a:off x="3818023" y="1899037"/>
              <a:ext cx="2744666" cy="8757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9" name="Group 6">
            <a:extLst>
              <a:ext uri="{FF2B5EF4-FFF2-40B4-BE49-F238E27FC236}">
                <a16:creationId xmlns:a16="http://schemas.microsoft.com/office/drawing/2014/main" id="{3DA621B4-98B4-465D-ABAA-DF9A3D946E7B}"/>
              </a:ext>
            </a:extLst>
          </p:cNvPr>
          <p:cNvGrpSpPr/>
          <p:nvPr/>
        </p:nvGrpSpPr>
        <p:grpSpPr>
          <a:xfrm>
            <a:off x="1364331" y="3448462"/>
            <a:ext cx="2058500" cy="928406"/>
            <a:chOff x="3818023" y="1536874"/>
            <a:chExt cx="2744666" cy="1237872"/>
          </a:xfrm>
        </p:grpSpPr>
        <p:sp>
          <p:nvSpPr>
            <p:cNvPr id="70" name="TextBox 59">
              <a:extLst>
                <a:ext uri="{FF2B5EF4-FFF2-40B4-BE49-F238E27FC236}">
                  <a16:creationId xmlns:a16="http://schemas.microsoft.com/office/drawing/2014/main" id="{E63D1B72-4A6B-4A9D-A117-8C6CA4DE01AA}"/>
                </a:ext>
              </a:extLst>
            </p:cNvPr>
            <p:cNvSpPr txBox="1"/>
            <p:nvPr/>
          </p:nvSpPr>
          <p:spPr>
            <a:xfrm>
              <a:off x="4509643" y="1536874"/>
              <a:ext cx="1340538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</a:t>
              </a:r>
              <a:endParaRPr lang="en-GB" sz="1600" b="1" dirty="0">
                <a:cs typeface="+mn-ea"/>
                <a:sym typeface="+mn-lt"/>
              </a:endParaRPr>
            </a:p>
          </p:txBody>
        </p:sp>
        <p:sp>
          <p:nvSpPr>
            <p:cNvPr id="71" name="Rectangle 50">
              <a:extLst>
                <a:ext uri="{FF2B5EF4-FFF2-40B4-BE49-F238E27FC236}">
                  <a16:creationId xmlns:a16="http://schemas.microsoft.com/office/drawing/2014/main" id="{97E3E672-768F-4487-B8F8-1868984D1E85}"/>
                </a:ext>
              </a:extLst>
            </p:cNvPr>
            <p:cNvSpPr/>
            <p:nvPr/>
          </p:nvSpPr>
          <p:spPr>
            <a:xfrm>
              <a:off x="3818023" y="1899037"/>
              <a:ext cx="2744666" cy="8757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2" name="Group 6">
            <a:extLst>
              <a:ext uri="{FF2B5EF4-FFF2-40B4-BE49-F238E27FC236}">
                <a16:creationId xmlns:a16="http://schemas.microsoft.com/office/drawing/2014/main" id="{2D8B44C8-4F2A-43B2-A77A-0B6DB4B65AF8}"/>
              </a:ext>
            </a:extLst>
          </p:cNvPr>
          <p:cNvGrpSpPr/>
          <p:nvPr/>
        </p:nvGrpSpPr>
        <p:grpSpPr>
          <a:xfrm>
            <a:off x="4194620" y="3448462"/>
            <a:ext cx="2058500" cy="928406"/>
            <a:chOff x="3818023" y="1536874"/>
            <a:chExt cx="2744666" cy="1237872"/>
          </a:xfrm>
        </p:grpSpPr>
        <p:sp>
          <p:nvSpPr>
            <p:cNvPr id="73" name="TextBox 59">
              <a:extLst>
                <a:ext uri="{FF2B5EF4-FFF2-40B4-BE49-F238E27FC236}">
                  <a16:creationId xmlns:a16="http://schemas.microsoft.com/office/drawing/2014/main" id="{8C8D90CC-C874-4DE3-BD54-8E3DF244D083}"/>
                </a:ext>
              </a:extLst>
            </p:cNvPr>
            <p:cNvSpPr txBox="1"/>
            <p:nvPr/>
          </p:nvSpPr>
          <p:spPr>
            <a:xfrm>
              <a:off x="4509643" y="1536874"/>
              <a:ext cx="1340538" cy="451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添加标题</a:t>
              </a:r>
              <a:endParaRPr lang="en-GB" sz="1600" b="1" dirty="0">
                <a:cs typeface="+mn-ea"/>
                <a:sym typeface="+mn-lt"/>
              </a:endParaRPr>
            </a:p>
          </p:txBody>
        </p:sp>
        <p:sp>
          <p:nvSpPr>
            <p:cNvPr id="74" name="Rectangle 50">
              <a:extLst>
                <a:ext uri="{FF2B5EF4-FFF2-40B4-BE49-F238E27FC236}">
                  <a16:creationId xmlns:a16="http://schemas.microsoft.com/office/drawing/2014/main" id="{61BCBE88-1852-4350-8462-F5FE03FB8436}"/>
                </a:ext>
              </a:extLst>
            </p:cNvPr>
            <p:cNvSpPr/>
            <p:nvPr/>
          </p:nvSpPr>
          <p:spPr>
            <a:xfrm>
              <a:off x="3818023" y="1899037"/>
              <a:ext cx="2744666" cy="8757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2489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69EEC29-F9B8-478E-9343-F44D91695DD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2" t="8762"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C7C2EB69-2B58-4807-8B0E-F6414212D1ED}"/>
              </a:ext>
            </a:extLst>
          </p:cNvPr>
          <p:cNvSpPr/>
          <p:nvPr/>
        </p:nvSpPr>
        <p:spPr>
          <a:xfrm>
            <a:off x="3222368" y="1574590"/>
            <a:ext cx="5921632" cy="3568910"/>
          </a:xfrm>
          <a:custGeom>
            <a:avLst/>
            <a:gdLst>
              <a:gd name="connsiteX0" fmla="*/ 5921632 w 5921632"/>
              <a:gd name="connsiteY0" fmla="*/ 0 h 3568910"/>
              <a:gd name="connsiteX1" fmla="*/ 5921632 w 5921632"/>
              <a:gd name="connsiteY1" fmla="*/ 3568910 h 3568910"/>
              <a:gd name="connsiteX2" fmla="*/ 0 w 5921632"/>
              <a:gd name="connsiteY2" fmla="*/ 3568910 h 3568910"/>
              <a:gd name="connsiteX3" fmla="*/ 44224 w 5921632"/>
              <a:gd name="connsiteY3" fmla="*/ 3527387 h 3568910"/>
              <a:gd name="connsiteX4" fmla="*/ 1378207 w 5921632"/>
              <a:gd name="connsiteY4" fmla="*/ 2540210 h 3568910"/>
              <a:gd name="connsiteX5" fmla="*/ 2425957 w 5921632"/>
              <a:gd name="connsiteY5" fmla="*/ 1835360 h 3568910"/>
              <a:gd name="connsiteX6" fmla="*/ 3435607 w 5921632"/>
              <a:gd name="connsiteY6" fmla="*/ 1025735 h 3568910"/>
              <a:gd name="connsiteX7" fmla="*/ 4959607 w 5921632"/>
              <a:gd name="connsiteY7" fmla="*/ 349460 h 3568910"/>
              <a:gd name="connsiteX8" fmla="*/ 5694520 w 5921632"/>
              <a:gd name="connsiteY8" fmla="*/ 77104 h 3568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921632" h="3568910">
                <a:moveTo>
                  <a:pt x="5921632" y="0"/>
                </a:moveTo>
                <a:lnTo>
                  <a:pt x="5921632" y="3568910"/>
                </a:lnTo>
                <a:lnTo>
                  <a:pt x="0" y="3568910"/>
                </a:lnTo>
                <a:lnTo>
                  <a:pt x="44224" y="3527387"/>
                </a:lnTo>
                <a:cubicBezTo>
                  <a:pt x="504735" y="3094744"/>
                  <a:pt x="905529" y="2729520"/>
                  <a:pt x="1378207" y="2540210"/>
                </a:cubicBezTo>
                <a:cubicBezTo>
                  <a:pt x="2008445" y="2287797"/>
                  <a:pt x="2102107" y="2163972"/>
                  <a:pt x="2425957" y="1835360"/>
                </a:cubicBezTo>
                <a:cubicBezTo>
                  <a:pt x="2749807" y="1506748"/>
                  <a:pt x="3013332" y="1273385"/>
                  <a:pt x="3435607" y="1025735"/>
                </a:cubicBezTo>
                <a:cubicBezTo>
                  <a:pt x="3857882" y="778085"/>
                  <a:pt x="4462720" y="547897"/>
                  <a:pt x="4959607" y="349460"/>
                </a:cubicBezTo>
                <a:cubicBezTo>
                  <a:pt x="5208051" y="250241"/>
                  <a:pt x="5452328" y="161143"/>
                  <a:pt x="5694520" y="77104"/>
                </a:cubicBezTo>
                <a:close/>
              </a:path>
            </a:pathLst>
          </a:custGeom>
          <a:gradFill>
            <a:gsLst>
              <a:gs pos="0">
                <a:srgbClr val="006CFA"/>
              </a:gs>
              <a:gs pos="100000">
                <a:srgbClr val="1B9AEE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C1DCB6B-D9F8-490C-8D85-3FF8888E5463}"/>
              </a:ext>
            </a:extLst>
          </p:cNvPr>
          <p:cNvSpPr/>
          <p:nvPr/>
        </p:nvSpPr>
        <p:spPr>
          <a:xfrm rot="8766206">
            <a:off x="7520790" y="2679991"/>
            <a:ext cx="802920" cy="802920"/>
          </a:xfrm>
          <a:prstGeom prst="ellipse">
            <a:avLst/>
          </a:pr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1C8B654-F3CD-4A74-BF66-F26F6C310F62}"/>
              </a:ext>
            </a:extLst>
          </p:cNvPr>
          <p:cNvGrpSpPr/>
          <p:nvPr/>
        </p:nvGrpSpPr>
        <p:grpSpPr>
          <a:xfrm>
            <a:off x="-9525" y="-2786"/>
            <a:ext cx="4076700" cy="2015570"/>
            <a:chOff x="-9525" y="-2786"/>
            <a:chExt cx="4076700" cy="201557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E55B5D4-1DCF-467B-85D6-C23C3D73934C}"/>
                </a:ext>
              </a:extLst>
            </p:cNvPr>
            <p:cNvSpPr/>
            <p:nvPr/>
          </p:nvSpPr>
          <p:spPr>
            <a:xfrm rot="10800000">
              <a:off x="-5917" y="-1"/>
              <a:ext cx="3339667" cy="2012785"/>
            </a:xfrm>
            <a:custGeom>
              <a:avLst/>
              <a:gdLst>
                <a:gd name="connsiteX0" fmla="*/ 5921632 w 5921632"/>
                <a:gd name="connsiteY0" fmla="*/ 0 h 3568910"/>
                <a:gd name="connsiteX1" fmla="*/ 5921632 w 5921632"/>
                <a:gd name="connsiteY1" fmla="*/ 3568910 h 3568910"/>
                <a:gd name="connsiteX2" fmla="*/ 0 w 5921632"/>
                <a:gd name="connsiteY2" fmla="*/ 3568910 h 3568910"/>
                <a:gd name="connsiteX3" fmla="*/ 44224 w 5921632"/>
                <a:gd name="connsiteY3" fmla="*/ 3527387 h 3568910"/>
                <a:gd name="connsiteX4" fmla="*/ 1378207 w 5921632"/>
                <a:gd name="connsiteY4" fmla="*/ 2540210 h 3568910"/>
                <a:gd name="connsiteX5" fmla="*/ 2425957 w 5921632"/>
                <a:gd name="connsiteY5" fmla="*/ 1835360 h 3568910"/>
                <a:gd name="connsiteX6" fmla="*/ 3435607 w 5921632"/>
                <a:gd name="connsiteY6" fmla="*/ 1025735 h 3568910"/>
                <a:gd name="connsiteX7" fmla="*/ 4959607 w 5921632"/>
                <a:gd name="connsiteY7" fmla="*/ 349460 h 3568910"/>
                <a:gd name="connsiteX8" fmla="*/ 5694520 w 5921632"/>
                <a:gd name="connsiteY8" fmla="*/ 77104 h 3568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21632" h="3568910">
                  <a:moveTo>
                    <a:pt x="5921632" y="0"/>
                  </a:moveTo>
                  <a:lnTo>
                    <a:pt x="5921632" y="3568910"/>
                  </a:lnTo>
                  <a:lnTo>
                    <a:pt x="0" y="3568910"/>
                  </a:lnTo>
                  <a:lnTo>
                    <a:pt x="44224" y="3527387"/>
                  </a:lnTo>
                  <a:cubicBezTo>
                    <a:pt x="504735" y="3094744"/>
                    <a:pt x="905529" y="2729520"/>
                    <a:pt x="1378207" y="2540210"/>
                  </a:cubicBezTo>
                  <a:cubicBezTo>
                    <a:pt x="2008445" y="2287797"/>
                    <a:pt x="2102107" y="2163972"/>
                    <a:pt x="2425957" y="1835360"/>
                  </a:cubicBezTo>
                  <a:cubicBezTo>
                    <a:pt x="2749807" y="1506748"/>
                    <a:pt x="3013332" y="1273385"/>
                    <a:pt x="3435607" y="1025735"/>
                  </a:cubicBezTo>
                  <a:cubicBezTo>
                    <a:pt x="3857882" y="778085"/>
                    <a:pt x="4462720" y="547897"/>
                    <a:pt x="4959607" y="349460"/>
                  </a:cubicBezTo>
                  <a:cubicBezTo>
                    <a:pt x="5208051" y="250241"/>
                    <a:pt x="5452328" y="161143"/>
                    <a:pt x="5694520" y="77104"/>
                  </a:cubicBezTo>
                  <a:close/>
                </a:path>
              </a:pathLst>
            </a:custGeom>
            <a:gradFill>
              <a:gsLst>
                <a:gs pos="0">
                  <a:srgbClr val="006CFA"/>
                </a:gs>
                <a:gs pos="100000">
                  <a:srgbClr val="1B9AEE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035040E-84E3-4834-9842-721C60669AF2}"/>
                </a:ext>
              </a:extLst>
            </p:cNvPr>
            <p:cNvSpPr/>
            <p:nvPr/>
          </p:nvSpPr>
          <p:spPr>
            <a:xfrm rot="10800000">
              <a:off x="-9525" y="-2786"/>
              <a:ext cx="4076700" cy="1598157"/>
            </a:xfrm>
            <a:custGeom>
              <a:avLst/>
              <a:gdLst>
                <a:gd name="connsiteX0" fmla="*/ 6701618 w 6701618"/>
                <a:gd name="connsiteY0" fmla="*/ 0 h 2627184"/>
                <a:gd name="connsiteX1" fmla="*/ 6701618 w 6701618"/>
                <a:gd name="connsiteY1" fmla="*/ 2627184 h 2627184"/>
                <a:gd name="connsiteX2" fmla="*/ 0 w 6701618"/>
                <a:gd name="connsiteY2" fmla="*/ 2627184 h 2627184"/>
                <a:gd name="connsiteX3" fmla="*/ 257658 w 6701618"/>
                <a:gd name="connsiteY3" fmla="*/ 2448479 h 2627184"/>
                <a:gd name="connsiteX4" fmla="*/ 1424768 w 6701618"/>
                <a:gd name="connsiteY4" fmla="*/ 1798509 h 2627184"/>
                <a:gd name="connsiteX5" fmla="*/ 2910668 w 6701618"/>
                <a:gd name="connsiteY5" fmla="*/ 1608009 h 2627184"/>
                <a:gd name="connsiteX6" fmla="*/ 4206068 w 6701618"/>
                <a:gd name="connsiteY6" fmla="*/ 931734 h 2627184"/>
                <a:gd name="connsiteX7" fmla="*/ 5691968 w 6701618"/>
                <a:gd name="connsiteY7" fmla="*/ 598359 h 2627184"/>
                <a:gd name="connsiteX8" fmla="*/ 6621995 w 6701618"/>
                <a:gd name="connsiteY8" fmla="*/ 58560 h 2627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01618" h="2627184">
                  <a:moveTo>
                    <a:pt x="6701618" y="0"/>
                  </a:moveTo>
                  <a:lnTo>
                    <a:pt x="6701618" y="2627184"/>
                  </a:lnTo>
                  <a:lnTo>
                    <a:pt x="0" y="2627184"/>
                  </a:lnTo>
                  <a:lnTo>
                    <a:pt x="257658" y="2448479"/>
                  </a:lnTo>
                  <a:cubicBezTo>
                    <a:pt x="652053" y="2180253"/>
                    <a:pt x="1043768" y="1937812"/>
                    <a:pt x="1424768" y="1798509"/>
                  </a:cubicBezTo>
                  <a:cubicBezTo>
                    <a:pt x="1932768" y="1612772"/>
                    <a:pt x="2447118" y="1752471"/>
                    <a:pt x="2910668" y="1608009"/>
                  </a:cubicBezTo>
                  <a:cubicBezTo>
                    <a:pt x="3374218" y="1463547"/>
                    <a:pt x="3742518" y="1100009"/>
                    <a:pt x="4206068" y="931734"/>
                  </a:cubicBezTo>
                  <a:cubicBezTo>
                    <a:pt x="4669618" y="763459"/>
                    <a:pt x="5241118" y="779334"/>
                    <a:pt x="5691968" y="598359"/>
                  </a:cubicBezTo>
                  <a:cubicBezTo>
                    <a:pt x="6030105" y="462628"/>
                    <a:pt x="6330738" y="267961"/>
                    <a:pt x="6621995" y="58560"/>
                  </a:cubicBezTo>
                  <a:close/>
                </a:path>
              </a:pathLst>
            </a:custGeom>
            <a:gradFill>
              <a:gsLst>
                <a:gs pos="0">
                  <a:srgbClr val="268AFC"/>
                </a:gs>
                <a:gs pos="100000">
                  <a:srgbClr val="79CCFF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7EABDE54-8647-4A15-B11D-BC9D10D53706}"/>
              </a:ext>
            </a:extLst>
          </p:cNvPr>
          <p:cNvSpPr/>
          <p:nvPr/>
        </p:nvSpPr>
        <p:spPr>
          <a:xfrm>
            <a:off x="2442382" y="2516316"/>
            <a:ext cx="6701618" cy="2627184"/>
          </a:xfrm>
          <a:custGeom>
            <a:avLst/>
            <a:gdLst>
              <a:gd name="connsiteX0" fmla="*/ 6701618 w 6701618"/>
              <a:gd name="connsiteY0" fmla="*/ 0 h 2627184"/>
              <a:gd name="connsiteX1" fmla="*/ 6701618 w 6701618"/>
              <a:gd name="connsiteY1" fmla="*/ 2627184 h 2627184"/>
              <a:gd name="connsiteX2" fmla="*/ 0 w 6701618"/>
              <a:gd name="connsiteY2" fmla="*/ 2627184 h 2627184"/>
              <a:gd name="connsiteX3" fmla="*/ 257658 w 6701618"/>
              <a:gd name="connsiteY3" fmla="*/ 2448479 h 2627184"/>
              <a:gd name="connsiteX4" fmla="*/ 1424768 w 6701618"/>
              <a:gd name="connsiteY4" fmla="*/ 1798509 h 2627184"/>
              <a:gd name="connsiteX5" fmla="*/ 2910668 w 6701618"/>
              <a:gd name="connsiteY5" fmla="*/ 1608009 h 2627184"/>
              <a:gd name="connsiteX6" fmla="*/ 4206068 w 6701618"/>
              <a:gd name="connsiteY6" fmla="*/ 931734 h 2627184"/>
              <a:gd name="connsiteX7" fmla="*/ 5691968 w 6701618"/>
              <a:gd name="connsiteY7" fmla="*/ 598359 h 2627184"/>
              <a:gd name="connsiteX8" fmla="*/ 6621995 w 6701618"/>
              <a:gd name="connsiteY8" fmla="*/ 58560 h 2627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01618" h="2627184">
                <a:moveTo>
                  <a:pt x="6701618" y="0"/>
                </a:moveTo>
                <a:lnTo>
                  <a:pt x="6701618" y="2627184"/>
                </a:lnTo>
                <a:lnTo>
                  <a:pt x="0" y="2627184"/>
                </a:lnTo>
                <a:lnTo>
                  <a:pt x="257658" y="2448479"/>
                </a:lnTo>
                <a:cubicBezTo>
                  <a:pt x="652053" y="2180253"/>
                  <a:pt x="1043768" y="1937812"/>
                  <a:pt x="1424768" y="1798509"/>
                </a:cubicBezTo>
                <a:cubicBezTo>
                  <a:pt x="1932768" y="1612772"/>
                  <a:pt x="2447118" y="1752471"/>
                  <a:pt x="2910668" y="1608009"/>
                </a:cubicBezTo>
                <a:cubicBezTo>
                  <a:pt x="3374218" y="1463547"/>
                  <a:pt x="3742518" y="1100009"/>
                  <a:pt x="4206068" y="931734"/>
                </a:cubicBezTo>
                <a:cubicBezTo>
                  <a:pt x="4669618" y="763459"/>
                  <a:pt x="5241118" y="779334"/>
                  <a:pt x="5691968" y="598359"/>
                </a:cubicBezTo>
                <a:cubicBezTo>
                  <a:pt x="6030105" y="462628"/>
                  <a:pt x="6330738" y="267961"/>
                  <a:pt x="6621995" y="58560"/>
                </a:cubicBezTo>
                <a:close/>
              </a:path>
            </a:pathLst>
          </a:cu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EF12772-9B0F-4794-B65C-07F7E1CC1BEE}"/>
              </a:ext>
            </a:extLst>
          </p:cNvPr>
          <p:cNvSpPr/>
          <p:nvPr/>
        </p:nvSpPr>
        <p:spPr>
          <a:xfrm rot="8766206">
            <a:off x="5723348" y="4173670"/>
            <a:ext cx="1841827" cy="1841827"/>
          </a:xfrm>
          <a:prstGeom prst="ellipse">
            <a:avLst/>
          </a:prstGeom>
          <a:gradFill>
            <a:gsLst>
              <a:gs pos="0">
                <a:srgbClr val="1B9AEE">
                  <a:alpha val="0"/>
                </a:srgbClr>
              </a:gs>
              <a:gs pos="100000">
                <a:srgbClr val="006CFA">
                  <a:alpha val="4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4FACE9B6-D662-4DB2-84B2-6E3C0A2A5DB0}"/>
              </a:ext>
            </a:extLst>
          </p:cNvPr>
          <p:cNvSpPr/>
          <p:nvPr/>
        </p:nvSpPr>
        <p:spPr>
          <a:xfrm>
            <a:off x="490347" y="1017299"/>
            <a:ext cx="476250" cy="476250"/>
          </a:xfrm>
          <a:prstGeom prst="ellipse">
            <a:avLst/>
          </a:prstGeom>
          <a:gradFill>
            <a:gsLst>
              <a:gs pos="0">
                <a:srgbClr val="268AFC"/>
              </a:gs>
              <a:gs pos="100000">
                <a:srgbClr val="79CCF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2301F1AA-8355-449D-A2AF-94F9A2A5CA04}"/>
              </a:ext>
            </a:extLst>
          </p:cNvPr>
          <p:cNvSpPr/>
          <p:nvPr/>
        </p:nvSpPr>
        <p:spPr>
          <a:xfrm rot="8766206">
            <a:off x="7074465" y="-446974"/>
            <a:ext cx="1176767" cy="117676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8D62DCC-A6A8-4A7B-A8A5-08C02069BE28}"/>
              </a:ext>
            </a:extLst>
          </p:cNvPr>
          <p:cNvGrpSpPr/>
          <p:nvPr/>
        </p:nvGrpSpPr>
        <p:grpSpPr>
          <a:xfrm>
            <a:off x="3000562" y="1101109"/>
            <a:ext cx="2311025" cy="2156698"/>
            <a:chOff x="506180" y="1926954"/>
            <a:chExt cx="2311025" cy="215669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49757AA-4700-4F80-AB6D-C535F0E472AC}"/>
                </a:ext>
              </a:extLst>
            </p:cNvPr>
            <p:cNvGrpSpPr/>
            <p:nvPr/>
          </p:nvGrpSpPr>
          <p:grpSpPr>
            <a:xfrm>
              <a:off x="660507" y="1926954"/>
              <a:ext cx="2156698" cy="2156698"/>
              <a:chOff x="660507" y="1926954"/>
              <a:chExt cx="2156698" cy="2156698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539842D3-F6B2-4AA3-86F1-67C8EAC8F57B}"/>
                  </a:ext>
                </a:extLst>
              </p:cNvPr>
              <p:cNvSpPr/>
              <p:nvPr/>
            </p:nvSpPr>
            <p:spPr>
              <a:xfrm rot="8766206">
                <a:off x="660507" y="1926954"/>
                <a:ext cx="2156698" cy="2156698"/>
              </a:xfrm>
              <a:prstGeom prst="ellipse">
                <a:avLst/>
              </a:prstGeom>
              <a:noFill/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8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BDA40755-1B7A-48B9-9373-94F449E11713}"/>
                  </a:ext>
                </a:extLst>
              </p:cNvPr>
              <p:cNvGrpSpPr/>
              <p:nvPr/>
            </p:nvGrpSpPr>
            <p:grpSpPr>
              <a:xfrm>
                <a:off x="868173" y="2169474"/>
                <a:ext cx="1741366" cy="1395964"/>
                <a:chOff x="868173" y="2169474"/>
                <a:chExt cx="1741366" cy="1395964"/>
              </a:xfrm>
            </p:grpSpPr>
            <p:sp>
              <p:nvSpPr>
                <p:cNvPr id="49" name="MH_Entry_1">
                  <a:extLst>
                    <a:ext uri="{FF2B5EF4-FFF2-40B4-BE49-F238E27FC236}">
                      <a16:creationId xmlns:a16="http://schemas.microsoft.com/office/drawing/2014/main" id="{8825BA84-3932-44F2-AD8F-6D0139305FB6}"/>
                    </a:ext>
                  </a:extLst>
                </p:cNvPr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868173" y="3134551"/>
                  <a:ext cx="1741366" cy="430887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spAutoFit/>
                </a:bodyPr>
                <a:lstStyle/>
                <a:p>
                  <a:pPr algn="ctr" defTabSz="6383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8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cs typeface="+mn-ea"/>
                      <a:sym typeface="+mn-lt"/>
                    </a:rPr>
                    <a:t>市场分析</a:t>
                  </a:r>
                </a:p>
              </p:txBody>
            </p:sp>
            <p:sp>
              <p:nvSpPr>
                <p:cNvPr id="50" name="MH_Entry_1">
                  <a:extLst>
                    <a:ext uri="{FF2B5EF4-FFF2-40B4-BE49-F238E27FC236}">
                      <a16:creationId xmlns:a16="http://schemas.microsoft.com/office/drawing/2014/main" id="{198C99F6-3EF7-4CCE-AC8A-9DF6D65D73D8}"/>
                    </a:ext>
                  </a:extLst>
                </p:cNvPr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1040355" y="2169474"/>
                  <a:ext cx="1397002" cy="923330"/>
                </a:xfrm>
                <a:custGeom>
                  <a:avLst/>
                  <a:gdLst>
                    <a:gd name="connsiteX0" fmla="*/ 0 w 2520280"/>
                    <a:gd name="connsiteY0" fmla="*/ 1584176 h 1872208"/>
                    <a:gd name="connsiteX1" fmla="*/ 2520280 w 2520280"/>
                    <a:gd name="connsiteY1" fmla="*/ 1584176 h 1872208"/>
                    <a:gd name="connsiteX2" fmla="*/ 2520280 w 2520280"/>
                    <a:gd name="connsiteY2" fmla="*/ 1872208 h 1872208"/>
                    <a:gd name="connsiteX3" fmla="*/ 0 w 2520280"/>
                    <a:gd name="connsiteY3" fmla="*/ 1872208 h 1872208"/>
                    <a:gd name="connsiteX4" fmla="*/ 0 w 2520280"/>
                    <a:gd name="connsiteY4" fmla="*/ 1584176 h 1872208"/>
                    <a:gd name="connsiteX5" fmla="*/ 0 w 2520280"/>
                    <a:gd name="connsiteY5" fmla="*/ 0 h 1872208"/>
                    <a:gd name="connsiteX6" fmla="*/ 2520280 w 2520280"/>
                    <a:gd name="connsiteY6" fmla="*/ 0 h 1872208"/>
                    <a:gd name="connsiteX7" fmla="*/ 2520280 w 2520280"/>
                    <a:gd name="connsiteY7" fmla="*/ 288032 h 1872208"/>
                    <a:gd name="connsiteX8" fmla="*/ 0 w 2520280"/>
                    <a:gd name="connsiteY8" fmla="*/ 0 h 1872208"/>
                    <a:gd name="connsiteX0-1" fmla="*/ 0 w 2520280"/>
                    <a:gd name="connsiteY0-2" fmla="*/ 1584176 h 1872208"/>
                    <a:gd name="connsiteX1-3" fmla="*/ 2520280 w 2520280"/>
                    <a:gd name="connsiteY1-4" fmla="*/ 1584176 h 1872208"/>
                    <a:gd name="connsiteX2-5" fmla="*/ 2520280 w 2520280"/>
                    <a:gd name="connsiteY2-6" fmla="*/ 1872208 h 1872208"/>
                    <a:gd name="connsiteX3-7" fmla="*/ 0 w 2520280"/>
                    <a:gd name="connsiteY3-8" fmla="*/ 1872208 h 1872208"/>
                    <a:gd name="connsiteX4-9" fmla="*/ 0 w 2520280"/>
                    <a:gd name="connsiteY4-10" fmla="*/ 1584176 h 1872208"/>
                    <a:gd name="connsiteX5-11" fmla="*/ 0 w 2520280"/>
                    <a:gd name="connsiteY5-12" fmla="*/ 0 h 1872208"/>
                    <a:gd name="connsiteX6-13" fmla="*/ 2520280 w 2520280"/>
                    <a:gd name="connsiteY6-14" fmla="*/ 0 h 1872208"/>
                    <a:gd name="connsiteX7-15" fmla="*/ 0 w 2520280"/>
                    <a:gd name="connsiteY7-16" fmla="*/ 0 h 1872208"/>
                    <a:gd name="connsiteX0-17" fmla="*/ 0 w 2520280"/>
                    <a:gd name="connsiteY0-18" fmla="*/ 1872208 h 1872208"/>
                    <a:gd name="connsiteX1-19" fmla="*/ 2520280 w 2520280"/>
                    <a:gd name="connsiteY1-20" fmla="*/ 1584176 h 1872208"/>
                    <a:gd name="connsiteX2-21" fmla="*/ 2520280 w 2520280"/>
                    <a:gd name="connsiteY2-22" fmla="*/ 1872208 h 1872208"/>
                    <a:gd name="connsiteX3-23" fmla="*/ 0 w 2520280"/>
                    <a:gd name="connsiteY3-24" fmla="*/ 1872208 h 1872208"/>
                    <a:gd name="connsiteX4-25" fmla="*/ 0 w 2520280"/>
                    <a:gd name="connsiteY4-26" fmla="*/ 0 h 1872208"/>
                    <a:gd name="connsiteX5-27" fmla="*/ 2520280 w 2520280"/>
                    <a:gd name="connsiteY5-28" fmla="*/ 0 h 1872208"/>
                    <a:gd name="connsiteX6-29" fmla="*/ 0 w 2520280"/>
                    <a:gd name="connsiteY6-30" fmla="*/ 0 h 1872208"/>
                    <a:gd name="connsiteX0-31" fmla="*/ 0 w 2520280"/>
                    <a:gd name="connsiteY0-32" fmla="*/ 1872208 h 1872208"/>
                    <a:gd name="connsiteX1-33" fmla="*/ 2520280 w 2520280"/>
                    <a:gd name="connsiteY1-34" fmla="*/ 1872208 h 1872208"/>
                    <a:gd name="connsiteX2-35" fmla="*/ 0 w 2520280"/>
                    <a:gd name="connsiteY2-36" fmla="*/ 1872208 h 1872208"/>
                    <a:gd name="connsiteX3-37" fmla="*/ 0 w 2520280"/>
                    <a:gd name="connsiteY3-38" fmla="*/ 0 h 1872208"/>
                    <a:gd name="connsiteX4-39" fmla="*/ 2520280 w 2520280"/>
                    <a:gd name="connsiteY4-40" fmla="*/ 0 h 1872208"/>
                    <a:gd name="connsiteX5-41" fmla="*/ 0 w 2520280"/>
                    <a:gd name="connsiteY5-42" fmla="*/ 0 h 1872208"/>
                    <a:gd name="connsiteX0-43" fmla="*/ 0 w 2520280"/>
                    <a:gd name="connsiteY0-44" fmla="*/ 1872208 h 1872208"/>
                    <a:gd name="connsiteX1-45" fmla="*/ 2520280 w 2520280"/>
                    <a:gd name="connsiteY1-46" fmla="*/ 1872208 h 1872208"/>
                    <a:gd name="connsiteX2-47" fmla="*/ 0 w 2520280"/>
                    <a:gd name="connsiteY2-48" fmla="*/ 1872208 h 1872208"/>
                    <a:gd name="connsiteX3-49" fmla="*/ 0 w 2520280"/>
                    <a:gd name="connsiteY3-50" fmla="*/ 0 h 1872208"/>
                    <a:gd name="connsiteX4-51" fmla="*/ 34255 w 2520280"/>
                    <a:gd name="connsiteY4-52" fmla="*/ 0 h 1872208"/>
                    <a:gd name="connsiteX5-53" fmla="*/ 0 w 2520280"/>
                    <a:gd name="connsiteY5-54" fmla="*/ 0 h 1872208"/>
                    <a:gd name="connsiteX0-55" fmla="*/ 0 w 2520280"/>
                    <a:gd name="connsiteY0-56" fmla="*/ 1872208 h 1872208"/>
                    <a:gd name="connsiteX1-57" fmla="*/ 2520280 w 2520280"/>
                    <a:gd name="connsiteY1-58" fmla="*/ 1872208 h 1872208"/>
                    <a:gd name="connsiteX2-59" fmla="*/ 0 w 2520280"/>
                    <a:gd name="connsiteY2-60" fmla="*/ 1872208 h 1872208"/>
                    <a:gd name="connsiteX3-61" fmla="*/ 0 w 2520280"/>
                    <a:gd name="connsiteY3-62" fmla="*/ 0 h 1872208"/>
                    <a:gd name="connsiteX4-63" fmla="*/ 917 w 2520280"/>
                    <a:gd name="connsiteY4-64" fmla="*/ 6036 h 1872208"/>
                    <a:gd name="connsiteX5-65" fmla="*/ 0 w 2520280"/>
                    <a:gd name="connsiteY5-66" fmla="*/ 0 h 1872208"/>
                    <a:gd name="connsiteX0-67" fmla="*/ 0 w 2520280"/>
                    <a:gd name="connsiteY0-68" fmla="*/ 1890314 h 1890314"/>
                    <a:gd name="connsiteX1-69" fmla="*/ 2520280 w 2520280"/>
                    <a:gd name="connsiteY1-70" fmla="*/ 1890314 h 1890314"/>
                    <a:gd name="connsiteX2-71" fmla="*/ 0 w 2520280"/>
                    <a:gd name="connsiteY2-72" fmla="*/ 1890314 h 1890314"/>
                    <a:gd name="connsiteX3-73" fmla="*/ 0 w 2520280"/>
                    <a:gd name="connsiteY3-74" fmla="*/ 18106 h 1890314"/>
                    <a:gd name="connsiteX4-75" fmla="*/ 53304 w 2520280"/>
                    <a:gd name="connsiteY4-76" fmla="*/ 0 h 1890314"/>
                    <a:gd name="connsiteX5-77" fmla="*/ 0 w 2520280"/>
                    <a:gd name="connsiteY5-78" fmla="*/ 18106 h 1890314"/>
                    <a:gd name="connsiteX0-79" fmla="*/ 0 w 2520280"/>
                    <a:gd name="connsiteY0-80" fmla="*/ 1872208 h 1872208"/>
                    <a:gd name="connsiteX1-81" fmla="*/ 2520280 w 2520280"/>
                    <a:gd name="connsiteY1-82" fmla="*/ 1872208 h 1872208"/>
                    <a:gd name="connsiteX2-83" fmla="*/ 0 w 2520280"/>
                    <a:gd name="connsiteY2-84" fmla="*/ 1872208 h 1872208"/>
                    <a:gd name="connsiteX3-85" fmla="*/ 0 w 2520280"/>
                    <a:gd name="connsiteY3-86" fmla="*/ 0 h 1872208"/>
                    <a:gd name="connsiteX4-87" fmla="*/ 916 w 2520280"/>
                    <a:gd name="connsiteY4-88" fmla="*/ 0 h 1872208"/>
                    <a:gd name="connsiteX5-89" fmla="*/ 0 w 2520280"/>
                    <a:gd name="connsiteY5-90" fmla="*/ 0 h 1872208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</a:cxnLst>
                  <a:rect l="l" t="t" r="r" b="b"/>
                  <a:pathLst>
                    <a:path w="2520280" h="1872208">
                      <a:moveTo>
                        <a:pt x="0" y="1872208"/>
                      </a:moveTo>
                      <a:lnTo>
                        <a:pt x="2520280" y="1872208"/>
                      </a:lnTo>
                      <a:lnTo>
                        <a:pt x="0" y="1872208"/>
                      </a:lnTo>
                      <a:close/>
                      <a:moveTo>
                        <a:pt x="0" y="0"/>
                      </a:moveTo>
                      <a:lnTo>
                        <a:pt x="9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sq">
                  <a:noFill/>
                  <a:beve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spAutoFit/>
                </a:bodyPr>
                <a:lstStyle/>
                <a:p>
                  <a:pPr algn="ctr" defTabSz="6383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60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 Rounded MT Bold" panose="020F0704030504030204" pitchFamily="34" charset="0"/>
                      <a:cs typeface="+mn-ea"/>
                      <a:sym typeface="+mn-lt"/>
                    </a:rPr>
                    <a:t>02</a:t>
                  </a:r>
                  <a:endParaRPr lang="zh-CN" altLang="en-US" sz="6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 Rounded MT Bold" panose="020F0704030504030204" pitchFamily="34" charset="0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DD52223E-3078-4820-90B3-6E02182EF54C}"/>
                </a:ext>
              </a:extLst>
            </p:cNvPr>
            <p:cNvSpPr/>
            <p:nvPr/>
          </p:nvSpPr>
          <p:spPr>
            <a:xfrm rot="8766206">
              <a:off x="506180" y="2316226"/>
              <a:ext cx="343797" cy="343797"/>
            </a:xfrm>
            <a:prstGeom prst="ellipse">
              <a:avLst/>
            </a:prstGeom>
            <a:gradFill>
              <a:gsLst>
                <a:gs pos="0">
                  <a:srgbClr val="1B9AEE"/>
                </a:gs>
                <a:gs pos="100000">
                  <a:srgbClr val="006CFA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5539C511-73A5-4F28-A772-32EC4433E12F}"/>
              </a:ext>
            </a:extLst>
          </p:cNvPr>
          <p:cNvSpPr txBox="1"/>
          <p:nvPr/>
        </p:nvSpPr>
        <p:spPr>
          <a:xfrm>
            <a:off x="635060" y="3183577"/>
            <a:ext cx="2707137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6924193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37"/>
          <p:cNvSpPr/>
          <p:nvPr/>
        </p:nvSpPr>
        <p:spPr>
          <a:xfrm>
            <a:off x="5969790" y="1311189"/>
            <a:ext cx="435696" cy="438431"/>
          </a:xfrm>
          <a:prstGeom prst="ellipse">
            <a:avLst/>
          </a:prstGeo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8" name="Oval 38"/>
          <p:cNvSpPr/>
          <p:nvPr/>
        </p:nvSpPr>
        <p:spPr>
          <a:xfrm>
            <a:off x="5969790" y="2330468"/>
            <a:ext cx="435696" cy="438431"/>
          </a:xfrm>
          <a:prstGeom prst="ellipse">
            <a:avLst/>
          </a:pr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5" name="Oval 72"/>
          <p:cNvSpPr/>
          <p:nvPr/>
        </p:nvSpPr>
        <p:spPr>
          <a:xfrm flipH="1">
            <a:off x="2734042" y="1311189"/>
            <a:ext cx="435696" cy="438431"/>
          </a:xfrm>
          <a:prstGeom prst="ellipse">
            <a:avLst/>
          </a:prstGeom>
          <a:gradFill>
            <a:gsLst>
              <a:gs pos="0">
                <a:srgbClr val="1B9AEE"/>
              </a:gs>
              <a:gs pos="100000">
                <a:srgbClr val="006CFA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6" name="Oval 73"/>
          <p:cNvSpPr/>
          <p:nvPr/>
        </p:nvSpPr>
        <p:spPr>
          <a:xfrm flipH="1">
            <a:off x="2734042" y="2330468"/>
            <a:ext cx="435696" cy="438431"/>
          </a:xfrm>
          <a:prstGeom prst="ellipse">
            <a:avLst/>
          </a:prstGeom>
          <a:gradFill>
            <a:gsLst>
              <a:gs pos="0">
                <a:srgbClr val="A5A5A5"/>
              </a:gs>
              <a:gs pos="100000">
                <a:srgbClr val="545D79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grpSp>
        <p:nvGrpSpPr>
          <p:cNvPr id="62" name="Group 3"/>
          <p:cNvGrpSpPr/>
          <p:nvPr/>
        </p:nvGrpSpPr>
        <p:grpSpPr>
          <a:xfrm>
            <a:off x="3134896" y="1061102"/>
            <a:ext cx="2874207" cy="2449292"/>
            <a:chOff x="458370" y="2292267"/>
            <a:chExt cx="3832276" cy="3265722"/>
          </a:xfrm>
        </p:grpSpPr>
        <p:graphicFrame>
          <p:nvGraphicFramePr>
            <p:cNvPr id="63" name="Chart 15"/>
            <p:cNvGraphicFramePr/>
            <p:nvPr>
              <p:extLst>
                <p:ext uri="{D42A27DB-BD31-4B8C-83A1-F6EECF244321}">
                  <p14:modId xmlns:p14="http://schemas.microsoft.com/office/powerpoint/2010/main" val="2960493211"/>
                </p:ext>
              </p:extLst>
            </p:nvPr>
          </p:nvGraphicFramePr>
          <p:xfrm>
            <a:off x="458370" y="2292267"/>
            <a:ext cx="3832276" cy="326572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4" name="TextBox 63"/>
            <p:cNvSpPr txBox="1"/>
            <p:nvPr/>
          </p:nvSpPr>
          <p:spPr>
            <a:xfrm>
              <a:off x="1796739" y="3713316"/>
              <a:ext cx="1186649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cs typeface="+mn-ea"/>
                  <a:sym typeface="+mn-lt"/>
                </a:rPr>
                <a:t>市场分析</a:t>
              </a:r>
              <a:endParaRPr lang="en-GB" b="1" dirty="0">
                <a:cs typeface="+mn-ea"/>
                <a:sym typeface="+mn-lt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197189" y="3736315"/>
              <a:ext cx="724985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>
                  <a:solidFill>
                    <a:schemeClr val="bg2"/>
                  </a:solidFill>
                  <a:cs typeface="+mn-ea"/>
                  <a:sym typeface="+mn-lt"/>
                </a:rPr>
                <a:t>40%</a:t>
              </a:r>
              <a:endParaRPr lang="en-GB" b="1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645922" y="2685146"/>
              <a:ext cx="724985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>
                  <a:solidFill>
                    <a:schemeClr val="bg2"/>
                  </a:solidFill>
                  <a:cs typeface="+mn-ea"/>
                  <a:sym typeface="+mn-lt"/>
                </a:rPr>
                <a:t>15%</a:t>
              </a:r>
              <a:endParaRPr lang="en-GB" b="1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041013" y="3283051"/>
              <a:ext cx="724985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>
                  <a:solidFill>
                    <a:schemeClr val="bg2"/>
                  </a:solidFill>
                  <a:cs typeface="+mn-ea"/>
                  <a:sym typeface="+mn-lt"/>
                </a:rPr>
                <a:t>15%</a:t>
              </a:r>
              <a:endParaRPr lang="en-GB" b="1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040038" y="4202208"/>
              <a:ext cx="724985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>
                  <a:solidFill>
                    <a:schemeClr val="bg2"/>
                  </a:solidFill>
                  <a:cs typeface="+mn-ea"/>
                  <a:sym typeface="+mn-lt"/>
                </a:rPr>
                <a:t>20%</a:t>
              </a:r>
              <a:endParaRPr lang="en-GB" b="1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843637" y="4885902"/>
              <a:ext cx="724985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>
                  <a:solidFill>
                    <a:schemeClr val="bg2"/>
                  </a:solidFill>
                  <a:cs typeface="+mn-ea"/>
                  <a:sym typeface="+mn-lt"/>
                </a:rPr>
                <a:t>20%</a:t>
              </a:r>
              <a:endParaRPr lang="en-GB" b="1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文本框 11">
            <a:extLst>
              <a:ext uri="{FF2B5EF4-FFF2-40B4-BE49-F238E27FC236}">
                <a16:creationId xmlns:a16="http://schemas.microsoft.com/office/drawing/2014/main" id="{C676B823-4E77-4D46-AD60-54332C66ED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603" y="311731"/>
            <a:ext cx="146578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spc="225" dirty="0">
                <a:cs typeface="+mn-ea"/>
                <a:sym typeface="+mn-lt"/>
              </a:rPr>
              <a:t>市场分析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CFC59B1-86FD-472C-A5FF-7222FEEB95A9}"/>
              </a:ext>
            </a:extLst>
          </p:cNvPr>
          <p:cNvGrpSpPr/>
          <p:nvPr/>
        </p:nvGrpSpPr>
        <p:grpSpPr>
          <a:xfrm>
            <a:off x="6471844" y="1236386"/>
            <a:ext cx="1910155" cy="907752"/>
            <a:chOff x="5599125" y="1752340"/>
            <a:chExt cx="1910155" cy="907752"/>
          </a:xfrm>
        </p:grpSpPr>
        <p:sp>
          <p:nvSpPr>
            <p:cNvPr id="33" name="Rectangle 24">
              <a:extLst>
                <a:ext uri="{FF2B5EF4-FFF2-40B4-BE49-F238E27FC236}">
                  <a16:creationId xmlns:a16="http://schemas.microsoft.com/office/drawing/2014/main" id="{E6714A77-6813-48CC-B056-FEFFB05AE5D1}"/>
                </a:ext>
              </a:extLst>
            </p:cNvPr>
            <p:cNvSpPr/>
            <p:nvPr/>
          </p:nvSpPr>
          <p:spPr>
            <a:xfrm>
              <a:off x="5599125" y="2003309"/>
              <a:ext cx="1910155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4" name="TextBox 25">
              <a:extLst>
                <a:ext uri="{FF2B5EF4-FFF2-40B4-BE49-F238E27FC236}">
                  <a16:creationId xmlns:a16="http://schemas.microsoft.com/office/drawing/2014/main" id="{13DC6760-92A1-4C92-841C-5AF9CFE01870}"/>
                </a:ext>
              </a:extLst>
            </p:cNvPr>
            <p:cNvSpPr txBox="1"/>
            <p:nvPr/>
          </p:nvSpPr>
          <p:spPr>
            <a:xfrm>
              <a:off x="5599125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12F8FA8-2B46-453C-8800-B5D95C5009EB}"/>
              </a:ext>
            </a:extLst>
          </p:cNvPr>
          <p:cNvGrpSpPr/>
          <p:nvPr/>
        </p:nvGrpSpPr>
        <p:grpSpPr>
          <a:xfrm>
            <a:off x="6471844" y="2273861"/>
            <a:ext cx="1910155" cy="907752"/>
            <a:chOff x="5599125" y="1752340"/>
            <a:chExt cx="1910155" cy="907752"/>
          </a:xfrm>
        </p:grpSpPr>
        <p:sp>
          <p:nvSpPr>
            <p:cNvPr id="36" name="Rectangle 24">
              <a:extLst>
                <a:ext uri="{FF2B5EF4-FFF2-40B4-BE49-F238E27FC236}">
                  <a16:creationId xmlns:a16="http://schemas.microsoft.com/office/drawing/2014/main" id="{D537E45C-23FF-4007-A001-01B0309E1806}"/>
                </a:ext>
              </a:extLst>
            </p:cNvPr>
            <p:cNvSpPr/>
            <p:nvPr/>
          </p:nvSpPr>
          <p:spPr>
            <a:xfrm>
              <a:off x="5599125" y="2003309"/>
              <a:ext cx="1910155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37" name="TextBox 25">
              <a:extLst>
                <a:ext uri="{FF2B5EF4-FFF2-40B4-BE49-F238E27FC236}">
                  <a16:creationId xmlns:a16="http://schemas.microsoft.com/office/drawing/2014/main" id="{88C12A4B-D24F-4924-9C8A-9024B8256AA4}"/>
                </a:ext>
              </a:extLst>
            </p:cNvPr>
            <p:cNvSpPr txBox="1"/>
            <p:nvPr/>
          </p:nvSpPr>
          <p:spPr>
            <a:xfrm>
              <a:off x="5599125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9ECDEAA-A80A-4A7E-B179-B7EDA8C49E4F}"/>
              </a:ext>
            </a:extLst>
          </p:cNvPr>
          <p:cNvGrpSpPr/>
          <p:nvPr/>
        </p:nvGrpSpPr>
        <p:grpSpPr>
          <a:xfrm>
            <a:off x="714352" y="1236386"/>
            <a:ext cx="1941371" cy="907752"/>
            <a:chOff x="5599125" y="1752340"/>
            <a:chExt cx="1941371" cy="907752"/>
          </a:xfrm>
        </p:grpSpPr>
        <p:sp>
          <p:nvSpPr>
            <p:cNvPr id="43" name="Rectangle 24">
              <a:extLst>
                <a:ext uri="{FF2B5EF4-FFF2-40B4-BE49-F238E27FC236}">
                  <a16:creationId xmlns:a16="http://schemas.microsoft.com/office/drawing/2014/main" id="{B3836D3E-1F90-4003-91FD-35E46432EBD5}"/>
                </a:ext>
              </a:extLst>
            </p:cNvPr>
            <p:cNvSpPr/>
            <p:nvPr/>
          </p:nvSpPr>
          <p:spPr>
            <a:xfrm>
              <a:off x="5599125" y="2003309"/>
              <a:ext cx="1910155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4" name="TextBox 25">
              <a:extLst>
                <a:ext uri="{FF2B5EF4-FFF2-40B4-BE49-F238E27FC236}">
                  <a16:creationId xmlns:a16="http://schemas.microsoft.com/office/drawing/2014/main" id="{6972D921-7A6A-48F5-B1B5-1CA1EB918925}"/>
                </a:ext>
              </a:extLst>
            </p:cNvPr>
            <p:cNvSpPr txBox="1"/>
            <p:nvPr/>
          </p:nvSpPr>
          <p:spPr>
            <a:xfrm>
              <a:off x="6134776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6254C6A-E970-4252-8873-6E8A06747F5C}"/>
              </a:ext>
            </a:extLst>
          </p:cNvPr>
          <p:cNvGrpSpPr/>
          <p:nvPr/>
        </p:nvGrpSpPr>
        <p:grpSpPr>
          <a:xfrm>
            <a:off x="714352" y="2273861"/>
            <a:ext cx="1925195" cy="907752"/>
            <a:chOff x="5599125" y="1752340"/>
            <a:chExt cx="1925195" cy="907752"/>
          </a:xfrm>
        </p:grpSpPr>
        <p:sp>
          <p:nvSpPr>
            <p:cNvPr id="46" name="Rectangle 24">
              <a:extLst>
                <a:ext uri="{FF2B5EF4-FFF2-40B4-BE49-F238E27FC236}">
                  <a16:creationId xmlns:a16="http://schemas.microsoft.com/office/drawing/2014/main" id="{4CC45CAE-3D98-4696-955E-B0C696CA6B9F}"/>
                </a:ext>
              </a:extLst>
            </p:cNvPr>
            <p:cNvSpPr/>
            <p:nvPr/>
          </p:nvSpPr>
          <p:spPr>
            <a:xfrm>
              <a:off x="5599125" y="2003309"/>
              <a:ext cx="1910155" cy="6567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7" name="TextBox 25">
              <a:extLst>
                <a:ext uri="{FF2B5EF4-FFF2-40B4-BE49-F238E27FC236}">
                  <a16:creationId xmlns:a16="http://schemas.microsoft.com/office/drawing/2014/main" id="{2FCBDAC7-A3F8-49AD-B960-B8F8F07BB66C}"/>
                </a:ext>
              </a:extLst>
            </p:cNvPr>
            <p:cNvSpPr txBox="1"/>
            <p:nvPr/>
          </p:nvSpPr>
          <p:spPr>
            <a:xfrm>
              <a:off x="6118600" y="1752340"/>
              <a:ext cx="1405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813F3B85-1225-41B7-A991-23FFD49D4F72}"/>
              </a:ext>
            </a:extLst>
          </p:cNvPr>
          <p:cNvSpPr txBox="1"/>
          <p:nvPr/>
        </p:nvSpPr>
        <p:spPr>
          <a:xfrm>
            <a:off x="823604" y="3584547"/>
            <a:ext cx="7420284" cy="829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786751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蓝色几何商务简约大气商业路演项目计划书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98ea6a4-041c-44b8-9b90-4d3ed71c79f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Office 主题">
  <a:themeElements>
    <a:clrScheme name="自定义 20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6CFA"/>
      </a:accent1>
      <a:accent2>
        <a:srgbClr val="1B9AEE"/>
      </a:accent2>
      <a:accent3>
        <a:srgbClr val="47D3F6"/>
      </a:accent3>
      <a:accent4>
        <a:srgbClr val="79CCFF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4wl3w4hd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0">
    <a:dk1>
      <a:srgbClr val="000000"/>
    </a:dk1>
    <a:lt1>
      <a:srgbClr val="FFFFFF"/>
    </a:lt1>
    <a:dk2>
      <a:srgbClr val="778495"/>
    </a:dk2>
    <a:lt2>
      <a:srgbClr val="F0F0F0"/>
    </a:lt2>
    <a:accent1>
      <a:srgbClr val="006CFA"/>
    </a:accent1>
    <a:accent2>
      <a:srgbClr val="1B9AEE"/>
    </a:accent2>
    <a:accent3>
      <a:srgbClr val="47D3F6"/>
    </a:accent3>
    <a:accent4>
      <a:srgbClr val="79CCFF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1451</TotalTime>
  <Words>1940</Words>
  <Application>Microsoft Office PowerPoint</Application>
  <PresentationFormat>全屏显示(16:9)</PresentationFormat>
  <Paragraphs>227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字体圈欣意冠黑体</vt:lpstr>
      <vt:lpstr>Arial</vt:lpstr>
      <vt:lpstr>Arial Rounded MT Bold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51PPT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渐变蓝流体几何风项目商业计划书ppt模板</dc:title>
  <dc:creator>51PPT模板网</dc:creator>
  <cp:keywords>www.51pptmoban.com</cp:keywords>
  <dc:description>www.51pptmoban.com</dc:description>
  <cp:lastModifiedBy>Win user</cp:lastModifiedBy>
  <cp:revision>122</cp:revision>
  <dcterms:created xsi:type="dcterms:W3CDTF">2017-10-07T12:40:44Z</dcterms:created>
  <dcterms:modified xsi:type="dcterms:W3CDTF">2022-04-27T14:41:22Z</dcterms:modified>
</cp:coreProperties>
</file>