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256" r:id="rId2"/>
    <p:sldId id="457" r:id="rId3"/>
    <p:sldId id="458" r:id="rId4"/>
    <p:sldId id="473" r:id="rId5"/>
    <p:sldId id="452" r:id="rId6"/>
    <p:sldId id="474" r:id="rId7"/>
    <p:sldId id="459" r:id="rId8"/>
    <p:sldId id="460" r:id="rId9"/>
    <p:sldId id="471" r:id="rId10"/>
    <p:sldId id="472" r:id="rId11"/>
    <p:sldId id="461" r:id="rId12"/>
    <p:sldId id="462" r:id="rId13"/>
    <p:sldId id="469" r:id="rId14"/>
    <p:sldId id="470" r:id="rId15"/>
    <p:sldId id="463" r:id="rId16"/>
    <p:sldId id="464" r:id="rId17"/>
    <p:sldId id="467" r:id="rId18"/>
    <p:sldId id="468" r:id="rId19"/>
    <p:sldId id="465" r:id="rId20"/>
    <p:sldId id="333" r:id="rId21"/>
    <p:sldId id="332" r:id="rId22"/>
    <p:sldId id="475" r:id="rId23"/>
    <p:sldId id="1825"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40FC0A2-AB06-46A8-A159-3F267510103A}">
          <p14:sldIdLst>
            <p14:sldId id="256"/>
            <p14:sldId id="457"/>
            <p14:sldId id="458"/>
            <p14:sldId id="473"/>
            <p14:sldId id="452"/>
            <p14:sldId id="474"/>
            <p14:sldId id="459"/>
            <p14:sldId id="460"/>
            <p14:sldId id="471"/>
            <p14:sldId id="472"/>
            <p14:sldId id="461"/>
            <p14:sldId id="462"/>
            <p14:sldId id="469"/>
            <p14:sldId id="470"/>
            <p14:sldId id="463"/>
            <p14:sldId id="464"/>
            <p14:sldId id="467"/>
            <p14:sldId id="468"/>
            <p14:sldId id="465"/>
          </p14:sldIdLst>
        </p14:section>
        <p14:section name="模板说明" id="{DBE2A207-6FC8-47D2-A47F-8A7924D8A782}">
          <p14:sldIdLst>
            <p14:sldId id="333"/>
            <p14:sldId id="332"/>
            <p14:sldId id="475"/>
            <p14:sldId id="182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49FE"/>
    <a:srgbClr val="FF7979"/>
    <a:srgbClr val="002FA7"/>
    <a:srgbClr val="FF3F3F"/>
    <a:srgbClr val="E4BF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968" autoAdjust="0"/>
    <p:restoredTop sz="94660"/>
  </p:normalViewPr>
  <p:slideViewPr>
    <p:cSldViewPr snapToGrid="0">
      <p:cViewPr varScale="1">
        <p:scale>
          <a:sx n="103" d="100"/>
          <a:sy n="103" d="100"/>
        </p:scale>
        <p:origin x="612"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思源黑体 CN Bold" panose="020B0800000000000000" pitchFamily="34" charset="-122"/>
              </a:rPr>
              <a:t>2022/4/27</a:t>
            </a:fld>
            <a:endParaRPr lang="zh-CN" altLang="en-US">
              <a:cs typeface="思源黑体 CN Bold" panose="020B08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思源黑体 CN Bold" panose="020B0800000000000000" pitchFamily="34" charset="-122"/>
              </a:rPr>
              <a:t>‹#›</a:t>
            </a:fld>
            <a:endParaRPr lang="zh-CN" altLang="en-US">
              <a:cs typeface="思源黑体 CN Bold" panose="020B0800000000000000" pitchFamily="3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D2A48B96-639E-45A3-A0BA-2464DFDB1FAA}" type="datetimeFigureOut">
              <a:rPr lang="zh-CN" altLang="en-US" smtClean="0"/>
              <a:t>2022/4/27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1pPr>
    <a:lvl2pPr marL="4572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2pPr>
    <a:lvl3pPr marL="9144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3pPr>
    <a:lvl4pPr marL="13716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4pPr>
    <a:lvl5pPr marL="18288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10687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16.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hyperlink" Target="https://www.pptx.cn/" TargetMode="External"/><Relationship Id="rId7" Type="http://schemas.openxmlformats.org/officeDocument/2006/relationships/image" Target="../media/image17.png"/><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hyperlink" Target="https://www.pptxpro.cn/" TargetMode="External"/></Relationships>
</file>

<file path=ppt/slides/_rels/slide21.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3.jpeg"/><Relationship Id="rId3" Type="http://schemas.openxmlformats.org/officeDocument/2006/relationships/image" Target="../media/image19.png"/><Relationship Id="rId7" Type="http://schemas.openxmlformats.org/officeDocument/2006/relationships/hyperlink" Target="http://mp.weixin.qq.com/mp/homepage?__biz=MzAxOTgyNDI4Ng==&amp;hid=1&amp;sn=0576cfd3d6e13b459fdc924294904da8&amp;scene=18#wechat_redirect" TargetMode="External"/><Relationship Id="rId12" Type="http://schemas.openxmlformats.org/officeDocument/2006/relationships/image" Target="../media/image22.jpeg"/><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15.svg"/><Relationship Id="rId5" Type="http://schemas.openxmlformats.org/officeDocument/2006/relationships/hyperlink" Target="https://www.pptx.cn/" TargetMode="External"/><Relationship Id="rId15" Type="http://schemas.openxmlformats.org/officeDocument/2006/relationships/image" Target="../media/image25.svg"/><Relationship Id="rId10" Type="http://schemas.openxmlformats.org/officeDocument/2006/relationships/image" Target="../media/image21.png"/><Relationship Id="rId4" Type="http://schemas.microsoft.com/office/2007/relationships/hdphoto" Target="../media/hdphoto8.wdp"/><Relationship Id="rId9" Type="http://schemas.openxmlformats.org/officeDocument/2006/relationships/hyperlink" Target="https://doc.paperpass.com/" TargetMode="External"/><Relationship Id="rId14" Type="http://schemas.openxmlformats.org/officeDocument/2006/relationships/image" Target="../media/image24.png"/></Relationships>
</file>

<file path=ppt/slides/_rels/slide22.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8.jpeg"/><Relationship Id="rId3" Type="http://schemas.openxmlformats.org/officeDocument/2006/relationships/slideLayout" Target="../slideLayouts/slideLayout1.xml"/><Relationship Id="rId7" Type="http://schemas.openxmlformats.org/officeDocument/2006/relationships/hyperlink" Target="https://www.pptx.cn/" TargetMode="External"/><Relationship Id="rId12" Type="http://schemas.openxmlformats.org/officeDocument/2006/relationships/image" Target="../media/image27.png"/><Relationship Id="rId2" Type="http://schemas.openxmlformats.org/officeDocument/2006/relationships/tags" Target="../tags/tag2.xml"/><Relationship Id="rId1" Type="http://schemas.openxmlformats.org/officeDocument/2006/relationships/tags" Target="../tags/tag1.xml"/><Relationship Id="rId6" Type="http://schemas.microsoft.com/office/2007/relationships/hdphoto" Target="../media/hdphoto8.wdp"/><Relationship Id="rId11" Type="http://schemas.openxmlformats.org/officeDocument/2006/relationships/image" Target="../media/image25.svg"/><Relationship Id="rId5" Type="http://schemas.openxmlformats.org/officeDocument/2006/relationships/image" Target="../media/image19.png"/><Relationship Id="rId10" Type="http://schemas.openxmlformats.org/officeDocument/2006/relationships/image" Target="../media/image26.png"/><Relationship Id="rId4" Type="http://schemas.openxmlformats.org/officeDocument/2006/relationships/image" Target="../media/image13.jpeg"/><Relationship Id="rId9" Type="http://schemas.openxmlformats.org/officeDocument/2006/relationships/image" Target="../media/image15.svg"/><Relationship Id="rId1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PPTshijie/"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microsoft.com/office/2007/relationships/hdphoto" Target="../media/hdphoto5.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PT世界-1" descr="图片包含 室内, 灯光, 桌子, 大&#10;&#10;描述已自动生成"/>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10000"/>
                    </a14:imgEffect>
                  </a14:imgLayer>
                </a14:imgProps>
              </a:ext>
            </a:extLst>
          </a:blip>
          <a:srcRect/>
          <a:stretch>
            <a:fillRect/>
          </a:stretch>
        </p:blipFill>
        <p:spPr>
          <a:xfrm flipH="1">
            <a:off x="1085479" y="1295999"/>
            <a:ext cx="4532097" cy="4385184"/>
          </a:xfrm>
          <a:custGeom>
            <a:avLst/>
            <a:gdLst>
              <a:gd name="connsiteX0" fmla="*/ 283077 w 4532097"/>
              <a:gd name="connsiteY0" fmla="*/ 0 h 4223769"/>
              <a:gd name="connsiteX1" fmla="*/ 4249020 w 4532097"/>
              <a:gd name="connsiteY1" fmla="*/ 0 h 4223769"/>
              <a:gd name="connsiteX2" fmla="*/ 4532097 w 4532097"/>
              <a:gd name="connsiteY2" fmla="*/ 283077 h 4223769"/>
              <a:gd name="connsiteX3" fmla="*/ 4532097 w 4532097"/>
              <a:gd name="connsiteY3" fmla="*/ 3940692 h 4223769"/>
              <a:gd name="connsiteX4" fmla="*/ 4249020 w 4532097"/>
              <a:gd name="connsiteY4" fmla="*/ 4223769 h 4223769"/>
              <a:gd name="connsiteX5" fmla="*/ 283077 w 4532097"/>
              <a:gd name="connsiteY5" fmla="*/ 4223769 h 4223769"/>
              <a:gd name="connsiteX6" fmla="*/ 0 w 4532097"/>
              <a:gd name="connsiteY6" fmla="*/ 3940692 h 4223769"/>
              <a:gd name="connsiteX7" fmla="*/ 0 w 4532097"/>
              <a:gd name="connsiteY7" fmla="*/ 283077 h 4223769"/>
              <a:gd name="connsiteX8" fmla="*/ 283077 w 4532097"/>
              <a:gd name="connsiteY8" fmla="*/ 0 h 422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32097" h="4223769">
                <a:moveTo>
                  <a:pt x="283077" y="0"/>
                </a:moveTo>
                <a:lnTo>
                  <a:pt x="4249020" y="0"/>
                </a:lnTo>
                <a:cubicBezTo>
                  <a:pt x="4405359" y="0"/>
                  <a:pt x="4532097" y="126738"/>
                  <a:pt x="4532097" y="283077"/>
                </a:cubicBezTo>
                <a:lnTo>
                  <a:pt x="4532097" y="3940692"/>
                </a:lnTo>
                <a:cubicBezTo>
                  <a:pt x="4532097" y="4097031"/>
                  <a:pt x="4405359" y="4223769"/>
                  <a:pt x="4249020" y="4223769"/>
                </a:cubicBezTo>
                <a:lnTo>
                  <a:pt x="283077" y="4223769"/>
                </a:lnTo>
                <a:cubicBezTo>
                  <a:pt x="126738" y="4223769"/>
                  <a:pt x="0" y="4097031"/>
                  <a:pt x="0" y="3940692"/>
                </a:cubicBezTo>
                <a:lnTo>
                  <a:pt x="0" y="283077"/>
                </a:lnTo>
                <a:cubicBezTo>
                  <a:pt x="0" y="126738"/>
                  <a:pt x="126738" y="0"/>
                  <a:pt x="283077" y="0"/>
                </a:cubicBezTo>
                <a:close/>
              </a:path>
            </a:pathLst>
          </a:custGeom>
          <a:ln w="31750">
            <a:solidFill>
              <a:schemeClr val="bg1"/>
            </a:solidFill>
          </a:ln>
          <a:effectLst>
            <a:outerShdw dist="165100" dir="2700000" algn="ctr" rotWithShape="0">
              <a:schemeClr val="accent1"/>
            </a:outerShdw>
          </a:effectLst>
        </p:spPr>
      </p:pic>
      <p:sp>
        <p:nvSpPr>
          <p:cNvPr id="67" name="PPT世界-2"/>
          <p:cNvSpPr/>
          <p:nvPr/>
        </p:nvSpPr>
        <p:spPr>
          <a:xfrm>
            <a:off x="0" y="1067520"/>
            <a:ext cx="644002" cy="263985"/>
          </a:xfrm>
          <a:custGeom>
            <a:avLst/>
            <a:gdLst>
              <a:gd name="connsiteX0" fmla="*/ 620398 w 644002"/>
              <a:gd name="connsiteY0" fmla="*/ 110685 h 263985"/>
              <a:gd name="connsiteX1" fmla="*/ 636022 w 644002"/>
              <a:gd name="connsiteY1" fmla="*/ 115209 h 263985"/>
              <a:gd name="connsiteX2" fmla="*/ 639348 w 644002"/>
              <a:gd name="connsiteY2" fmla="*/ 145079 h 263985"/>
              <a:gd name="connsiteX3" fmla="*/ 638668 w 644002"/>
              <a:gd name="connsiteY3" fmla="*/ 145888 h 263985"/>
              <a:gd name="connsiteX4" fmla="*/ 571339 w 644002"/>
              <a:gd name="connsiteY4" fmla="*/ 225320 h 263985"/>
              <a:gd name="connsiteX5" fmla="*/ 416691 w 644002"/>
              <a:gd name="connsiteY5" fmla="*/ 237871 h 263985"/>
              <a:gd name="connsiteX6" fmla="*/ 404139 w 644002"/>
              <a:gd name="connsiteY6" fmla="*/ 225320 h 263985"/>
              <a:gd name="connsiteX7" fmla="*/ 309646 w 644002"/>
              <a:gd name="connsiteY7" fmla="*/ 217667 h 263985"/>
              <a:gd name="connsiteX8" fmla="*/ 301994 w 644002"/>
              <a:gd name="connsiteY8" fmla="*/ 225320 h 263985"/>
              <a:gd name="connsiteX9" fmla="*/ 147346 w 644002"/>
              <a:gd name="connsiteY9" fmla="*/ 237871 h 263985"/>
              <a:gd name="connsiteX10" fmla="*/ 134795 w 644002"/>
              <a:gd name="connsiteY10" fmla="*/ 225320 h 263985"/>
              <a:gd name="connsiteX11" fmla="*/ 40298 w 644002"/>
              <a:gd name="connsiteY11" fmla="*/ 217668 h 263985"/>
              <a:gd name="connsiteX12" fmla="*/ 32646 w 644002"/>
              <a:gd name="connsiteY12" fmla="*/ 225320 h 263985"/>
              <a:gd name="connsiteX13" fmla="*/ 0 w 644002"/>
              <a:gd name="connsiteY13" fmla="*/ 250162 h 263985"/>
              <a:gd name="connsiteX14" fmla="*/ 0 w 644002"/>
              <a:gd name="connsiteY14" fmla="*/ 198048 h 263985"/>
              <a:gd name="connsiteX15" fmla="*/ 122 w 644002"/>
              <a:gd name="connsiteY15" fmla="*/ 197955 h 263985"/>
              <a:gd name="connsiteX16" fmla="*/ 154757 w 644002"/>
              <a:gd name="connsiteY16" fmla="*/ 185393 h 263985"/>
              <a:gd name="connsiteX17" fmla="*/ 167319 w 644002"/>
              <a:gd name="connsiteY17" fmla="*/ 197955 h 263985"/>
              <a:gd name="connsiteX18" fmla="*/ 261842 w 644002"/>
              <a:gd name="connsiteY18" fmla="*/ 205581 h 263985"/>
              <a:gd name="connsiteX19" fmla="*/ 269467 w 644002"/>
              <a:gd name="connsiteY19" fmla="*/ 197955 h 263985"/>
              <a:gd name="connsiteX20" fmla="*/ 353045 w 644002"/>
              <a:gd name="connsiteY20" fmla="*/ 159276 h 263985"/>
              <a:gd name="connsiteX21" fmla="*/ 353067 w 644002"/>
              <a:gd name="connsiteY21" fmla="*/ 159276 h 263985"/>
              <a:gd name="connsiteX22" fmla="*/ 436666 w 644002"/>
              <a:gd name="connsiteY22" fmla="*/ 197938 h 263985"/>
              <a:gd name="connsiteX23" fmla="*/ 531172 w 644002"/>
              <a:gd name="connsiteY23" fmla="*/ 205581 h 263985"/>
              <a:gd name="connsiteX24" fmla="*/ 538814 w 644002"/>
              <a:gd name="connsiteY24" fmla="*/ 197938 h 263985"/>
              <a:gd name="connsiteX25" fmla="*/ 606151 w 644002"/>
              <a:gd name="connsiteY25" fmla="*/ 118534 h 263985"/>
              <a:gd name="connsiteX26" fmla="*/ 620398 w 644002"/>
              <a:gd name="connsiteY26" fmla="*/ 110685 h 263985"/>
              <a:gd name="connsiteX27" fmla="*/ 620398 w 644002"/>
              <a:gd name="connsiteY27" fmla="*/ 132 h 263985"/>
              <a:gd name="connsiteX28" fmla="*/ 636022 w 644002"/>
              <a:gd name="connsiteY28" fmla="*/ 4655 h 263985"/>
              <a:gd name="connsiteX29" fmla="*/ 639348 w 644002"/>
              <a:gd name="connsiteY29" fmla="*/ 34525 h 263985"/>
              <a:gd name="connsiteX30" fmla="*/ 638668 w 644002"/>
              <a:gd name="connsiteY30" fmla="*/ 35334 h 263985"/>
              <a:gd name="connsiteX31" fmla="*/ 571332 w 644002"/>
              <a:gd name="connsiteY31" fmla="*/ 114751 h 263985"/>
              <a:gd name="connsiteX32" fmla="*/ 416678 w 644002"/>
              <a:gd name="connsiteY32" fmla="*/ 127296 h 263985"/>
              <a:gd name="connsiteX33" fmla="*/ 404133 w 644002"/>
              <a:gd name="connsiteY33" fmla="*/ 114751 h 263985"/>
              <a:gd name="connsiteX34" fmla="*/ 309646 w 644002"/>
              <a:gd name="connsiteY34" fmla="*/ 107092 h 263985"/>
              <a:gd name="connsiteX35" fmla="*/ 301987 w 644002"/>
              <a:gd name="connsiteY35" fmla="*/ 114751 h 263985"/>
              <a:gd name="connsiteX36" fmla="*/ 147336 w 644002"/>
              <a:gd name="connsiteY36" fmla="*/ 127299 h 263985"/>
              <a:gd name="connsiteX37" fmla="*/ 134788 w 644002"/>
              <a:gd name="connsiteY37" fmla="*/ 114751 h 263985"/>
              <a:gd name="connsiteX38" fmla="*/ 40295 w 644002"/>
              <a:gd name="connsiteY38" fmla="*/ 107096 h 263985"/>
              <a:gd name="connsiteX39" fmla="*/ 32640 w 644002"/>
              <a:gd name="connsiteY39" fmla="*/ 114751 h 263985"/>
              <a:gd name="connsiteX40" fmla="*/ 0 w 644002"/>
              <a:gd name="connsiteY40" fmla="*/ 139605 h 263985"/>
              <a:gd name="connsiteX41" fmla="*/ 0 w 644002"/>
              <a:gd name="connsiteY41" fmla="*/ 87508 h 263985"/>
              <a:gd name="connsiteX42" fmla="*/ 122 w 644002"/>
              <a:gd name="connsiteY42" fmla="*/ 87415 h 263985"/>
              <a:gd name="connsiteX43" fmla="*/ 154763 w 644002"/>
              <a:gd name="connsiteY43" fmla="*/ 74859 h 263985"/>
              <a:gd name="connsiteX44" fmla="*/ 167319 w 644002"/>
              <a:gd name="connsiteY44" fmla="*/ 87415 h 263985"/>
              <a:gd name="connsiteX45" fmla="*/ 261835 w 644002"/>
              <a:gd name="connsiteY45" fmla="*/ 95047 h 263985"/>
              <a:gd name="connsiteX46" fmla="*/ 269467 w 644002"/>
              <a:gd name="connsiteY46" fmla="*/ 87415 h 263985"/>
              <a:gd name="connsiteX47" fmla="*/ 353045 w 644002"/>
              <a:gd name="connsiteY47" fmla="*/ 48736 h 263985"/>
              <a:gd name="connsiteX48" fmla="*/ 353067 w 644002"/>
              <a:gd name="connsiteY48" fmla="*/ 48736 h 263985"/>
              <a:gd name="connsiteX49" fmla="*/ 436666 w 644002"/>
              <a:gd name="connsiteY49" fmla="*/ 87396 h 263985"/>
              <a:gd name="connsiteX50" fmla="*/ 531165 w 644002"/>
              <a:gd name="connsiteY50" fmla="*/ 95044 h 263985"/>
              <a:gd name="connsiteX51" fmla="*/ 538814 w 644002"/>
              <a:gd name="connsiteY51" fmla="*/ 87396 h 263985"/>
              <a:gd name="connsiteX52" fmla="*/ 606151 w 644002"/>
              <a:gd name="connsiteY52" fmla="*/ 7981 h 263985"/>
              <a:gd name="connsiteX53" fmla="*/ 620398 w 644002"/>
              <a:gd name="connsiteY53" fmla="*/ 132 h 263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44002" h="263985">
                <a:moveTo>
                  <a:pt x="620398" y="110685"/>
                </a:moveTo>
                <a:cubicBezTo>
                  <a:pt x="625804" y="110083"/>
                  <a:pt x="631439" y="111543"/>
                  <a:pt x="636022" y="115209"/>
                </a:cubicBezTo>
                <a:cubicBezTo>
                  <a:pt x="645189" y="122538"/>
                  <a:pt x="646678" y="135912"/>
                  <a:pt x="639348" y="145079"/>
                </a:cubicBezTo>
                <a:cubicBezTo>
                  <a:pt x="639128" y="145354"/>
                  <a:pt x="638901" y="145624"/>
                  <a:pt x="638668" y="145888"/>
                </a:cubicBezTo>
                <a:lnTo>
                  <a:pt x="571339" y="225320"/>
                </a:lnTo>
                <a:cubicBezTo>
                  <a:pt x="532100" y="271490"/>
                  <a:pt x="462862" y="277110"/>
                  <a:pt x="416691" y="237871"/>
                </a:cubicBezTo>
                <a:cubicBezTo>
                  <a:pt x="412175" y="234033"/>
                  <a:pt x="407978" y="229836"/>
                  <a:pt x="404139" y="225320"/>
                </a:cubicBezTo>
                <a:cubicBezTo>
                  <a:pt x="380159" y="197113"/>
                  <a:pt x="337853" y="193686"/>
                  <a:pt x="309646" y="217667"/>
                </a:cubicBezTo>
                <a:cubicBezTo>
                  <a:pt x="306893" y="220007"/>
                  <a:pt x="304334" y="222567"/>
                  <a:pt x="301994" y="225320"/>
                </a:cubicBezTo>
                <a:cubicBezTo>
                  <a:pt x="262755" y="271490"/>
                  <a:pt x="193516" y="277110"/>
                  <a:pt x="147346" y="237871"/>
                </a:cubicBezTo>
                <a:cubicBezTo>
                  <a:pt x="142830" y="234033"/>
                  <a:pt x="138633" y="229836"/>
                  <a:pt x="134795" y="225320"/>
                </a:cubicBezTo>
                <a:cubicBezTo>
                  <a:pt x="110813" y="197112"/>
                  <a:pt x="68506" y="193686"/>
                  <a:pt x="40298" y="217668"/>
                </a:cubicBezTo>
                <a:cubicBezTo>
                  <a:pt x="37546" y="220008"/>
                  <a:pt x="34986" y="222567"/>
                  <a:pt x="32646" y="225320"/>
                </a:cubicBezTo>
                <a:lnTo>
                  <a:pt x="0" y="250162"/>
                </a:lnTo>
                <a:lnTo>
                  <a:pt x="0" y="198048"/>
                </a:lnTo>
                <a:lnTo>
                  <a:pt x="122" y="197955"/>
                </a:lnTo>
                <a:cubicBezTo>
                  <a:pt x="39354" y="151786"/>
                  <a:pt x="108587" y="146161"/>
                  <a:pt x="154757" y="185393"/>
                </a:cubicBezTo>
                <a:cubicBezTo>
                  <a:pt x="159277" y="189234"/>
                  <a:pt x="163478" y="193435"/>
                  <a:pt x="167319" y="197955"/>
                </a:cubicBezTo>
                <a:cubicBezTo>
                  <a:pt x="191315" y="226163"/>
                  <a:pt x="233634" y="229577"/>
                  <a:pt x="261842" y="205581"/>
                </a:cubicBezTo>
                <a:cubicBezTo>
                  <a:pt x="264584" y="203248"/>
                  <a:pt x="267134" y="200698"/>
                  <a:pt x="269467" y="197955"/>
                </a:cubicBezTo>
                <a:cubicBezTo>
                  <a:pt x="290275" y="173388"/>
                  <a:pt x="320850" y="159238"/>
                  <a:pt x="353045" y="159276"/>
                </a:cubicBezTo>
                <a:lnTo>
                  <a:pt x="353067" y="159276"/>
                </a:lnTo>
                <a:cubicBezTo>
                  <a:pt x="385264" y="159237"/>
                  <a:pt x="415844" y="173380"/>
                  <a:pt x="436666" y="197938"/>
                </a:cubicBezTo>
                <a:cubicBezTo>
                  <a:pt x="460653" y="226146"/>
                  <a:pt x="502964" y="229567"/>
                  <a:pt x="531172" y="205581"/>
                </a:cubicBezTo>
                <a:cubicBezTo>
                  <a:pt x="533921" y="203243"/>
                  <a:pt x="536477" y="200688"/>
                  <a:pt x="538814" y="197938"/>
                </a:cubicBezTo>
                <a:lnTo>
                  <a:pt x="606151" y="118534"/>
                </a:lnTo>
                <a:cubicBezTo>
                  <a:pt x="609817" y="113951"/>
                  <a:pt x="614993" y="111287"/>
                  <a:pt x="620398" y="110685"/>
                </a:cubicBezTo>
                <a:close/>
                <a:moveTo>
                  <a:pt x="620398" y="132"/>
                </a:moveTo>
                <a:cubicBezTo>
                  <a:pt x="625804" y="-470"/>
                  <a:pt x="631439" y="990"/>
                  <a:pt x="636022" y="4655"/>
                </a:cubicBezTo>
                <a:cubicBezTo>
                  <a:pt x="645189" y="11985"/>
                  <a:pt x="646678" y="25358"/>
                  <a:pt x="639348" y="34525"/>
                </a:cubicBezTo>
                <a:cubicBezTo>
                  <a:pt x="639128" y="34801"/>
                  <a:pt x="638901" y="35070"/>
                  <a:pt x="638668" y="35334"/>
                </a:cubicBezTo>
                <a:lnTo>
                  <a:pt x="571332" y="114751"/>
                </a:lnTo>
                <a:cubicBezTo>
                  <a:pt x="532090" y="160922"/>
                  <a:pt x="462849" y="166539"/>
                  <a:pt x="416678" y="127296"/>
                </a:cubicBezTo>
                <a:cubicBezTo>
                  <a:pt x="412165" y="123460"/>
                  <a:pt x="407969" y="119265"/>
                  <a:pt x="404133" y="114751"/>
                </a:cubicBezTo>
                <a:cubicBezTo>
                  <a:pt x="380157" y="86545"/>
                  <a:pt x="337853" y="83115"/>
                  <a:pt x="309646" y="107092"/>
                </a:cubicBezTo>
                <a:cubicBezTo>
                  <a:pt x="306891" y="109434"/>
                  <a:pt x="304329" y="111996"/>
                  <a:pt x="301987" y="114751"/>
                </a:cubicBezTo>
                <a:cubicBezTo>
                  <a:pt x="262747" y="160922"/>
                  <a:pt x="193507" y="166540"/>
                  <a:pt x="147336" y="127299"/>
                </a:cubicBezTo>
                <a:cubicBezTo>
                  <a:pt x="142822" y="123463"/>
                  <a:pt x="138625" y="119266"/>
                  <a:pt x="134788" y="114751"/>
                </a:cubicBezTo>
                <a:cubicBezTo>
                  <a:pt x="110809" y="86544"/>
                  <a:pt x="68502" y="83116"/>
                  <a:pt x="40295" y="107096"/>
                </a:cubicBezTo>
                <a:cubicBezTo>
                  <a:pt x="37541" y="109437"/>
                  <a:pt x="34981" y="111997"/>
                  <a:pt x="32640" y="114751"/>
                </a:cubicBezTo>
                <a:lnTo>
                  <a:pt x="0" y="139605"/>
                </a:lnTo>
                <a:lnTo>
                  <a:pt x="0" y="87508"/>
                </a:lnTo>
                <a:lnTo>
                  <a:pt x="122" y="87415"/>
                </a:lnTo>
                <a:cubicBezTo>
                  <a:pt x="39358" y="41244"/>
                  <a:pt x="108593" y="35623"/>
                  <a:pt x="154763" y="74859"/>
                </a:cubicBezTo>
                <a:cubicBezTo>
                  <a:pt x="159281" y="78698"/>
                  <a:pt x="163479" y="82897"/>
                  <a:pt x="167319" y="87415"/>
                </a:cubicBezTo>
                <a:cubicBezTo>
                  <a:pt x="191311" y="115622"/>
                  <a:pt x="233628" y="119039"/>
                  <a:pt x="261835" y="95047"/>
                </a:cubicBezTo>
                <a:cubicBezTo>
                  <a:pt x="264580" y="92712"/>
                  <a:pt x="267133" y="90160"/>
                  <a:pt x="269467" y="87415"/>
                </a:cubicBezTo>
                <a:cubicBezTo>
                  <a:pt x="290272" y="62845"/>
                  <a:pt x="320850" y="48694"/>
                  <a:pt x="353045" y="48736"/>
                </a:cubicBezTo>
                <a:lnTo>
                  <a:pt x="353067" y="48736"/>
                </a:lnTo>
                <a:cubicBezTo>
                  <a:pt x="385264" y="48696"/>
                  <a:pt x="415844" y="62838"/>
                  <a:pt x="436666" y="87396"/>
                </a:cubicBezTo>
                <a:cubicBezTo>
                  <a:pt x="460649" y="115603"/>
                  <a:pt x="502958" y="119028"/>
                  <a:pt x="531165" y="95044"/>
                </a:cubicBezTo>
                <a:cubicBezTo>
                  <a:pt x="533917" y="92705"/>
                  <a:pt x="536475" y="90147"/>
                  <a:pt x="538814" y="87396"/>
                </a:cubicBezTo>
                <a:lnTo>
                  <a:pt x="606151" y="7981"/>
                </a:lnTo>
                <a:cubicBezTo>
                  <a:pt x="609817" y="3397"/>
                  <a:pt x="614993" y="733"/>
                  <a:pt x="620398" y="132"/>
                </a:cubicBez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75" name="PPT世界-3"/>
          <p:cNvSpPr/>
          <p:nvPr/>
        </p:nvSpPr>
        <p:spPr>
          <a:xfrm>
            <a:off x="11389695" y="5254956"/>
            <a:ext cx="802305" cy="425165"/>
          </a:xfrm>
          <a:custGeom>
            <a:avLst/>
            <a:gdLst>
              <a:gd name="connsiteX0" fmla="*/ 37238 w 802305"/>
              <a:gd name="connsiteY0" fmla="*/ 178556 h 425165"/>
              <a:gd name="connsiteX1" fmla="*/ 60602 w 802305"/>
              <a:gd name="connsiteY1" fmla="*/ 190579 h 425165"/>
              <a:gd name="connsiteX2" fmla="*/ 169219 w 802305"/>
              <a:gd name="connsiteY2" fmla="*/ 318671 h 425165"/>
              <a:gd name="connsiteX3" fmla="*/ 321724 w 802305"/>
              <a:gd name="connsiteY3" fmla="*/ 330981 h 425165"/>
              <a:gd name="connsiteX4" fmla="*/ 334064 w 802305"/>
              <a:gd name="connsiteY4" fmla="*/ 318636 h 425165"/>
              <a:gd name="connsiteX5" fmla="*/ 468910 w 802305"/>
              <a:gd name="connsiteY5" fmla="*/ 256271 h 425165"/>
              <a:gd name="connsiteX6" fmla="*/ 468945 w 802305"/>
              <a:gd name="connsiteY6" fmla="*/ 256270 h 425165"/>
              <a:gd name="connsiteX7" fmla="*/ 603791 w 802305"/>
              <a:gd name="connsiteY7" fmla="*/ 318636 h 425165"/>
              <a:gd name="connsiteX8" fmla="*/ 686179 w 802305"/>
              <a:gd name="connsiteY8" fmla="*/ 356761 h 425165"/>
              <a:gd name="connsiteX9" fmla="*/ 686178 w 802305"/>
              <a:gd name="connsiteY9" fmla="*/ 356762 h 425165"/>
              <a:gd name="connsiteX10" fmla="*/ 768601 w 802305"/>
              <a:gd name="connsiteY10" fmla="*/ 318636 h 425165"/>
              <a:gd name="connsiteX11" fmla="*/ 802305 w 802305"/>
              <a:gd name="connsiteY11" fmla="*/ 292089 h 425165"/>
              <a:gd name="connsiteX12" fmla="*/ 802305 w 802305"/>
              <a:gd name="connsiteY12" fmla="*/ 377068 h 425165"/>
              <a:gd name="connsiteX13" fmla="*/ 760508 w 802305"/>
              <a:gd name="connsiteY13" fmla="*/ 408875 h 425165"/>
              <a:gd name="connsiteX14" fmla="*/ 686180 w 802305"/>
              <a:gd name="connsiteY14" fmla="*/ 425162 h 425165"/>
              <a:gd name="connsiteX15" fmla="*/ 686178 w 802305"/>
              <a:gd name="connsiteY15" fmla="*/ 425162 h 425165"/>
              <a:gd name="connsiteX16" fmla="*/ 551332 w 802305"/>
              <a:gd name="connsiteY16" fmla="*/ 362796 h 425165"/>
              <a:gd name="connsiteX17" fmla="*/ 398837 w 802305"/>
              <a:gd name="connsiteY17" fmla="*/ 350480 h 425165"/>
              <a:gd name="connsiteX18" fmla="*/ 386522 w 802305"/>
              <a:gd name="connsiteY18" fmla="*/ 362796 h 425165"/>
              <a:gd name="connsiteX19" fmla="*/ 136924 w 802305"/>
              <a:gd name="connsiteY19" fmla="*/ 382988 h 425165"/>
              <a:gd name="connsiteX20" fmla="*/ 116761 w 802305"/>
              <a:gd name="connsiteY20" fmla="*/ 362831 h 425165"/>
              <a:gd name="connsiteX21" fmla="*/ 8111 w 802305"/>
              <a:gd name="connsiteY21" fmla="*/ 234704 h 425165"/>
              <a:gd name="connsiteX22" fmla="*/ 12026 w 802305"/>
              <a:gd name="connsiteY22" fmla="*/ 186638 h 425165"/>
              <a:gd name="connsiteX23" fmla="*/ 12190 w 802305"/>
              <a:gd name="connsiteY23" fmla="*/ 186499 h 425165"/>
              <a:gd name="connsiteX24" fmla="*/ 37238 w 802305"/>
              <a:gd name="connsiteY24" fmla="*/ 178556 h 425165"/>
              <a:gd name="connsiteX25" fmla="*/ 37314 w 802305"/>
              <a:gd name="connsiteY25" fmla="*/ 129 h 425165"/>
              <a:gd name="connsiteX26" fmla="*/ 60602 w 802305"/>
              <a:gd name="connsiteY26" fmla="*/ 12225 h 425165"/>
              <a:gd name="connsiteX27" fmla="*/ 169219 w 802305"/>
              <a:gd name="connsiteY27" fmla="*/ 140350 h 425165"/>
              <a:gd name="connsiteX28" fmla="*/ 321820 w 802305"/>
              <a:gd name="connsiteY28" fmla="*/ 152566 h 425165"/>
              <a:gd name="connsiteX29" fmla="*/ 334065 w 802305"/>
              <a:gd name="connsiteY29" fmla="*/ 140316 h 425165"/>
              <a:gd name="connsiteX30" fmla="*/ 468911 w 802305"/>
              <a:gd name="connsiteY30" fmla="*/ 77951 h 425165"/>
              <a:gd name="connsiteX31" fmla="*/ 468945 w 802305"/>
              <a:gd name="connsiteY31" fmla="*/ 77950 h 425165"/>
              <a:gd name="connsiteX32" fmla="*/ 603791 w 802305"/>
              <a:gd name="connsiteY32" fmla="*/ 140316 h 425165"/>
              <a:gd name="connsiteX33" fmla="*/ 686179 w 802305"/>
              <a:gd name="connsiteY33" fmla="*/ 178407 h 425165"/>
              <a:gd name="connsiteX34" fmla="*/ 686178 w 802305"/>
              <a:gd name="connsiteY34" fmla="*/ 178408 h 425165"/>
              <a:gd name="connsiteX35" fmla="*/ 768601 w 802305"/>
              <a:gd name="connsiteY35" fmla="*/ 140316 h 425165"/>
              <a:gd name="connsiteX36" fmla="*/ 802305 w 802305"/>
              <a:gd name="connsiteY36" fmla="*/ 113769 h 425165"/>
              <a:gd name="connsiteX37" fmla="*/ 802305 w 802305"/>
              <a:gd name="connsiteY37" fmla="*/ 198744 h 425165"/>
              <a:gd name="connsiteX38" fmla="*/ 760502 w 802305"/>
              <a:gd name="connsiteY38" fmla="*/ 230544 h 425165"/>
              <a:gd name="connsiteX39" fmla="*/ 686179 w 802305"/>
              <a:gd name="connsiteY39" fmla="*/ 246842 h 425165"/>
              <a:gd name="connsiteX40" fmla="*/ 686178 w 802305"/>
              <a:gd name="connsiteY40" fmla="*/ 246842 h 425165"/>
              <a:gd name="connsiteX41" fmla="*/ 551332 w 802305"/>
              <a:gd name="connsiteY41" fmla="*/ 184476 h 425165"/>
              <a:gd name="connsiteX42" fmla="*/ 398933 w 802305"/>
              <a:gd name="connsiteY42" fmla="*/ 172065 h 425165"/>
              <a:gd name="connsiteX43" fmla="*/ 386522 w 802305"/>
              <a:gd name="connsiteY43" fmla="*/ 184476 h 425165"/>
              <a:gd name="connsiteX44" fmla="*/ 136969 w 802305"/>
              <a:gd name="connsiteY44" fmla="*/ 204684 h 425165"/>
              <a:gd name="connsiteX45" fmla="*/ 116762 w 802305"/>
              <a:gd name="connsiteY45" fmla="*/ 184476 h 425165"/>
              <a:gd name="connsiteX46" fmla="*/ 8111 w 802305"/>
              <a:gd name="connsiteY46" fmla="*/ 56350 h 425165"/>
              <a:gd name="connsiteX47" fmla="*/ 12293 w 802305"/>
              <a:gd name="connsiteY47" fmla="*/ 8042 h 425165"/>
              <a:gd name="connsiteX48" fmla="*/ 37314 w 802305"/>
              <a:gd name="connsiteY48" fmla="*/ 129 h 425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802305" h="425165">
                <a:moveTo>
                  <a:pt x="37238" y="178556"/>
                </a:moveTo>
                <a:cubicBezTo>
                  <a:pt x="45993" y="179294"/>
                  <a:pt x="54467" y="183359"/>
                  <a:pt x="60602" y="190579"/>
                </a:cubicBezTo>
                <a:lnTo>
                  <a:pt x="169219" y="318671"/>
                </a:lnTo>
                <a:cubicBezTo>
                  <a:pt x="207933" y="364183"/>
                  <a:pt x="276212" y="369695"/>
                  <a:pt x="321724" y="330981"/>
                </a:cubicBezTo>
                <a:cubicBezTo>
                  <a:pt x="326163" y="327206"/>
                  <a:pt x="330290" y="323077"/>
                  <a:pt x="334064" y="318636"/>
                </a:cubicBezTo>
                <a:cubicBezTo>
                  <a:pt x="367654" y="279029"/>
                  <a:pt x="416977" y="256217"/>
                  <a:pt x="468910" y="256271"/>
                </a:cubicBezTo>
                <a:lnTo>
                  <a:pt x="468945" y="256270"/>
                </a:lnTo>
                <a:cubicBezTo>
                  <a:pt x="520880" y="256207"/>
                  <a:pt x="570206" y="279021"/>
                  <a:pt x="603791" y="318636"/>
                </a:cubicBezTo>
                <a:cubicBezTo>
                  <a:pt x="624299" y="342856"/>
                  <a:pt x="654442" y="356805"/>
                  <a:pt x="686179" y="356761"/>
                </a:cubicBezTo>
                <a:lnTo>
                  <a:pt x="686178" y="356762"/>
                </a:lnTo>
                <a:cubicBezTo>
                  <a:pt x="717924" y="356799"/>
                  <a:pt x="748074" y="342852"/>
                  <a:pt x="768601" y="318636"/>
                </a:cubicBezTo>
                <a:lnTo>
                  <a:pt x="802305" y="292089"/>
                </a:lnTo>
                <a:lnTo>
                  <a:pt x="802305" y="377068"/>
                </a:lnTo>
                <a:lnTo>
                  <a:pt x="760508" y="408875"/>
                </a:lnTo>
                <a:cubicBezTo>
                  <a:pt x="737479" y="419523"/>
                  <a:pt x="712155" y="425205"/>
                  <a:pt x="686180" y="425162"/>
                </a:cubicBezTo>
                <a:lnTo>
                  <a:pt x="686178" y="425162"/>
                </a:lnTo>
                <a:cubicBezTo>
                  <a:pt x="634238" y="425246"/>
                  <a:pt x="584903" y="402429"/>
                  <a:pt x="551332" y="362796"/>
                </a:cubicBezTo>
                <a:cubicBezTo>
                  <a:pt x="512623" y="317285"/>
                  <a:pt x="444349" y="311771"/>
                  <a:pt x="398837" y="350480"/>
                </a:cubicBezTo>
                <a:cubicBezTo>
                  <a:pt x="394408" y="354248"/>
                  <a:pt x="390289" y="358367"/>
                  <a:pt x="386522" y="362796"/>
                </a:cubicBezTo>
                <a:cubicBezTo>
                  <a:pt x="323173" y="437296"/>
                  <a:pt x="211424" y="446337"/>
                  <a:pt x="136924" y="382988"/>
                </a:cubicBezTo>
                <a:cubicBezTo>
                  <a:pt x="129673" y="376822"/>
                  <a:pt x="122929" y="370081"/>
                  <a:pt x="116761" y="362831"/>
                </a:cubicBezTo>
                <a:lnTo>
                  <a:pt x="8111" y="234704"/>
                </a:lnTo>
                <a:cubicBezTo>
                  <a:pt x="-4081" y="220350"/>
                  <a:pt x="-2329" y="198830"/>
                  <a:pt x="12026" y="186638"/>
                </a:cubicBezTo>
                <a:cubicBezTo>
                  <a:pt x="12081" y="186592"/>
                  <a:pt x="12135" y="186545"/>
                  <a:pt x="12190" y="186499"/>
                </a:cubicBezTo>
                <a:cubicBezTo>
                  <a:pt x="19447" y="180408"/>
                  <a:pt x="28483" y="177818"/>
                  <a:pt x="37238" y="178556"/>
                </a:cubicBezTo>
                <a:close/>
                <a:moveTo>
                  <a:pt x="37314" y="129"/>
                </a:moveTo>
                <a:cubicBezTo>
                  <a:pt x="46056" y="886"/>
                  <a:pt x="54509" y="4978"/>
                  <a:pt x="60602" y="12225"/>
                </a:cubicBezTo>
                <a:lnTo>
                  <a:pt x="169219" y="140350"/>
                </a:lnTo>
                <a:cubicBezTo>
                  <a:pt x="207986" y="185863"/>
                  <a:pt x="276308" y="191332"/>
                  <a:pt x="321820" y="152566"/>
                </a:cubicBezTo>
                <a:cubicBezTo>
                  <a:pt x="326222" y="148816"/>
                  <a:pt x="330317" y="144720"/>
                  <a:pt x="334065" y="140316"/>
                </a:cubicBezTo>
                <a:cubicBezTo>
                  <a:pt x="367636" y="100683"/>
                  <a:pt x="416971" y="77866"/>
                  <a:pt x="468911" y="77951"/>
                </a:cubicBezTo>
                <a:lnTo>
                  <a:pt x="468945" y="77950"/>
                </a:lnTo>
                <a:cubicBezTo>
                  <a:pt x="520880" y="77887"/>
                  <a:pt x="570206" y="100701"/>
                  <a:pt x="603791" y="140316"/>
                </a:cubicBezTo>
                <a:cubicBezTo>
                  <a:pt x="624313" y="164515"/>
                  <a:pt x="654450" y="178448"/>
                  <a:pt x="686179" y="178407"/>
                </a:cubicBezTo>
                <a:lnTo>
                  <a:pt x="686178" y="178408"/>
                </a:lnTo>
                <a:cubicBezTo>
                  <a:pt x="717916" y="178441"/>
                  <a:pt x="748061" y="164510"/>
                  <a:pt x="768601" y="140316"/>
                </a:cubicBezTo>
                <a:lnTo>
                  <a:pt x="802305" y="113769"/>
                </a:lnTo>
                <a:lnTo>
                  <a:pt x="802305" y="198744"/>
                </a:lnTo>
                <a:lnTo>
                  <a:pt x="760502" y="230544"/>
                </a:lnTo>
                <a:cubicBezTo>
                  <a:pt x="737474" y="241191"/>
                  <a:pt x="712152" y="246877"/>
                  <a:pt x="686179" y="246842"/>
                </a:cubicBezTo>
                <a:lnTo>
                  <a:pt x="686178" y="246842"/>
                </a:lnTo>
                <a:cubicBezTo>
                  <a:pt x="634238" y="246926"/>
                  <a:pt x="584903" y="224109"/>
                  <a:pt x="551332" y="184476"/>
                </a:cubicBezTo>
                <a:cubicBezTo>
                  <a:pt x="512676" y="138965"/>
                  <a:pt x="444443" y="133408"/>
                  <a:pt x="398933" y="172065"/>
                </a:cubicBezTo>
                <a:cubicBezTo>
                  <a:pt x="394466" y="175859"/>
                  <a:pt x="390315" y="180010"/>
                  <a:pt x="386522" y="184476"/>
                </a:cubicBezTo>
                <a:cubicBezTo>
                  <a:pt x="323190" y="258969"/>
                  <a:pt x="211461" y="268016"/>
                  <a:pt x="136969" y="204684"/>
                </a:cubicBezTo>
                <a:cubicBezTo>
                  <a:pt x="129699" y="198504"/>
                  <a:pt x="122942" y="191746"/>
                  <a:pt x="116762" y="184476"/>
                </a:cubicBezTo>
                <a:lnTo>
                  <a:pt x="8111" y="56350"/>
                </a:lnTo>
                <a:cubicBezTo>
                  <a:pt x="-4074" y="41855"/>
                  <a:pt x="-2202" y="20227"/>
                  <a:pt x="12293" y="8042"/>
                </a:cubicBezTo>
                <a:cubicBezTo>
                  <a:pt x="19541" y="1950"/>
                  <a:pt x="28572" y="-628"/>
                  <a:pt x="37314" y="129"/>
                </a:cubicBez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65" name="PPT世界-4"/>
          <p:cNvSpPr/>
          <p:nvPr/>
        </p:nvSpPr>
        <p:spPr>
          <a:xfrm>
            <a:off x="7710856" y="120875"/>
            <a:ext cx="1422857" cy="578280"/>
          </a:xfrm>
          <a:custGeom>
            <a:avLst/>
            <a:gdLst>
              <a:gd name="connsiteX0" fmla="*/ 1376709 w 1422857"/>
              <a:gd name="connsiteY0" fmla="*/ 485983 h 578280"/>
              <a:gd name="connsiteX1" fmla="*/ 1422857 w 1422857"/>
              <a:gd name="connsiteY1" fmla="*/ 532269 h 578280"/>
              <a:gd name="connsiteX2" fmla="*/ 1376572 w 1422857"/>
              <a:gd name="connsiteY2" fmla="*/ 578280 h 578280"/>
              <a:gd name="connsiteX3" fmla="*/ 1330561 w 1422857"/>
              <a:gd name="connsiteY3" fmla="*/ 531994 h 578280"/>
              <a:gd name="connsiteX4" fmla="*/ 1376709 w 1422857"/>
              <a:gd name="connsiteY4" fmla="*/ 485983 h 578280"/>
              <a:gd name="connsiteX5" fmla="*/ 1105886 w 1422857"/>
              <a:gd name="connsiteY5" fmla="*/ 485983 h 578280"/>
              <a:gd name="connsiteX6" fmla="*/ 1152035 w 1422857"/>
              <a:gd name="connsiteY6" fmla="*/ 532248 h 578280"/>
              <a:gd name="connsiteX7" fmla="*/ 1152035 w 1422857"/>
              <a:gd name="connsiteY7" fmla="*/ 532269 h 578280"/>
              <a:gd name="connsiteX8" fmla="*/ 1105749 w 1422857"/>
              <a:gd name="connsiteY8" fmla="*/ 578246 h 578280"/>
              <a:gd name="connsiteX9" fmla="*/ 1059772 w 1422857"/>
              <a:gd name="connsiteY9" fmla="*/ 531960 h 578280"/>
              <a:gd name="connsiteX10" fmla="*/ 1105886 w 1422857"/>
              <a:gd name="connsiteY10" fmla="*/ 485983 h 578280"/>
              <a:gd name="connsiteX11" fmla="*/ 839074 w 1422857"/>
              <a:gd name="connsiteY11" fmla="*/ 485983 h 578280"/>
              <a:gd name="connsiteX12" fmla="*/ 885223 w 1422857"/>
              <a:gd name="connsiteY12" fmla="*/ 532269 h 578280"/>
              <a:gd name="connsiteX13" fmla="*/ 838937 w 1422857"/>
              <a:gd name="connsiteY13" fmla="*/ 578280 h 578280"/>
              <a:gd name="connsiteX14" fmla="*/ 792926 w 1422857"/>
              <a:gd name="connsiteY14" fmla="*/ 531994 h 578280"/>
              <a:gd name="connsiteX15" fmla="*/ 839074 w 1422857"/>
              <a:gd name="connsiteY15" fmla="*/ 485983 h 578280"/>
              <a:gd name="connsiteX16" fmla="*/ 568252 w 1422857"/>
              <a:gd name="connsiteY16" fmla="*/ 485983 h 578280"/>
              <a:gd name="connsiteX17" fmla="*/ 614400 w 1422857"/>
              <a:gd name="connsiteY17" fmla="*/ 532248 h 578280"/>
              <a:gd name="connsiteX18" fmla="*/ 614400 w 1422857"/>
              <a:gd name="connsiteY18" fmla="*/ 532269 h 578280"/>
              <a:gd name="connsiteX19" fmla="*/ 568114 w 1422857"/>
              <a:gd name="connsiteY19" fmla="*/ 578246 h 578280"/>
              <a:gd name="connsiteX20" fmla="*/ 522138 w 1422857"/>
              <a:gd name="connsiteY20" fmla="*/ 531960 h 578280"/>
              <a:gd name="connsiteX21" fmla="*/ 568252 w 1422857"/>
              <a:gd name="connsiteY21" fmla="*/ 485983 h 578280"/>
              <a:gd name="connsiteX22" fmla="*/ 316937 w 1422857"/>
              <a:gd name="connsiteY22" fmla="*/ 485983 h 578280"/>
              <a:gd name="connsiteX23" fmla="*/ 363086 w 1422857"/>
              <a:gd name="connsiteY23" fmla="*/ 532248 h 578280"/>
              <a:gd name="connsiteX24" fmla="*/ 363086 w 1422857"/>
              <a:gd name="connsiteY24" fmla="*/ 532269 h 578280"/>
              <a:gd name="connsiteX25" fmla="*/ 316800 w 1422857"/>
              <a:gd name="connsiteY25" fmla="*/ 578246 h 578280"/>
              <a:gd name="connsiteX26" fmla="*/ 270823 w 1422857"/>
              <a:gd name="connsiteY26" fmla="*/ 531960 h 578280"/>
              <a:gd name="connsiteX27" fmla="*/ 316937 w 1422857"/>
              <a:gd name="connsiteY27" fmla="*/ 485983 h 578280"/>
              <a:gd name="connsiteX28" fmla="*/ 46149 w 1422857"/>
              <a:gd name="connsiteY28" fmla="*/ 485983 h 578280"/>
              <a:gd name="connsiteX29" fmla="*/ 92297 w 1422857"/>
              <a:gd name="connsiteY29" fmla="*/ 532269 h 578280"/>
              <a:gd name="connsiteX30" fmla="*/ 46011 w 1422857"/>
              <a:gd name="connsiteY30" fmla="*/ 578280 h 578280"/>
              <a:gd name="connsiteX31" fmla="*/ 0 w 1422857"/>
              <a:gd name="connsiteY31" fmla="*/ 531994 h 578280"/>
              <a:gd name="connsiteX32" fmla="*/ 46149 w 1422857"/>
              <a:gd name="connsiteY32" fmla="*/ 485983 h 578280"/>
              <a:gd name="connsiteX33" fmla="*/ 1422857 w 1422857"/>
              <a:gd name="connsiteY33" fmla="*/ 298228 h 578280"/>
              <a:gd name="connsiteX34" fmla="*/ 1422857 w 1422857"/>
              <a:gd name="connsiteY34" fmla="*/ 298234 h 578280"/>
              <a:gd name="connsiteX35" fmla="*/ 1422856 w 1422857"/>
              <a:gd name="connsiteY35" fmla="*/ 298231 h 578280"/>
              <a:gd name="connsiteX36" fmla="*/ 92297 w 1422857"/>
              <a:gd name="connsiteY36" fmla="*/ 298228 h 578280"/>
              <a:gd name="connsiteX37" fmla="*/ 92297 w 1422857"/>
              <a:gd name="connsiteY37" fmla="*/ 298234 h 578280"/>
              <a:gd name="connsiteX38" fmla="*/ 92296 w 1422857"/>
              <a:gd name="connsiteY38" fmla="*/ 298231 h 578280"/>
              <a:gd name="connsiteX39" fmla="*/ 839074 w 1422857"/>
              <a:gd name="connsiteY39" fmla="*/ 251949 h 578280"/>
              <a:gd name="connsiteX40" fmla="*/ 885223 w 1422857"/>
              <a:gd name="connsiteY40" fmla="*/ 298234 h 578280"/>
              <a:gd name="connsiteX41" fmla="*/ 838937 w 1422857"/>
              <a:gd name="connsiteY41" fmla="*/ 344246 h 578280"/>
              <a:gd name="connsiteX42" fmla="*/ 792926 w 1422857"/>
              <a:gd name="connsiteY42" fmla="*/ 297960 h 578280"/>
              <a:gd name="connsiteX43" fmla="*/ 839074 w 1422857"/>
              <a:gd name="connsiteY43" fmla="*/ 251949 h 578280"/>
              <a:gd name="connsiteX44" fmla="*/ 568252 w 1422857"/>
              <a:gd name="connsiteY44" fmla="*/ 251949 h 578280"/>
              <a:gd name="connsiteX45" fmla="*/ 614400 w 1422857"/>
              <a:gd name="connsiteY45" fmla="*/ 298214 h 578280"/>
              <a:gd name="connsiteX46" fmla="*/ 614400 w 1422857"/>
              <a:gd name="connsiteY46" fmla="*/ 298234 h 578280"/>
              <a:gd name="connsiteX47" fmla="*/ 568114 w 1422857"/>
              <a:gd name="connsiteY47" fmla="*/ 344211 h 578280"/>
              <a:gd name="connsiteX48" fmla="*/ 522138 w 1422857"/>
              <a:gd name="connsiteY48" fmla="*/ 297926 h 578280"/>
              <a:gd name="connsiteX49" fmla="*/ 568252 w 1422857"/>
              <a:gd name="connsiteY49" fmla="*/ 251949 h 578280"/>
              <a:gd name="connsiteX50" fmla="*/ 1376709 w 1422857"/>
              <a:gd name="connsiteY50" fmla="*/ 251942 h 578280"/>
              <a:gd name="connsiteX51" fmla="*/ 1409368 w 1422857"/>
              <a:gd name="connsiteY51" fmla="*/ 265532 h 578280"/>
              <a:gd name="connsiteX52" fmla="*/ 1422856 w 1422857"/>
              <a:gd name="connsiteY52" fmla="*/ 298231 h 578280"/>
              <a:gd name="connsiteX53" fmla="*/ 1409244 w 1422857"/>
              <a:gd name="connsiteY53" fmla="*/ 330820 h 578280"/>
              <a:gd name="connsiteX54" fmla="*/ 1376572 w 1422857"/>
              <a:gd name="connsiteY54" fmla="*/ 344239 h 578280"/>
              <a:gd name="connsiteX55" fmla="*/ 1330561 w 1422857"/>
              <a:gd name="connsiteY55" fmla="*/ 297953 h 578280"/>
              <a:gd name="connsiteX56" fmla="*/ 1376709 w 1422857"/>
              <a:gd name="connsiteY56" fmla="*/ 251942 h 578280"/>
              <a:gd name="connsiteX57" fmla="*/ 1105886 w 1422857"/>
              <a:gd name="connsiteY57" fmla="*/ 251942 h 578280"/>
              <a:gd name="connsiteX58" fmla="*/ 1152035 w 1422857"/>
              <a:gd name="connsiteY58" fmla="*/ 298207 h 578280"/>
              <a:gd name="connsiteX59" fmla="*/ 1152035 w 1422857"/>
              <a:gd name="connsiteY59" fmla="*/ 298228 h 578280"/>
              <a:gd name="connsiteX60" fmla="*/ 1105749 w 1422857"/>
              <a:gd name="connsiteY60" fmla="*/ 344204 h 578280"/>
              <a:gd name="connsiteX61" fmla="*/ 1059772 w 1422857"/>
              <a:gd name="connsiteY61" fmla="*/ 297919 h 578280"/>
              <a:gd name="connsiteX62" fmla="*/ 1105886 w 1422857"/>
              <a:gd name="connsiteY62" fmla="*/ 251942 h 578280"/>
              <a:gd name="connsiteX63" fmla="*/ 316937 w 1422857"/>
              <a:gd name="connsiteY63" fmla="*/ 251942 h 578280"/>
              <a:gd name="connsiteX64" fmla="*/ 363086 w 1422857"/>
              <a:gd name="connsiteY64" fmla="*/ 298207 h 578280"/>
              <a:gd name="connsiteX65" fmla="*/ 363086 w 1422857"/>
              <a:gd name="connsiteY65" fmla="*/ 298228 h 578280"/>
              <a:gd name="connsiteX66" fmla="*/ 316800 w 1422857"/>
              <a:gd name="connsiteY66" fmla="*/ 344204 h 578280"/>
              <a:gd name="connsiteX67" fmla="*/ 270823 w 1422857"/>
              <a:gd name="connsiteY67" fmla="*/ 297919 h 578280"/>
              <a:gd name="connsiteX68" fmla="*/ 316937 w 1422857"/>
              <a:gd name="connsiteY68" fmla="*/ 251942 h 578280"/>
              <a:gd name="connsiteX69" fmla="*/ 46149 w 1422857"/>
              <a:gd name="connsiteY69" fmla="*/ 251942 h 578280"/>
              <a:gd name="connsiteX70" fmla="*/ 78809 w 1422857"/>
              <a:gd name="connsiteY70" fmla="*/ 265532 h 578280"/>
              <a:gd name="connsiteX71" fmla="*/ 92296 w 1422857"/>
              <a:gd name="connsiteY71" fmla="*/ 298231 h 578280"/>
              <a:gd name="connsiteX72" fmla="*/ 78684 w 1422857"/>
              <a:gd name="connsiteY72" fmla="*/ 330820 h 578280"/>
              <a:gd name="connsiteX73" fmla="*/ 46011 w 1422857"/>
              <a:gd name="connsiteY73" fmla="*/ 344239 h 578280"/>
              <a:gd name="connsiteX74" fmla="*/ 0 w 1422857"/>
              <a:gd name="connsiteY74" fmla="*/ 297953 h 578280"/>
              <a:gd name="connsiteX75" fmla="*/ 46149 w 1422857"/>
              <a:gd name="connsiteY75" fmla="*/ 251942 h 578280"/>
              <a:gd name="connsiteX76" fmla="*/ 1422857 w 1422857"/>
              <a:gd name="connsiteY76" fmla="*/ 46286 h 578280"/>
              <a:gd name="connsiteX77" fmla="*/ 1422857 w 1422857"/>
              <a:gd name="connsiteY77" fmla="*/ 46293 h 578280"/>
              <a:gd name="connsiteX78" fmla="*/ 1422856 w 1422857"/>
              <a:gd name="connsiteY78" fmla="*/ 46290 h 578280"/>
              <a:gd name="connsiteX79" fmla="*/ 92297 w 1422857"/>
              <a:gd name="connsiteY79" fmla="*/ 46286 h 578280"/>
              <a:gd name="connsiteX80" fmla="*/ 92297 w 1422857"/>
              <a:gd name="connsiteY80" fmla="*/ 46293 h 578280"/>
              <a:gd name="connsiteX81" fmla="*/ 92296 w 1422857"/>
              <a:gd name="connsiteY81" fmla="*/ 46290 h 578280"/>
              <a:gd name="connsiteX82" fmla="*/ 839074 w 1422857"/>
              <a:gd name="connsiteY82" fmla="*/ 7 h 578280"/>
              <a:gd name="connsiteX83" fmla="*/ 885223 w 1422857"/>
              <a:gd name="connsiteY83" fmla="*/ 46293 h 578280"/>
              <a:gd name="connsiteX84" fmla="*/ 838937 w 1422857"/>
              <a:gd name="connsiteY84" fmla="*/ 92304 h 578280"/>
              <a:gd name="connsiteX85" fmla="*/ 792926 w 1422857"/>
              <a:gd name="connsiteY85" fmla="*/ 46018 h 578280"/>
              <a:gd name="connsiteX86" fmla="*/ 839074 w 1422857"/>
              <a:gd name="connsiteY86" fmla="*/ 7 h 578280"/>
              <a:gd name="connsiteX87" fmla="*/ 568252 w 1422857"/>
              <a:gd name="connsiteY87" fmla="*/ 7 h 578280"/>
              <a:gd name="connsiteX88" fmla="*/ 614400 w 1422857"/>
              <a:gd name="connsiteY88" fmla="*/ 46272 h 578280"/>
              <a:gd name="connsiteX89" fmla="*/ 614400 w 1422857"/>
              <a:gd name="connsiteY89" fmla="*/ 46293 h 578280"/>
              <a:gd name="connsiteX90" fmla="*/ 568114 w 1422857"/>
              <a:gd name="connsiteY90" fmla="*/ 92270 h 578280"/>
              <a:gd name="connsiteX91" fmla="*/ 522138 w 1422857"/>
              <a:gd name="connsiteY91" fmla="*/ 45984 h 578280"/>
              <a:gd name="connsiteX92" fmla="*/ 568252 w 1422857"/>
              <a:gd name="connsiteY92" fmla="*/ 7 h 578280"/>
              <a:gd name="connsiteX93" fmla="*/ 1376709 w 1422857"/>
              <a:gd name="connsiteY93" fmla="*/ 0 h 578280"/>
              <a:gd name="connsiteX94" fmla="*/ 1409368 w 1422857"/>
              <a:gd name="connsiteY94" fmla="*/ 13591 h 578280"/>
              <a:gd name="connsiteX95" fmla="*/ 1422856 w 1422857"/>
              <a:gd name="connsiteY95" fmla="*/ 46290 h 578280"/>
              <a:gd name="connsiteX96" fmla="*/ 1409244 w 1422857"/>
              <a:gd name="connsiteY96" fmla="*/ 78878 h 578280"/>
              <a:gd name="connsiteX97" fmla="*/ 1376572 w 1422857"/>
              <a:gd name="connsiteY97" fmla="*/ 92297 h 578280"/>
              <a:gd name="connsiteX98" fmla="*/ 1330561 w 1422857"/>
              <a:gd name="connsiteY98" fmla="*/ 46012 h 578280"/>
              <a:gd name="connsiteX99" fmla="*/ 1376709 w 1422857"/>
              <a:gd name="connsiteY99" fmla="*/ 0 h 578280"/>
              <a:gd name="connsiteX100" fmla="*/ 1105886 w 1422857"/>
              <a:gd name="connsiteY100" fmla="*/ 0 h 578280"/>
              <a:gd name="connsiteX101" fmla="*/ 1152035 w 1422857"/>
              <a:gd name="connsiteY101" fmla="*/ 46265 h 578280"/>
              <a:gd name="connsiteX102" fmla="*/ 1152035 w 1422857"/>
              <a:gd name="connsiteY102" fmla="*/ 46286 h 578280"/>
              <a:gd name="connsiteX103" fmla="*/ 1105749 w 1422857"/>
              <a:gd name="connsiteY103" fmla="*/ 92263 h 578280"/>
              <a:gd name="connsiteX104" fmla="*/ 1059772 w 1422857"/>
              <a:gd name="connsiteY104" fmla="*/ 45977 h 578280"/>
              <a:gd name="connsiteX105" fmla="*/ 1105886 w 1422857"/>
              <a:gd name="connsiteY105" fmla="*/ 0 h 578280"/>
              <a:gd name="connsiteX106" fmla="*/ 316937 w 1422857"/>
              <a:gd name="connsiteY106" fmla="*/ 0 h 578280"/>
              <a:gd name="connsiteX107" fmla="*/ 363086 w 1422857"/>
              <a:gd name="connsiteY107" fmla="*/ 46265 h 578280"/>
              <a:gd name="connsiteX108" fmla="*/ 363086 w 1422857"/>
              <a:gd name="connsiteY108" fmla="*/ 46286 h 578280"/>
              <a:gd name="connsiteX109" fmla="*/ 316800 w 1422857"/>
              <a:gd name="connsiteY109" fmla="*/ 92263 h 578280"/>
              <a:gd name="connsiteX110" fmla="*/ 270823 w 1422857"/>
              <a:gd name="connsiteY110" fmla="*/ 45977 h 578280"/>
              <a:gd name="connsiteX111" fmla="*/ 316937 w 1422857"/>
              <a:gd name="connsiteY111" fmla="*/ 0 h 578280"/>
              <a:gd name="connsiteX112" fmla="*/ 46149 w 1422857"/>
              <a:gd name="connsiteY112" fmla="*/ 0 h 578280"/>
              <a:gd name="connsiteX113" fmla="*/ 78809 w 1422857"/>
              <a:gd name="connsiteY113" fmla="*/ 13591 h 578280"/>
              <a:gd name="connsiteX114" fmla="*/ 92296 w 1422857"/>
              <a:gd name="connsiteY114" fmla="*/ 46290 h 578280"/>
              <a:gd name="connsiteX115" fmla="*/ 78684 w 1422857"/>
              <a:gd name="connsiteY115" fmla="*/ 78878 h 578280"/>
              <a:gd name="connsiteX116" fmla="*/ 46011 w 1422857"/>
              <a:gd name="connsiteY116" fmla="*/ 92297 h 578280"/>
              <a:gd name="connsiteX117" fmla="*/ 0 w 1422857"/>
              <a:gd name="connsiteY117" fmla="*/ 46012 h 578280"/>
              <a:gd name="connsiteX118" fmla="*/ 46149 w 1422857"/>
              <a:gd name="connsiteY118" fmla="*/ 0 h 578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1422857" h="578280">
                <a:moveTo>
                  <a:pt x="1376709" y="485983"/>
                </a:moveTo>
                <a:cubicBezTo>
                  <a:pt x="1402232" y="486027"/>
                  <a:pt x="1422890" y="506746"/>
                  <a:pt x="1422857" y="532269"/>
                </a:cubicBezTo>
                <a:cubicBezTo>
                  <a:pt x="1422782" y="557756"/>
                  <a:pt x="1402059" y="578356"/>
                  <a:pt x="1376572" y="578280"/>
                </a:cubicBezTo>
                <a:cubicBezTo>
                  <a:pt x="1351084" y="578204"/>
                  <a:pt x="1330484" y="557481"/>
                  <a:pt x="1330561" y="531994"/>
                </a:cubicBezTo>
                <a:cubicBezTo>
                  <a:pt x="1330636" y="506561"/>
                  <a:pt x="1351275" y="485983"/>
                  <a:pt x="1376709" y="485983"/>
                </a:cubicBezTo>
                <a:close/>
                <a:moveTo>
                  <a:pt x="1105886" y="485983"/>
                </a:moveTo>
                <a:cubicBezTo>
                  <a:pt x="1131405" y="486015"/>
                  <a:pt x="1152067" y="506729"/>
                  <a:pt x="1152035" y="532248"/>
                </a:cubicBezTo>
                <a:cubicBezTo>
                  <a:pt x="1152035" y="532255"/>
                  <a:pt x="1152035" y="532262"/>
                  <a:pt x="1152035" y="532269"/>
                </a:cubicBezTo>
                <a:cubicBezTo>
                  <a:pt x="1151949" y="557746"/>
                  <a:pt x="1131226" y="578331"/>
                  <a:pt x="1105749" y="578246"/>
                </a:cubicBezTo>
                <a:cubicBezTo>
                  <a:pt x="1080271" y="578160"/>
                  <a:pt x="1059687" y="557438"/>
                  <a:pt x="1059772" y="531960"/>
                </a:cubicBezTo>
                <a:cubicBezTo>
                  <a:pt x="1059857" y="506550"/>
                  <a:pt x="1080475" y="485993"/>
                  <a:pt x="1105886" y="485983"/>
                </a:cubicBezTo>
                <a:close/>
                <a:moveTo>
                  <a:pt x="839074" y="485983"/>
                </a:moveTo>
                <a:cubicBezTo>
                  <a:pt x="864597" y="486027"/>
                  <a:pt x="885256" y="506746"/>
                  <a:pt x="885223" y="532269"/>
                </a:cubicBezTo>
                <a:cubicBezTo>
                  <a:pt x="885148" y="557756"/>
                  <a:pt x="864425" y="578356"/>
                  <a:pt x="838937" y="578280"/>
                </a:cubicBezTo>
                <a:cubicBezTo>
                  <a:pt x="813450" y="578204"/>
                  <a:pt x="792850" y="557481"/>
                  <a:pt x="792926" y="531994"/>
                </a:cubicBezTo>
                <a:cubicBezTo>
                  <a:pt x="793001" y="506561"/>
                  <a:pt x="813641" y="485983"/>
                  <a:pt x="839074" y="485983"/>
                </a:cubicBezTo>
                <a:close/>
                <a:moveTo>
                  <a:pt x="568252" y="485983"/>
                </a:moveTo>
                <a:cubicBezTo>
                  <a:pt x="593771" y="486015"/>
                  <a:pt x="614433" y="506729"/>
                  <a:pt x="614400" y="532248"/>
                </a:cubicBezTo>
                <a:cubicBezTo>
                  <a:pt x="614400" y="532255"/>
                  <a:pt x="614400" y="532262"/>
                  <a:pt x="614400" y="532269"/>
                </a:cubicBezTo>
                <a:cubicBezTo>
                  <a:pt x="614315" y="557746"/>
                  <a:pt x="593592" y="578331"/>
                  <a:pt x="568114" y="578246"/>
                </a:cubicBezTo>
                <a:cubicBezTo>
                  <a:pt x="542637" y="578160"/>
                  <a:pt x="522052" y="557438"/>
                  <a:pt x="522138" y="531960"/>
                </a:cubicBezTo>
                <a:cubicBezTo>
                  <a:pt x="522223" y="506550"/>
                  <a:pt x="542840" y="485993"/>
                  <a:pt x="568252" y="485983"/>
                </a:cubicBezTo>
                <a:close/>
                <a:moveTo>
                  <a:pt x="316937" y="485983"/>
                </a:moveTo>
                <a:cubicBezTo>
                  <a:pt x="342456" y="486015"/>
                  <a:pt x="363118" y="506729"/>
                  <a:pt x="363086" y="532248"/>
                </a:cubicBezTo>
                <a:cubicBezTo>
                  <a:pt x="363086" y="532255"/>
                  <a:pt x="363086" y="532262"/>
                  <a:pt x="363086" y="532269"/>
                </a:cubicBezTo>
                <a:cubicBezTo>
                  <a:pt x="363000" y="557746"/>
                  <a:pt x="342277" y="578331"/>
                  <a:pt x="316800" y="578246"/>
                </a:cubicBezTo>
                <a:cubicBezTo>
                  <a:pt x="291322" y="578160"/>
                  <a:pt x="270738" y="557438"/>
                  <a:pt x="270823" y="531960"/>
                </a:cubicBezTo>
                <a:cubicBezTo>
                  <a:pt x="270908" y="506550"/>
                  <a:pt x="291526" y="485993"/>
                  <a:pt x="316937" y="485983"/>
                </a:cubicBezTo>
                <a:close/>
                <a:moveTo>
                  <a:pt x="46149" y="485983"/>
                </a:moveTo>
                <a:cubicBezTo>
                  <a:pt x="71671" y="486027"/>
                  <a:pt x="92330" y="506746"/>
                  <a:pt x="92297" y="532269"/>
                </a:cubicBezTo>
                <a:cubicBezTo>
                  <a:pt x="92222" y="557756"/>
                  <a:pt x="71499" y="578356"/>
                  <a:pt x="46011" y="578280"/>
                </a:cubicBezTo>
                <a:cubicBezTo>
                  <a:pt x="20524" y="578204"/>
                  <a:pt x="-76" y="557481"/>
                  <a:pt x="0" y="531994"/>
                </a:cubicBezTo>
                <a:cubicBezTo>
                  <a:pt x="76" y="506561"/>
                  <a:pt x="20715" y="485983"/>
                  <a:pt x="46149" y="485983"/>
                </a:cubicBezTo>
                <a:close/>
                <a:moveTo>
                  <a:pt x="1422857" y="298228"/>
                </a:moveTo>
                <a:lnTo>
                  <a:pt x="1422857" y="298234"/>
                </a:lnTo>
                <a:lnTo>
                  <a:pt x="1422856" y="298231"/>
                </a:lnTo>
                <a:close/>
                <a:moveTo>
                  <a:pt x="92297" y="298228"/>
                </a:moveTo>
                <a:lnTo>
                  <a:pt x="92297" y="298234"/>
                </a:lnTo>
                <a:lnTo>
                  <a:pt x="92296" y="298231"/>
                </a:lnTo>
                <a:close/>
                <a:moveTo>
                  <a:pt x="839074" y="251949"/>
                </a:moveTo>
                <a:cubicBezTo>
                  <a:pt x="864597" y="251992"/>
                  <a:pt x="885256" y="272712"/>
                  <a:pt x="885223" y="298234"/>
                </a:cubicBezTo>
                <a:cubicBezTo>
                  <a:pt x="885148" y="323721"/>
                  <a:pt x="864425" y="344321"/>
                  <a:pt x="838937" y="344246"/>
                </a:cubicBezTo>
                <a:cubicBezTo>
                  <a:pt x="813450" y="344170"/>
                  <a:pt x="792850" y="323447"/>
                  <a:pt x="792926" y="297960"/>
                </a:cubicBezTo>
                <a:cubicBezTo>
                  <a:pt x="793001" y="272527"/>
                  <a:pt x="813641" y="251949"/>
                  <a:pt x="839074" y="251949"/>
                </a:cubicBezTo>
                <a:close/>
                <a:moveTo>
                  <a:pt x="568252" y="251949"/>
                </a:moveTo>
                <a:cubicBezTo>
                  <a:pt x="593771" y="251981"/>
                  <a:pt x="614433" y="272694"/>
                  <a:pt x="614400" y="298214"/>
                </a:cubicBezTo>
                <a:cubicBezTo>
                  <a:pt x="614400" y="298221"/>
                  <a:pt x="614400" y="298228"/>
                  <a:pt x="614400" y="298234"/>
                </a:cubicBezTo>
                <a:cubicBezTo>
                  <a:pt x="614315" y="323712"/>
                  <a:pt x="593592" y="344297"/>
                  <a:pt x="568114" y="344211"/>
                </a:cubicBezTo>
                <a:cubicBezTo>
                  <a:pt x="542637" y="344126"/>
                  <a:pt x="522052" y="323403"/>
                  <a:pt x="522138" y="297926"/>
                </a:cubicBezTo>
                <a:cubicBezTo>
                  <a:pt x="522223" y="272515"/>
                  <a:pt x="542840" y="251958"/>
                  <a:pt x="568252" y="251949"/>
                </a:cubicBezTo>
                <a:close/>
                <a:moveTo>
                  <a:pt x="1376709" y="251942"/>
                </a:moveTo>
                <a:cubicBezTo>
                  <a:pt x="1389472" y="251964"/>
                  <a:pt x="1401018" y="257155"/>
                  <a:pt x="1409368" y="265532"/>
                </a:cubicBezTo>
                <a:lnTo>
                  <a:pt x="1422856" y="298231"/>
                </a:lnTo>
                <a:lnTo>
                  <a:pt x="1409244" y="330820"/>
                </a:lnTo>
                <a:cubicBezTo>
                  <a:pt x="1400868" y="339146"/>
                  <a:pt x="1389316" y="344277"/>
                  <a:pt x="1376572" y="344239"/>
                </a:cubicBezTo>
                <a:cubicBezTo>
                  <a:pt x="1351084" y="344163"/>
                  <a:pt x="1330484" y="323440"/>
                  <a:pt x="1330561" y="297953"/>
                </a:cubicBezTo>
                <a:cubicBezTo>
                  <a:pt x="1330636" y="272520"/>
                  <a:pt x="1351275" y="251942"/>
                  <a:pt x="1376709" y="251942"/>
                </a:cubicBezTo>
                <a:close/>
                <a:moveTo>
                  <a:pt x="1105886" y="251942"/>
                </a:moveTo>
                <a:cubicBezTo>
                  <a:pt x="1131405" y="251974"/>
                  <a:pt x="1152067" y="272688"/>
                  <a:pt x="1152035" y="298207"/>
                </a:cubicBezTo>
                <a:lnTo>
                  <a:pt x="1152035" y="298228"/>
                </a:lnTo>
                <a:cubicBezTo>
                  <a:pt x="1151949" y="323705"/>
                  <a:pt x="1131226" y="344290"/>
                  <a:pt x="1105749" y="344204"/>
                </a:cubicBezTo>
                <a:cubicBezTo>
                  <a:pt x="1080271" y="344119"/>
                  <a:pt x="1059687" y="323397"/>
                  <a:pt x="1059772" y="297919"/>
                </a:cubicBezTo>
                <a:cubicBezTo>
                  <a:pt x="1059857" y="272508"/>
                  <a:pt x="1080475" y="251951"/>
                  <a:pt x="1105886" y="251942"/>
                </a:cubicBezTo>
                <a:close/>
                <a:moveTo>
                  <a:pt x="316937" y="251942"/>
                </a:moveTo>
                <a:cubicBezTo>
                  <a:pt x="342456" y="251974"/>
                  <a:pt x="363118" y="272688"/>
                  <a:pt x="363086" y="298207"/>
                </a:cubicBezTo>
                <a:lnTo>
                  <a:pt x="363086" y="298228"/>
                </a:lnTo>
                <a:cubicBezTo>
                  <a:pt x="363000" y="323705"/>
                  <a:pt x="342277" y="344290"/>
                  <a:pt x="316800" y="344204"/>
                </a:cubicBezTo>
                <a:cubicBezTo>
                  <a:pt x="291322" y="344119"/>
                  <a:pt x="270738" y="323397"/>
                  <a:pt x="270823" y="297919"/>
                </a:cubicBezTo>
                <a:cubicBezTo>
                  <a:pt x="270908" y="272508"/>
                  <a:pt x="291526" y="251951"/>
                  <a:pt x="316937" y="251942"/>
                </a:cubicBezTo>
                <a:close/>
                <a:moveTo>
                  <a:pt x="46149" y="251942"/>
                </a:moveTo>
                <a:cubicBezTo>
                  <a:pt x="58912" y="251964"/>
                  <a:pt x="70458" y="257155"/>
                  <a:pt x="78809" y="265532"/>
                </a:cubicBezTo>
                <a:lnTo>
                  <a:pt x="92296" y="298231"/>
                </a:lnTo>
                <a:lnTo>
                  <a:pt x="78684" y="330820"/>
                </a:lnTo>
                <a:cubicBezTo>
                  <a:pt x="70308" y="339146"/>
                  <a:pt x="58755" y="344277"/>
                  <a:pt x="46011" y="344239"/>
                </a:cubicBezTo>
                <a:cubicBezTo>
                  <a:pt x="20524" y="344163"/>
                  <a:pt x="-76" y="323440"/>
                  <a:pt x="0" y="297953"/>
                </a:cubicBezTo>
                <a:cubicBezTo>
                  <a:pt x="76" y="272520"/>
                  <a:pt x="20715" y="251942"/>
                  <a:pt x="46149" y="251942"/>
                </a:cubicBezTo>
                <a:close/>
                <a:moveTo>
                  <a:pt x="1422857" y="46286"/>
                </a:moveTo>
                <a:lnTo>
                  <a:pt x="1422857" y="46293"/>
                </a:lnTo>
                <a:lnTo>
                  <a:pt x="1422856" y="46290"/>
                </a:lnTo>
                <a:close/>
                <a:moveTo>
                  <a:pt x="92297" y="46286"/>
                </a:moveTo>
                <a:lnTo>
                  <a:pt x="92297" y="46293"/>
                </a:lnTo>
                <a:lnTo>
                  <a:pt x="92296" y="46290"/>
                </a:lnTo>
                <a:close/>
                <a:moveTo>
                  <a:pt x="839074" y="7"/>
                </a:moveTo>
                <a:cubicBezTo>
                  <a:pt x="864597" y="51"/>
                  <a:pt x="885256" y="20770"/>
                  <a:pt x="885223" y="46293"/>
                </a:cubicBezTo>
                <a:cubicBezTo>
                  <a:pt x="885148" y="71780"/>
                  <a:pt x="864425" y="92380"/>
                  <a:pt x="838937" y="92304"/>
                </a:cubicBezTo>
                <a:cubicBezTo>
                  <a:pt x="813450" y="92228"/>
                  <a:pt x="792850" y="71505"/>
                  <a:pt x="792926" y="46018"/>
                </a:cubicBezTo>
                <a:cubicBezTo>
                  <a:pt x="793001" y="20585"/>
                  <a:pt x="813641" y="7"/>
                  <a:pt x="839074" y="7"/>
                </a:cubicBezTo>
                <a:close/>
                <a:moveTo>
                  <a:pt x="568252" y="7"/>
                </a:moveTo>
                <a:cubicBezTo>
                  <a:pt x="593771" y="39"/>
                  <a:pt x="614433" y="20753"/>
                  <a:pt x="614400" y="46272"/>
                </a:cubicBezTo>
                <a:cubicBezTo>
                  <a:pt x="614400" y="46279"/>
                  <a:pt x="614400" y="46286"/>
                  <a:pt x="614400" y="46293"/>
                </a:cubicBezTo>
                <a:cubicBezTo>
                  <a:pt x="614315" y="71770"/>
                  <a:pt x="593592" y="92355"/>
                  <a:pt x="568114" y="92270"/>
                </a:cubicBezTo>
                <a:cubicBezTo>
                  <a:pt x="542637" y="92184"/>
                  <a:pt x="522052" y="71462"/>
                  <a:pt x="522138" y="45984"/>
                </a:cubicBezTo>
                <a:cubicBezTo>
                  <a:pt x="522223" y="20574"/>
                  <a:pt x="542840" y="17"/>
                  <a:pt x="568252" y="7"/>
                </a:cubicBezTo>
                <a:close/>
                <a:moveTo>
                  <a:pt x="1376709" y="0"/>
                </a:moveTo>
                <a:cubicBezTo>
                  <a:pt x="1389472" y="22"/>
                  <a:pt x="1401018" y="5214"/>
                  <a:pt x="1409368" y="13591"/>
                </a:cubicBezTo>
                <a:lnTo>
                  <a:pt x="1422856" y="46290"/>
                </a:lnTo>
                <a:lnTo>
                  <a:pt x="1409244" y="78878"/>
                </a:lnTo>
                <a:cubicBezTo>
                  <a:pt x="1400868" y="87204"/>
                  <a:pt x="1389316" y="92335"/>
                  <a:pt x="1376572" y="92297"/>
                </a:cubicBezTo>
                <a:cubicBezTo>
                  <a:pt x="1351084" y="92221"/>
                  <a:pt x="1330484" y="71499"/>
                  <a:pt x="1330561" y="46012"/>
                </a:cubicBezTo>
                <a:cubicBezTo>
                  <a:pt x="1330636" y="20578"/>
                  <a:pt x="1351275" y="0"/>
                  <a:pt x="1376709" y="0"/>
                </a:cubicBezTo>
                <a:close/>
                <a:moveTo>
                  <a:pt x="1105886" y="0"/>
                </a:moveTo>
                <a:cubicBezTo>
                  <a:pt x="1131405" y="32"/>
                  <a:pt x="1152067" y="20746"/>
                  <a:pt x="1152035" y="46265"/>
                </a:cubicBezTo>
                <a:lnTo>
                  <a:pt x="1152035" y="46286"/>
                </a:lnTo>
                <a:cubicBezTo>
                  <a:pt x="1151949" y="71763"/>
                  <a:pt x="1131226" y="92348"/>
                  <a:pt x="1105749" y="92263"/>
                </a:cubicBezTo>
                <a:cubicBezTo>
                  <a:pt x="1080271" y="92178"/>
                  <a:pt x="1059687" y="71455"/>
                  <a:pt x="1059772" y="45977"/>
                </a:cubicBezTo>
                <a:cubicBezTo>
                  <a:pt x="1059857" y="20567"/>
                  <a:pt x="1080475" y="10"/>
                  <a:pt x="1105886" y="0"/>
                </a:cubicBezTo>
                <a:close/>
                <a:moveTo>
                  <a:pt x="316937" y="0"/>
                </a:moveTo>
                <a:cubicBezTo>
                  <a:pt x="342456" y="32"/>
                  <a:pt x="363118" y="20746"/>
                  <a:pt x="363086" y="46265"/>
                </a:cubicBezTo>
                <a:lnTo>
                  <a:pt x="363086" y="46286"/>
                </a:lnTo>
                <a:cubicBezTo>
                  <a:pt x="363000" y="71763"/>
                  <a:pt x="342277" y="92348"/>
                  <a:pt x="316800" y="92263"/>
                </a:cubicBezTo>
                <a:cubicBezTo>
                  <a:pt x="291322" y="92178"/>
                  <a:pt x="270738" y="71455"/>
                  <a:pt x="270823" y="45977"/>
                </a:cubicBezTo>
                <a:cubicBezTo>
                  <a:pt x="270908" y="20567"/>
                  <a:pt x="291526" y="10"/>
                  <a:pt x="316937" y="0"/>
                </a:cubicBezTo>
                <a:close/>
                <a:moveTo>
                  <a:pt x="46149" y="0"/>
                </a:moveTo>
                <a:cubicBezTo>
                  <a:pt x="58912" y="22"/>
                  <a:pt x="70458" y="5214"/>
                  <a:pt x="78809" y="13591"/>
                </a:cubicBezTo>
                <a:lnTo>
                  <a:pt x="92296" y="46290"/>
                </a:lnTo>
                <a:lnTo>
                  <a:pt x="78684" y="78878"/>
                </a:lnTo>
                <a:cubicBezTo>
                  <a:pt x="70308" y="87204"/>
                  <a:pt x="58755" y="92335"/>
                  <a:pt x="46011" y="92297"/>
                </a:cubicBezTo>
                <a:cubicBezTo>
                  <a:pt x="20524" y="92221"/>
                  <a:pt x="-76" y="71499"/>
                  <a:pt x="0" y="46012"/>
                </a:cubicBezTo>
                <a:cubicBezTo>
                  <a:pt x="76" y="20578"/>
                  <a:pt x="20715" y="0"/>
                  <a:pt x="46149" y="0"/>
                </a:cubicBezTo>
                <a:close/>
              </a:path>
            </a:pathLst>
          </a:custGeom>
          <a:solidFill>
            <a:schemeClr val="accent3"/>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16" name="PPT世界-5"/>
          <p:cNvSpPr/>
          <p:nvPr/>
        </p:nvSpPr>
        <p:spPr>
          <a:xfrm>
            <a:off x="4421280" y="394079"/>
            <a:ext cx="352868" cy="350118"/>
          </a:xfrm>
          <a:custGeom>
            <a:avLst/>
            <a:gdLst>
              <a:gd name="connsiteX0" fmla="*/ 306514 w 352868"/>
              <a:gd name="connsiteY0" fmla="*/ 24 h 350118"/>
              <a:gd name="connsiteX1" fmla="*/ 352834 w 352868"/>
              <a:gd name="connsiteY1" fmla="*/ 46005 h 350118"/>
              <a:gd name="connsiteX2" fmla="*/ 46354 w 352868"/>
              <a:gd name="connsiteY2" fmla="*/ 350091 h 350118"/>
              <a:gd name="connsiteX3" fmla="*/ 34 w 352868"/>
              <a:gd name="connsiteY3" fmla="*/ 304114 h 350118"/>
              <a:gd name="connsiteX4" fmla="*/ 46320 w 352868"/>
              <a:gd name="connsiteY4" fmla="*/ 0 h 350118"/>
              <a:gd name="connsiteX5" fmla="*/ 352868 w 352868"/>
              <a:gd name="connsiteY5" fmla="*/ 304149 h 350118"/>
              <a:gd name="connsiteX6" fmla="*/ 306548 w 352868"/>
              <a:gd name="connsiteY6" fmla="*/ 350119 h 350118"/>
              <a:gd name="connsiteX7" fmla="*/ 0 w 352868"/>
              <a:gd name="connsiteY7" fmla="*/ 45970 h 35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2868" h="350118">
                <a:moveTo>
                  <a:pt x="306514" y="24"/>
                </a:moveTo>
                <a:lnTo>
                  <a:pt x="352834" y="46005"/>
                </a:lnTo>
                <a:lnTo>
                  <a:pt x="46354" y="350091"/>
                </a:lnTo>
                <a:lnTo>
                  <a:pt x="34" y="304114"/>
                </a:lnTo>
                <a:close/>
                <a:moveTo>
                  <a:pt x="46320" y="0"/>
                </a:moveTo>
                <a:lnTo>
                  <a:pt x="352868" y="304149"/>
                </a:lnTo>
                <a:lnTo>
                  <a:pt x="306548" y="350119"/>
                </a:lnTo>
                <a:lnTo>
                  <a:pt x="0" y="45970"/>
                </a:ln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17" name="PPT世界-6"/>
          <p:cNvSpPr/>
          <p:nvPr/>
        </p:nvSpPr>
        <p:spPr>
          <a:xfrm rot="3362949">
            <a:off x="7114410" y="6143414"/>
            <a:ext cx="432000" cy="432068"/>
          </a:xfrm>
          <a:custGeom>
            <a:avLst/>
            <a:gdLst>
              <a:gd name="connsiteX0" fmla="*/ 431760 w 432000"/>
              <a:gd name="connsiteY0" fmla="*/ 184251 h 432068"/>
              <a:gd name="connsiteX1" fmla="*/ 432000 w 432000"/>
              <a:gd name="connsiteY1" fmla="*/ 249497 h 432068"/>
              <a:gd name="connsiteX2" fmla="*/ 275 w 432000"/>
              <a:gd name="connsiteY2" fmla="*/ 247817 h 432068"/>
              <a:gd name="connsiteX3" fmla="*/ 0 w 432000"/>
              <a:gd name="connsiteY3" fmla="*/ 182537 h 432068"/>
              <a:gd name="connsiteX4" fmla="*/ 247783 w 432000"/>
              <a:gd name="connsiteY4" fmla="*/ 240 h 432068"/>
              <a:gd name="connsiteX5" fmla="*/ 249463 w 432000"/>
              <a:gd name="connsiteY5" fmla="*/ 432069 h 432068"/>
              <a:gd name="connsiteX6" fmla="*/ 184217 w 432000"/>
              <a:gd name="connsiteY6" fmla="*/ 431828 h 432068"/>
              <a:gd name="connsiteX7" fmla="*/ 182537 w 432000"/>
              <a:gd name="connsiteY7" fmla="*/ 0 h 43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00" h="432068">
                <a:moveTo>
                  <a:pt x="431760" y="184251"/>
                </a:moveTo>
                <a:lnTo>
                  <a:pt x="432000" y="249497"/>
                </a:lnTo>
                <a:lnTo>
                  <a:pt x="275" y="247817"/>
                </a:lnTo>
                <a:lnTo>
                  <a:pt x="0" y="182537"/>
                </a:lnTo>
                <a:close/>
                <a:moveTo>
                  <a:pt x="247783" y="240"/>
                </a:moveTo>
                <a:lnTo>
                  <a:pt x="249463" y="432069"/>
                </a:lnTo>
                <a:lnTo>
                  <a:pt x="184217" y="431828"/>
                </a:lnTo>
                <a:lnTo>
                  <a:pt x="182537" y="0"/>
                </a:lnTo>
                <a:close/>
              </a:path>
            </a:pathLst>
          </a:custGeom>
          <a:solidFill>
            <a:schemeClr val="accent3"/>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7" name="PPT世界-7"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4" name="PPT世界-10"/>
          <p:cNvGrpSpPr/>
          <p:nvPr/>
        </p:nvGrpSpPr>
        <p:grpSpPr>
          <a:xfrm>
            <a:off x="6820891" y="4321125"/>
            <a:ext cx="4192184" cy="1318669"/>
            <a:chOff x="6820891" y="4321125"/>
            <a:chExt cx="4192184" cy="1318669"/>
          </a:xfrm>
        </p:grpSpPr>
        <p:grpSp>
          <p:nvGrpSpPr>
            <p:cNvPr id="2" name="组合 1"/>
            <p:cNvGrpSpPr/>
            <p:nvPr/>
          </p:nvGrpSpPr>
          <p:grpSpPr>
            <a:xfrm>
              <a:off x="7577079" y="5269462"/>
              <a:ext cx="2568321" cy="370332"/>
              <a:chOff x="7577079" y="5269462"/>
              <a:chExt cx="2568321" cy="370332"/>
            </a:xfrm>
          </p:grpSpPr>
          <p:sp>
            <p:nvSpPr>
              <p:cNvPr id="31" name="PPT世界-10-1"/>
              <p:cNvSpPr/>
              <p:nvPr/>
            </p:nvSpPr>
            <p:spPr>
              <a:xfrm>
                <a:off x="7577079" y="5269462"/>
                <a:ext cx="1165860" cy="370332"/>
              </a:xfrm>
              <a:custGeom>
                <a:avLst/>
                <a:gdLst>
                  <a:gd name="connsiteX0" fmla="*/ 0 w 1165860"/>
                  <a:gd name="connsiteY0" fmla="*/ 0 h 370332"/>
                  <a:gd name="connsiteX1" fmla="*/ 1165860 w 1165860"/>
                  <a:gd name="connsiteY1" fmla="*/ 0 h 370332"/>
                  <a:gd name="connsiteX2" fmla="*/ 1165860 w 1165860"/>
                  <a:gd name="connsiteY2" fmla="*/ 370332 h 370332"/>
                  <a:gd name="connsiteX3" fmla="*/ 0 w 1165860"/>
                  <a:gd name="connsiteY3" fmla="*/ 370332 h 370332"/>
                </a:gdLst>
                <a:ahLst/>
                <a:cxnLst>
                  <a:cxn ang="0">
                    <a:pos x="connsiteX0" y="connsiteY0"/>
                  </a:cxn>
                  <a:cxn ang="0">
                    <a:pos x="connsiteX1" y="connsiteY1"/>
                  </a:cxn>
                  <a:cxn ang="0">
                    <a:pos x="connsiteX2" y="connsiteY2"/>
                  </a:cxn>
                  <a:cxn ang="0">
                    <a:pos x="connsiteX3" y="connsiteY3"/>
                  </a:cxn>
                </a:cxnLst>
                <a:rect l="l" t="t" r="r" b="b"/>
                <a:pathLst>
                  <a:path w="1165860" h="370332">
                    <a:moveTo>
                      <a:pt x="0" y="0"/>
                    </a:moveTo>
                    <a:lnTo>
                      <a:pt x="1165860" y="0"/>
                    </a:lnTo>
                    <a:lnTo>
                      <a:pt x="1165860" y="370332"/>
                    </a:lnTo>
                    <a:lnTo>
                      <a:pt x="0" y="370332"/>
                    </a:lnTo>
                    <a:close/>
                  </a:path>
                </a:pathLst>
              </a:custGeom>
              <a:solidFill>
                <a:schemeClr val="accent6"/>
              </a:solidFill>
              <a:ln w="3427"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2" name="PPT世界-10-2"/>
              <p:cNvSpPr txBox="1"/>
              <p:nvPr/>
            </p:nvSpPr>
            <p:spPr>
              <a:xfrm>
                <a:off x="7705300" y="5316129"/>
                <a:ext cx="909418" cy="276999"/>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w="12700">
                      <a:noFill/>
                    </a:ln>
                    <a:solidFill>
                      <a:sysClr val="windowText" lastClr="000000"/>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hlinkClick r:id="rId4">
                      <a:extLst>
                        <a:ext uri="{A12FA001-AC4F-418D-AE19-62706E023703}">
                          <ahyp:hlinkClr xmlns:ahyp="http://schemas.microsoft.com/office/drawing/2018/hyperlinkcolor" val="tx"/>
                        </a:ext>
                      </a:extLst>
                    </a:hlinkClick>
                  </a:rPr>
                  <a:t>PPT</a:t>
                </a:r>
                <a:r>
                  <a:rPr kumimoji="0" lang="zh-CN" altLang="en-US" sz="1200" b="0" i="0" u="none" strike="noStrike" kern="0" cap="none" spc="0" normalizeH="0" baseline="0" noProof="0" dirty="0">
                    <a:ln w="12700">
                      <a:noFill/>
                    </a:ln>
                    <a:solidFill>
                      <a:sysClr val="windowText" lastClr="000000"/>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hlinkClick r:id="rId4">
                      <a:extLst>
                        <a:ext uri="{A12FA001-AC4F-418D-AE19-62706E023703}">
                          <ahyp:hlinkClr xmlns:ahyp="http://schemas.microsoft.com/office/drawing/2018/hyperlinkcolor" val="tx"/>
                        </a:ext>
                      </a:extLst>
                    </a:hlinkClick>
                  </a:rPr>
                  <a:t>世界</a:t>
                </a:r>
                <a:endParaRPr kumimoji="0" lang="zh-CN" altLang="en-US" sz="1200" b="0" i="0" u="none" strike="noStrike" kern="0" cap="none" spc="0" normalizeH="0" baseline="0" noProof="0" dirty="0">
                  <a:ln w="12700">
                    <a:noFill/>
                  </a:ln>
                  <a:solidFill>
                    <a:sysClr val="windowText" lastClr="000000"/>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4" name="PPT世界-10-3"/>
              <p:cNvSpPr/>
              <p:nvPr/>
            </p:nvSpPr>
            <p:spPr>
              <a:xfrm>
                <a:off x="9010401" y="5269462"/>
                <a:ext cx="1134999" cy="370332"/>
              </a:xfrm>
              <a:custGeom>
                <a:avLst/>
                <a:gdLst>
                  <a:gd name="connsiteX0" fmla="*/ 0 w 1134999"/>
                  <a:gd name="connsiteY0" fmla="*/ 0 h 370332"/>
                  <a:gd name="connsiteX1" fmla="*/ 1134999 w 1134999"/>
                  <a:gd name="connsiteY1" fmla="*/ 0 h 370332"/>
                  <a:gd name="connsiteX2" fmla="*/ 1134999 w 1134999"/>
                  <a:gd name="connsiteY2" fmla="*/ 370332 h 370332"/>
                  <a:gd name="connsiteX3" fmla="*/ 0 w 1134999"/>
                  <a:gd name="connsiteY3" fmla="*/ 370332 h 370332"/>
                </a:gdLst>
                <a:ahLst/>
                <a:cxnLst>
                  <a:cxn ang="0">
                    <a:pos x="connsiteX0" y="connsiteY0"/>
                  </a:cxn>
                  <a:cxn ang="0">
                    <a:pos x="connsiteX1" y="connsiteY1"/>
                  </a:cxn>
                  <a:cxn ang="0">
                    <a:pos x="connsiteX2" y="connsiteY2"/>
                  </a:cxn>
                  <a:cxn ang="0">
                    <a:pos x="connsiteX3" y="connsiteY3"/>
                  </a:cxn>
                </a:cxnLst>
                <a:rect l="l" t="t" r="r" b="b"/>
                <a:pathLst>
                  <a:path w="1134999" h="370332">
                    <a:moveTo>
                      <a:pt x="0" y="0"/>
                    </a:moveTo>
                    <a:lnTo>
                      <a:pt x="1134999" y="0"/>
                    </a:lnTo>
                    <a:lnTo>
                      <a:pt x="1134999" y="370332"/>
                    </a:lnTo>
                    <a:lnTo>
                      <a:pt x="0" y="370332"/>
                    </a:lnTo>
                    <a:close/>
                  </a:path>
                </a:pathLst>
              </a:custGeom>
              <a:noFill/>
              <a:ln w="14281" cap="flat">
                <a:solidFill>
                  <a:srgbClr val="262008"/>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5" name="PPT世界-10-4"/>
              <p:cNvSpPr txBox="1"/>
              <p:nvPr/>
            </p:nvSpPr>
            <p:spPr>
              <a:xfrm>
                <a:off x="9093648" y="5316129"/>
                <a:ext cx="968504" cy="276999"/>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w="12700">
                      <a:noFill/>
                    </a:ln>
                    <a:solidFill>
                      <a:srgbClr val="262008"/>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20XX.XX</a:t>
                </a:r>
                <a:endParaRPr kumimoji="0" lang="zh-CN" altLang="en-US" sz="1200" b="0" i="0" u="none" strike="noStrike" kern="0" cap="none" spc="0" normalizeH="0" baseline="0" noProof="0" dirty="0">
                  <a:ln w="12700">
                    <a:noFill/>
                  </a:ln>
                  <a:solidFill>
                    <a:srgbClr val="262008"/>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36" name="PPT世界-10-5"/>
            <p:cNvSpPr txBox="1"/>
            <p:nvPr/>
          </p:nvSpPr>
          <p:spPr>
            <a:xfrm flipH="1">
              <a:off x="6820891" y="4321125"/>
              <a:ext cx="4192184" cy="742254"/>
            </a:xfrm>
            <a:prstGeom prst="rect">
              <a:avLst/>
            </a:prstGeom>
            <a:noFill/>
          </p:spPr>
          <p:txBody>
            <a:bodyPr wrap="square">
              <a:spAutoFit/>
            </a:bodyPr>
            <a:lstStyle/>
            <a:p>
              <a:pPr algn="ctr">
                <a:lnSpc>
                  <a:spcPct val="120000"/>
                </a:lnSpc>
                <a:defRPr/>
              </a:pPr>
              <a:r>
                <a:rPr lang="en-US" altLang="zh-CN" sz="1200" kern="0" dirty="0">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Lorem ipsum dolor sit </a:t>
              </a:r>
              <a:r>
                <a:rPr lang="en-US" altLang="zh-CN" sz="1200" kern="0" dirty="0" err="1">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amet</a:t>
              </a:r>
              <a:r>
                <a:rPr lang="en-US" altLang="zh-CN" sz="1200" kern="0" dirty="0">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 </a:t>
              </a:r>
              <a:r>
                <a:rPr lang="en-US" altLang="zh-CN" sz="1200" kern="0" dirty="0" err="1">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consectetur</a:t>
              </a:r>
              <a:r>
                <a:rPr lang="en-US" altLang="zh-CN" sz="1200" kern="0" dirty="0">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 </a:t>
              </a:r>
              <a:r>
                <a:rPr lang="en-US" altLang="zh-CN" sz="1200" kern="0" dirty="0" err="1">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adipisicingelit</a:t>
              </a:r>
              <a:r>
                <a:rPr lang="en-US" altLang="zh-CN" sz="1200" kern="0" dirty="0">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 sed do </a:t>
              </a:r>
              <a:r>
                <a:rPr lang="en-US" altLang="zh-CN" sz="1200" kern="0" dirty="0" err="1">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eiusmod</a:t>
              </a:r>
              <a:r>
                <a:rPr lang="en-US" altLang="zh-CN" sz="1200" kern="0" dirty="0">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 </a:t>
              </a:r>
              <a:r>
                <a:rPr lang="en-US" altLang="zh-CN" sz="1200" kern="0" dirty="0" err="1">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tempor</a:t>
              </a:r>
              <a:r>
                <a:rPr lang="en-US" altLang="zh-CN" sz="1200" kern="0" dirty="0">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 </a:t>
              </a:r>
              <a:r>
                <a:rPr lang="en-US" altLang="zh-CN" sz="1200" kern="0" dirty="0" err="1">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incididunt</a:t>
              </a:r>
              <a:r>
                <a:rPr lang="en-US" altLang="zh-CN" sz="1200" kern="0" dirty="0">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 </a:t>
              </a:r>
              <a:r>
                <a:rPr lang="en-US" altLang="zh-CN" sz="1200" kern="0" dirty="0" err="1">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ut</a:t>
              </a:r>
              <a:r>
                <a:rPr lang="en-US" altLang="zh-CN" sz="1200" kern="0" dirty="0">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 labore. Lorem ipsum dolor sit </a:t>
              </a:r>
              <a:r>
                <a:rPr lang="en-US" altLang="zh-CN" sz="1200" kern="0" dirty="0" err="1">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amet</a:t>
              </a:r>
              <a:r>
                <a:rPr lang="en-US" altLang="zh-CN" sz="1200" kern="0" dirty="0">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 </a:t>
              </a:r>
              <a:r>
                <a:rPr lang="en-US" altLang="zh-CN" sz="1200" kern="0" dirty="0" err="1">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consectetur</a:t>
              </a:r>
              <a:endParaRPr lang="zh-CN" altLang="en-US" sz="1200" kern="0" dirty="0">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50" name="PPT世界-11"/>
          <p:cNvGrpSpPr/>
          <p:nvPr/>
        </p:nvGrpSpPr>
        <p:grpSpPr>
          <a:xfrm>
            <a:off x="6361085" y="1618719"/>
            <a:ext cx="5062032" cy="2510127"/>
            <a:chOff x="6361085" y="1748598"/>
            <a:chExt cx="5062032" cy="2510127"/>
          </a:xfrm>
        </p:grpSpPr>
        <p:sp>
          <p:nvSpPr>
            <p:cNvPr id="10" name="PPT世界-11-1"/>
            <p:cNvSpPr/>
            <p:nvPr/>
          </p:nvSpPr>
          <p:spPr>
            <a:xfrm>
              <a:off x="6408034" y="2719285"/>
              <a:ext cx="4955211" cy="1148039"/>
            </a:xfrm>
            <a:custGeom>
              <a:avLst/>
              <a:gdLst>
                <a:gd name="connsiteX0" fmla="*/ 0 w 4955211"/>
                <a:gd name="connsiteY0" fmla="*/ 0 h 1148039"/>
                <a:gd name="connsiteX1" fmla="*/ 4955212 w 4955211"/>
                <a:gd name="connsiteY1" fmla="*/ 80688 h 1148039"/>
                <a:gd name="connsiteX2" fmla="*/ 4955212 w 4955211"/>
                <a:gd name="connsiteY2" fmla="*/ 1148040 h 1148039"/>
                <a:gd name="connsiteX3" fmla="*/ 0 w 4955211"/>
                <a:gd name="connsiteY3" fmla="*/ 1067332 h 1148039"/>
                <a:gd name="connsiteX4" fmla="*/ 0 w 4955211"/>
                <a:gd name="connsiteY4" fmla="*/ 0 h 1148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5211" h="1148039">
                  <a:moveTo>
                    <a:pt x="0" y="0"/>
                  </a:moveTo>
                  <a:lnTo>
                    <a:pt x="4955212" y="80688"/>
                  </a:lnTo>
                  <a:lnTo>
                    <a:pt x="4955212" y="1148040"/>
                  </a:lnTo>
                  <a:lnTo>
                    <a:pt x="0" y="1067332"/>
                  </a:lnTo>
                  <a:lnTo>
                    <a:pt x="0" y="0"/>
                  </a:lnTo>
                  <a:close/>
                </a:path>
              </a:pathLst>
            </a:custGeom>
            <a:solidFill>
              <a:schemeClr val="accent3"/>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11" name="PPT世界-11-2"/>
            <p:cNvSpPr/>
            <p:nvPr/>
          </p:nvSpPr>
          <p:spPr>
            <a:xfrm>
              <a:off x="6840411" y="1748598"/>
              <a:ext cx="4090080" cy="1126734"/>
            </a:xfrm>
            <a:custGeom>
              <a:avLst/>
              <a:gdLst>
                <a:gd name="connsiteX0" fmla="*/ 0 w 4090080"/>
                <a:gd name="connsiteY0" fmla="*/ 58347 h 1126734"/>
                <a:gd name="connsiteX1" fmla="*/ 4090080 w 4090080"/>
                <a:gd name="connsiteY1" fmla="*/ 0 h 1126734"/>
                <a:gd name="connsiteX2" fmla="*/ 4090080 w 4090080"/>
                <a:gd name="connsiteY2" fmla="*/ 1068387 h 1126734"/>
                <a:gd name="connsiteX3" fmla="*/ 0 w 4090080"/>
                <a:gd name="connsiteY3" fmla="*/ 1126735 h 1126734"/>
                <a:gd name="connsiteX4" fmla="*/ 0 w 4090080"/>
                <a:gd name="connsiteY4" fmla="*/ 58347 h 1126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0080" h="1126734">
                  <a:moveTo>
                    <a:pt x="0" y="58347"/>
                  </a:moveTo>
                  <a:lnTo>
                    <a:pt x="4090080" y="0"/>
                  </a:lnTo>
                  <a:lnTo>
                    <a:pt x="4090080" y="1068387"/>
                  </a:lnTo>
                  <a:lnTo>
                    <a:pt x="0" y="1126735"/>
                  </a:lnTo>
                  <a:lnTo>
                    <a:pt x="0" y="58347"/>
                  </a:ln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29" name="PPT世界-11-3"/>
            <p:cNvSpPr txBox="1"/>
            <p:nvPr/>
          </p:nvSpPr>
          <p:spPr>
            <a:xfrm rot="60000" flipH="1">
              <a:off x="6361085" y="3935560"/>
              <a:ext cx="5062032" cy="323165"/>
            </a:xfrm>
            <a:prstGeom prst="rect">
              <a:avLst/>
            </a:prstGeom>
            <a:noFill/>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1500" b="0" i="0" u="none" strike="noStrike" kern="0" cap="none" spc="0" normalizeH="0" baseline="0" noProof="0" dirty="0">
                  <a:ln w="12700">
                    <a:noFill/>
                  </a:ln>
                  <a:solidFill>
                    <a:srgbClr val="262008"/>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 TEMPLATE FOR EXPERT LARGE SPEECH REPORT</a:t>
              </a:r>
              <a:endParaRPr kumimoji="0" lang="zh-CN" altLang="en-US" sz="1500" b="0" i="0" u="none" strike="noStrike" kern="0" cap="none" spc="0" normalizeH="0" baseline="0" noProof="0" dirty="0">
                <a:ln w="12700">
                  <a:noFill/>
                </a:ln>
                <a:solidFill>
                  <a:srgbClr val="262008"/>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9" name="PPT世界-11-4"/>
            <p:cNvSpPr txBox="1"/>
            <p:nvPr/>
          </p:nvSpPr>
          <p:spPr>
            <a:xfrm flipH="1">
              <a:off x="6480685" y="2900749"/>
              <a:ext cx="4749290" cy="769441"/>
            </a:xfrm>
            <a:prstGeom prst="rect">
              <a:avLst/>
            </a:prstGeom>
            <a:noFill/>
          </p:spPr>
          <p:txBody>
            <a:bodyPr wrap="square">
              <a:spAutoFit/>
            </a:bodyPr>
            <a:lstStyle/>
            <a:p>
              <a:pPr algn="ctr">
                <a:defRPr/>
              </a:pPr>
              <a:r>
                <a:rPr lang="zh-CN" altLang="en-US" sz="4400" kern="0" dirty="0">
                  <a:ln w="12700">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大型演讲汇报模板</a:t>
              </a:r>
            </a:p>
          </p:txBody>
        </p:sp>
        <p:sp>
          <p:nvSpPr>
            <p:cNvPr id="40" name="PPT世界-11-5"/>
            <p:cNvSpPr txBox="1"/>
            <p:nvPr/>
          </p:nvSpPr>
          <p:spPr>
            <a:xfrm rot="-60000" flipH="1">
              <a:off x="7039161" y="1804133"/>
              <a:ext cx="3632338" cy="1015663"/>
            </a:xfrm>
            <a:prstGeom prst="rect">
              <a:avLst/>
            </a:prstGeom>
            <a:noFill/>
          </p:spPr>
          <p:txBody>
            <a:bodyPr wrap="square">
              <a:spAutoFit/>
            </a:bodyPr>
            <a:lstStyle/>
            <a:p>
              <a:pPr algn="ctr">
                <a:defRPr/>
              </a:pPr>
              <a:r>
                <a:rPr lang="zh-CN" altLang="en-US" sz="60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专家汇报</a:t>
              </a:r>
            </a:p>
          </p:txBody>
        </p:sp>
      </p:grpSp>
      <p:sp>
        <p:nvSpPr>
          <p:cNvPr id="51" name="PPT世界-12"/>
          <p:cNvSpPr/>
          <p:nvPr/>
        </p:nvSpPr>
        <p:spPr>
          <a:xfrm rot="431559">
            <a:off x="620149" y="5902566"/>
            <a:ext cx="295976" cy="296023"/>
          </a:xfrm>
          <a:custGeom>
            <a:avLst/>
            <a:gdLst>
              <a:gd name="connsiteX0" fmla="*/ 431760 w 432000"/>
              <a:gd name="connsiteY0" fmla="*/ 184251 h 432068"/>
              <a:gd name="connsiteX1" fmla="*/ 432000 w 432000"/>
              <a:gd name="connsiteY1" fmla="*/ 249497 h 432068"/>
              <a:gd name="connsiteX2" fmla="*/ 275 w 432000"/>
              <a:gd name="connsiteY2" fmla="*/ 247817 h 432068"/>
              <a:gd name="connsiteX3" fmla="*/ 0 w 432000"/>
              <a:gd name="connsiteY3" fmla="*/ 182537 h 432068"/>
              <a:gd name="connsiteX4" fmla="*/ 247783 w 432000"/>
              <a:gd name="connsiteY4" fmla="*/ 240 h 432068"/>
              <a:gd name="connsiteX5" fmla="*/ 249463 w 432000"/>
              <a:gd name="connsiteY5" fmla="*/ 432069 h 432068"/>
              <a:gd name="connsiteX6" fmla="*/ 184217 w 432000"/>
              <a:gd name="connsiteY6" fmla="*/ 431828 h 432068"/>
              <a:gd name="connsiteX7" fmla="*/ 182537 w 432000"/>
              <a:gd name="connsiteY7" fmla="*/ 0 h 43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00" h="432068">
                <a:moveTo>
                  <a:pt x="431760" y="184251"/>
                </a:moveTo>
                <a:lnTo>
                  <a:pt x="432000" y="249497"/>
                </a:lnTo>
                <a:lnTo>
                  <a:pt x="275" y="247817"/>
                </a:lnTo>
                <a:lnTo>
                  <a:pt x="0" y="182537"/>
                </a:lnTo>
                <a:close/>
                <a:moveTo>
                  <a:pt x="247783" y="240"/>
                </a:moveTo>
                <a:lnTo>
                  <a:pt x="249463" y="432069"/>
                </a:lnTo>
                <a:lnTo>
                  <a:pt x="184217" y="431828"/>
                </a:lnTo>
                <a:lnTo>
                  <a:pt x="182537" y="0"/>
                </a:lnTo>
                <a:close/>
              </a:path>
            </a:pathLst>
          </a:custGeom>
          <a:solidFill>
            <a:schemeClr val="accent6"/>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71" name="PPT世界-13"/>
          <p:cNvSpPr/>
          <p:nvPr/>
        </p:nvSpPr>
        <p:spPr>
          <a:xfrm>
            <a:off x="11482699" y="607161"/>
            <a:ext cx="709301" cy="1418602"/>
          </a:xfrm>
          <a:custGeom>
            <a:avLst/>
            <a:gdLst>
              <a:gd name="connsiteX0" fmla="*/ 709301 w 709301"/>
              <a:gd name="connsiteY0" fmla="*/ 0 h 1418602"/>
              <a:gd name="connsiteX1" fmla="*/ 709301 w 709301"/>
              <a:gd name="connsiteY1" fmla="*/ 297056 h 1418602"/>
              <a:gd name="connsiteX2" fmla="*/ 709300 w 709301"/>
              <a:gd name="connsiteY2" fmla="*/ 297056 h 1418602"/>
              <a:gd name="connsiteX3" fmla="*/ 297055 w 709301"/>
              <a:gd name="connsiteY3" fmla="*/ 709301 h 1418602"/>
              <a:gd name="connsiteX4" fmla="*/ 709300 w 709301"/>
              <a:gd name="connsiteY4" fmla="*/ 1121546 h 1418602"/>
              <a:gd name="connsiteX5" fmla="*/ 709301 w 709301"/>
              <a:gd name="connsiteY5" fmla="*/ 1121546 h 1418602"/>
              <a:gd name="connsiteX6" fmla="*/ 709301 w 709301"/>
              <a:gd name="connsiteY6" fmla="*/ 1418602 h 1418602"/>
              <a:gd name="connsiteX7" fmla="*/ 0 w 709301"/>
              <a:gd name="connsiteY7" fmla="*/ 709301 h 1418602"/>
              <a:gd name="connsiteX8" fmla="*/ 709301 w 709301"/>
              <a:gd name="connsiteY8" fmla="*/ 0 h 14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9301" h="1418602">
                <a:moveTo>
                  <a:pt x="709301" y="0"/>
                </a:moveTo>
                <a:lnTo>
                  <a:pt x="709301" y="297056"/>
                </a:lnTo>
                <a:lnTo>
                  <a:pt x="709300" y="297056"/>
                </a:lnTo>
                <a:cubicBezTo>
                  <a:pt x="481623" y="297056"/>
                  <a:pt x="297055" y="481624"/>
                  <a:pt x="297055" y="709301"/>
                </a:cubicBezTo>
                <a:cubicBezTo>
                  <a:pt x="297055" y="936978"/>
                  <a:pt x="481623" y="1121546"/>
                  <a:pt x="709300" y="1121546"/>
                </a:cubicBezTo>
                <a:lnTo>
                  <a:pt x="709301" y="1121546"/>
                </a:lnTo>
                <a:lnTo>
                  <a:pt x="709301" y="1418602"/>
                </a:lnTo>
                <a:cubicBezTo>
                  <a:pt x="317565" y="1418602"/>
                  <a:pt x="0" y="1101037"/>
                  <a:pt x="0" y="709301"/>
                </a:cubicBezTo>
                <a:cubicBezTo>
                  <a:pt x="0" y="317565"/>
                  <a:pt x="317565" y="0"/>
                  <a:pt x="709301"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Bold" panose="020B0800000000000000" pitchFamily="34" charset="-122"/>
            </a:endParaRPr>
          </a:p>
        </p:txBody>
      </p:sp>
      <p:sp>
        <p:nvSpPr>
          <p:cNvPr id="53" name="PPT世界-14"/>
          <p:cNvSpPr/>
          <p:nvPr/>
        </p:nvSpPr>
        <p:spPr>
          <a:xfrm>
            <a:off x="4991522" y="4814384"/>
            <a:ext cx="1418601" cy="1418601"/>
          </a:xfrm>
          <a:prstGeom prst="donut">
            <a:avLst>
              <a:gd name="adj" fmla="val 2094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pitchFamily="34" charset="-122"/>
            </a:endParaRPr>
          </a:p>
        </p:txBody>
      </p:sp>
      <p:sp>
        <p:nvSpPr>
          <p:cNvPr id="55" name="PPT世界-15"/>
          <p:cNvSpPr/>
          <p:nvPr/>
        </p:nvSpPr>
        <p:spPr>
          <a:xfrm>
            <a:off x="10551447"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6" name="PPT世界-16"/>
          <p:cNvSpPr/>
          <p:nvPr/>
        </p:nvSpPr>
        <p:spPr>
          <a:xfrm>
            <a:off x="10611286" y="6296660"/>
            <a:ext cx="100097" cy="133453"/>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7" name="PPT世界-17"/>
          <p:cNvSpPr/>
          <p:nvPr/>
        </p:nvSpPr>
        <p:spPr>
          <a:xfrm>
            <a:off x="10875323"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8" name="PPT世界-18"/>
          <p:cNvSpPr/>
          <p:nvPr/>
        </p:nvSpPr>
        <p:spPr>
          <a:xfrm>
            <a:off x="10918476" y="6296736"/>
            <a:ext cx="133453" cy="133300"/>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9" name="PPT世界-19"/>
          <p:cNvSpPr/>
          <p:nvPr/>
        </p:nvSpPr>
        <p:spPr>
          <a:xfrm>
            <a:off x="11199200"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0" name="PPT世界-20"/>
          <p:cNvSpPr/>
          <p:nvPr/>
        </p:nvSpPr>
        <p:spPr>
          <a:xfrm>
            <a:off x="11242361" y="6308365"/>
            <a:ext cx="133453" cy="110041"/>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1" name="PPT世界-21"/>
          <p:cNvSpPr/>
          <p:nvPr/>
        </p:nvSpPr>
        <p:spPr>
          <a:xfrm>
            <a:off x="11523076"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2" name="PPT世界-22"/>
          <p:cNvSpPr/>
          <p:nvPr/>
        </p:nvSpPr>
        <p:spPr>
          <a:xfrm>
            <a:off x="11580371" y="6296660"/>
            <a:ext cx="105184" cy="133453"/>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9" name="PPT世界-23"/>
          <p:cNvSpPr/>
          <p:nvPr/>
        </p:nvSpPr>
        <p:spPr>
          <a:xfrm>
            <a:off x="91106" y="2972570"/>
            <a:ext cx="326336" cy="1422858"/>
          </a:xfrm>
          <a:custGeom>
            <a:avLst/>
            <a:gdLst>
              <a:gd name="connsiteX0" fmla="*/ 280319 w 326336"/>
              <a:gd name="connsiteY0" fmla="*/ 1330564 h 1422858"/>
              <a:gd name="connsiteX1" fmla="*/ 298260 w 326336"/>
              <a:gd name="connsiteY1" fmla="*/ 1334241 h 1422858"/>
              <a:gd name="connsiteX2" fmla="*/ 326319 w 326336"/>
              <a:gd name="connsiteY2" fmla="*/ 1376847 h 1422858"/>
              <a:gd name="connsiteX3" fmla="*/ 280033 w 326336"/>
              <a:gd name="connsiteY3" fmla="*/ 1422858 h 1422858"/>
              <a:gd name="connsiteX4" fmla="*/ 234022 w 326336"/>
              <a:gd name="connsiteY4" fmla="*/ 1376710 h 1422858"/>
              <a:gd name="connsiteX5" fmla="*/ 262326 w 326336"/>
              <a:gd name="connsiteY5" fmla="*/ 1334165 h 1422858"/>
              <a:gd name="connsiteX6" fmla="*/ 280308 w 326336"/>
              <a:gd name="connsiteY6" fmla="*/ 1330561 h 1422858"/>
              <a:gd name="connsiteX7" fmla="*/ 280325 w 326336"/>
              <a:gd name="connsiteY7" fmla="*/ 1330562 h 1422858"/>
              <a:gd name="connsiteX8" fmla="*/ 280319 w 326336"/>
              <a:gd name="connsiteY8" fmla="*/ 1330564 h 1422858"/>
              <a:gd name="connsiteX9" fmla="*/ 46287 w 326336"/>
              <a:gd name="connsiteY9" fmla="*/ 1330561 h 1422858"/>
              <a:gd name="connsiteX10" fmla="*/ 92298 w 326336"/>
              <a:gd name="connsiteY10" fmla="*/ 1376847 h 1422858"/>
              <a:gd name="connsiteX11" fmla="*/ 46013 w 326336"/>
              <a:gd name="connsiteY11" fmla="*/ 1422858 h 1422858"/>
              <a:gd name="connsiteX12" fmla="*/ 1 w 326336"/>
              <a:gd name="connsiteY12" fmla="*/ 1376710 h 1422858"/>
              <a:gd name="connsiteX13" fmla="*/ 46290 w 326336"/>
              <a:gd name="connsiteY13" fmla="*/ 1330562 h 1422858"/>
              <a:gd name="connsiteX14" fmla="*/ 280307 w 326336"/>
              <a:gd name="connsiteY14" fmla="*/ 1059773 h 1422858"/>
              <a:gd name="connsiteX15" fmla="*/ 280308 w 326336"/>
              <a:gd name="connsiteY15" fmla="*/ 1059773 h 1422858"/>
              <a:gd name="connsiteX16" fmla="*/ 326284 w 326336"/>
              <a:gd name="connsiteY16" fmla="*/ 1106058 h 1422858"/>
              <a:gd name="connsiteX17" fmla="*/ 279999 w 326336"/>
              <a:gd name="connsiteY17" fmla="*/ 1152035 h 1422858"/>
              <a:gd name="connsiteX18" fmla="*/ 234022 w 326336"/>
              <a:gd name="connsiteY18" fmla="*/ 1105887 h 1422858"/>
              <a:gd name="connsiteX19" fmla="*/ 280307 w 326336"/>
              <a:gd name="connsiteY19" fmla="*/ 1059773 h 1422858"/>
              <a:gd name="connsiteX20" fmla="*/ 46287 w 326336"/>
              <a:gd name="connsiteY20" fmla="*/ 1059773 h 1422858"/>
              <a:gd name="connsiteX21" fmla="*/ 92264 w 326336"/>
              <a:gd name="connsiteY21" fmla="*/ 1106058 h 1422858"/>
              <a:gd name="connsiteX22" fmla="*/ 45978 w 326336"/>
              <a:gd name="connsiteY22" fmla="*/ 1152035 h 1422858"/>
              <a:gd name="connsiteX23" fmla="*/ 1 w 326336"/>
              <a:gd name="connsiteY23" fmla="*/ 1105887 h 1422858"/>
              <a:gd name="connsiteX24" fmla="*/ 46287 w 326336"/>
              <a:gd name="connsiteY24" fmla="*/ 1059773 h 1422858"/>
              <a:gd name="connsiteX25" fmla="*/ 280325 w 326336"/>
              <a:gd name="connsiteY25" fmla="*/ 808459 h 1422858"/>
              <a:gd name="connsiteX26" fmla="*/ 326302 w 326336"/>
              <a:gd name="connsiteY26" fmla="*/ 854744 h 1422858"/>
              <a:gd name="connsiteX27" fmla="*/ 280016 w 326336"/>
              <a:gd name="connsiteY27" fmla="*/ 900721 h 1422858"/>
              <a:gd name="connsiteX28" fmla="*/ 234039 w 326336"/>
              <a:gd name="connsiteY28" fmla="*/ 854573 h 1422858"/>
              <a:gd name="connsiteX29" fmla="*/ 280325 w 326336"/>
              <a:gd name="connsiteY29" fmla="*/ 808459 h 1422858"/>
              <a:gd name="connsiteX30" fmla="*/ 46290 w 326336"/>
              <a:gd name="connsiteY30" fmla="*/ 808459 h 1422858"/>
              <a:gd name="connsiteX31" fmla="*/ 92267 w 326336"/>
              <a:gd name="connsiteY31" fmla="*/ 854744 h 1422858"/>
              <a:gd name="connsiteX32" fmla="*/ 45982 w 326336"/>
              <a:gd name="connsiteY32" fmla="*/ 900721 h 1422858"/>
              <a:gd name="connsiteX33" fmla="*/ 5 w 326336"/>
              <a:gd name="connsiteY33" fmla="*/ 854573 h 1422858"/>
              <a:gd name="connsiteX34" fmla="*/ 46290 w 326336"/>
              <a:gd name="connsiteY34" fmla="*/ 808459 h 1422858"/>
              <a:gd name="connsiteX35" fmla="*/ 280325 w 326336"/>
              <a:gd name="connsiteY35" fmla="*/ 537636 h 1422858"/>
              <a:gd name="connsiteX36" fmla="*/ 326336 w 326336"/>
              <a:gd name="connsiteY36" fmla="*/ 583921 h 1422858"/>
              <a:gd name="connsiteX37" fmla="*/ 280050 w 326336"/>
              <a:gd name="connsiteY37" fmla="*/ 629932 h 1422858"/>
              <a:gd name="connsiteX38" fmla="*/ 234039 w 326336"/>
              <a:gd name="connsiteY38" fmla="*/ 583784 h 1422858"/>
              <a:gd name="connsiteX39" fmla="*/ 280325 w 326336"/>
              <a:gd name="connsiteY39" fmla="*/ 537636 h 1422858"/>
              <a:gd name="connsiteX40" fmla="*/ 46290 w 326336"/>
              <a:gd name="connsiteY40" fmla="*/ 537636 h 1422858"/>
              <a:gd name="connsiteX41" fmla="*/ 92302 w 326336"/>
              <a:gd name="connsiteY41" fmla="*/ 583921 h 1422858"/>
              <a:gd name="connsiteX42" fmla="*/ 46016 w 326336"/>
              <a:gd name="connsiteY42" fmla="*/ 629932 h 1422858"/>
              <a:gd name="connsiteX43" fmla="*/ 5 w 326336"/>
              <a:gd name="connsiteY43" fmla="*/ 583784 h 1422858"/>
              <a:gd name="connsiteX44" fmla="*/ 46290 w 326336"/>
              <a:gd name="connsiteY44" fmla="*/ 537636 h 1422858"/>
              <a:gd name="connsiteX45" fmla="*/ 280325 w 326336"/>
              <a:gd name="connsiteY45" fmla="*/ 270807 h 1422858"/>
              <a:gd name="connsiteX46" fmla="*/ 326336 w 326336"/>
              <a:gd name="connsiteY46" fmla="*/ 317092 h 1422858"/>
              <a:gd name="connsiteX47" fmla="*/ 280050 w 326336"/>
              <a:gd name="connsiteY47" fmla="*/ 363104 h 1422858"/>
              <a:gd name="connsiteX48" fmla="*/ 234039 w 326336"/>
              <a:gd name="connsiteY48" fmla="*/ 316955 h 1422858"/>
              <a:gd name="connsiteX49" fmla="*/ 280325 w 326336"/>
              <a:gd name="connsiteY49" fmla="*/ 270807 h 1422858"/>
              <a:gd name="connsiteX50" fmla="*/ 46290 w 326336"/>
              <a:gd name="connsiteY50" fmla="*/ 270807 h 1422858"/>
              <a:gd name="connsiteX51" fmla="*/ 92302 w 326336"/>
              <a:gd name="connsiteY51" fmla="*/ 317092 h 1422858"/>
              <a:gd name="connsiteX52" fmla="*/ 46016 w 326336"/>
              <a:gd name="connsiteY52" fmla="*/ 363104 h 1422858"/>
              <a:gd name="connsiteX53" fmla="*/ 5 w 326336"/>
              <a:gd name="connsiteY53" fmla="*/ 316955 h 1422858"/>
              <a:gd name="connsiteX54" fmla="*/ 46290 w 326336"/>
              <a:gd name="connsiteY54" fmla="*/ 270807 h 1422858"/>
              <a:gd name="connsiteX55" fmla="*/ 280325 w 326336"/>
              <a:gd name="connsiteY55" fmla="*/ 1 h 1422858"/>
              <a:gd name="connsiteX56" fmla="*/ 326336 w 326336"/>
              <a:gd name="connsiteY56" fmla="*/ 46287 h 1422858"/>
              <a:gd name="connsiteX57" fmla="*/ 280050 w 326336"/>
              <a:gd name="connsiteY57" fmla="*/ 92298 h 1422858"/>
              <a:gd name="connsiteX58" fmla="*/ 234039 w 326336"/>
              <a:gd name="connsiteY58" fmla="*/ 46150 h 1422858"/>
              <a:gd name="connsiteX59" fmla="*/ 280325 w 326336"/>
              <a:gd name="connsiteY59" fmla="*/ 1 h 1422858"/>
              <a:gd name="connsiteX60" fmla="*/ 46290 w 326336"/>
              <a:gd name="connsiteY60" fmla="*/ 1 h 1422858"/>
              <a:gd name="connsiteX61" fmla="*/ 92302 w 326336"/>
              <a:gd name="connsiteY61" fmla="*/ 46287 h 1422858"/>
              <a:gd name="connsiteX62" fmla="*/ 46016 w 326336"/>
              <a:gd name="connsiteY62" fmla="*/ 92298 h 1422858"/>
              <a:gd name="connsiteX63" fmla="*/ 5 w 326336"/>
              <a:gd name="connsiteY63" fmla="*/ 46150 h 1422858"/>
              <a:gd name="connsiteX64" fmla="*/ 46290 w 326336"/>
              <a:gd name="connsiteY64" fmla="*/ 1 h 142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26336" h="1422858">
                <a:moveTo>
                  <a:pt x="280319" y="1330564"/>
                </a:moveTo>
                <a:lnTo>
                  <a:pt x="298260" y="1334241"/>
                </a:lnTo>
                <a:cubicBezTo>
                  <a:pt x="314803" y="1341296"/>
                  <a:pt x="326376" y="1357731"/>
                  <a:pt x="326319" y="1376847"/>
                </a:cubicBezTo>
                <a:cubicBezTo>
                  <a:pt x="326243" y="1402334"/>
                  <a:pt x="305520" y="1422934"/>
                  <a:pt x="280033" y="1422858"/>
                </a:cubicBezTo>
                <a:cubicBezTo>
                  <a:pt x="254600" y="1422782"/>
                  <a:pt x="234022" y="1402143"/>
                  <a:pt x="234022" y="1376710"/>
                </a:cubicBezTo>
                <a:cubicBezTo>
                  <a:pt x="234054" y="1357564"/>
                  <a:pt x="245723" y="1341155"/>
                  <a:pt x="262326" y="1334165"/>
                </a:cubicBezTo>
                <a:close/>
                <a:moveTo>
                  <a:pt x="280308" y="1330561"/>
                </a:moveTo>
                <a:lnTo>
                  <a:pt x="280325" y="1330562"/>
                </a:lnTo>
                <a:lnTo>
                  <a:pt x="280319" y="1330564"/>
                </a:lnTo>
                <a:close/>
                <a:moveTo>
                  <a:pt x="46287" y="1330561"/>
                </a:moveTo>
                <a:cubicBezTo>
                  <a:pt x="71774" y="1330637"/>
                  <a:pt x="92374" y="1351359"/>
                  <a:pt x="92298" y="1376847"/>
                </a:cubicBezTo>
                <a:cubicBezTo>
                  <a:pt x="92222" y="1402334"/>
                  <a:pt x="71500" y="1422934"/>
                  <a:pt x="46013" y="1422858"/>
                </a:cubicBezTo>
                <a:cubicBezTo>
                  <a:pt x="20579" y="1422782"/>
                  <a:pt x="1" y="1402143"/>
                  <a:pt x="1" y="1376710"/>
                </a:cubicBezTo>
                <a:cubicBezTo>
                  <a:pt x="45" y="1351186"/>
                  <a:pt x="20766" y="1330527"/>
                  <a:pt x="46290" y="1330562"/>
                </a:cubicBezTo>
                <a:close/>
                <a:moveTo>
                  <a:pt x="280307" y="1059773"/>
                </a:moveTo>
                <a:lnTo>
                  <a:pt x="280308" y="1059773"/>
                </a:lnTo>
                <a:cubicBezTo>
                  <a:pt x="305785" y="1059858"/>
                  <a:pt x="326370" y="1080581"/>
                  <a:pt x="326284" y="1106058"/>
                </a:cubicBezTo>
                <a:cubicBezTo>
                  <a:pt x="326199" y="1131535"/>
                  <a:pt x="305477" y="1152120"/>
                  <a:pt x="279999" y="1152035"/>
                </a:cubicBezTo>
                <a:cubicBezTo>
                  <a:pt x="254575" y="1151950"/>
                  <a:pt x="234013" y="1131311"/>
                  <a:pt x="234022" y="1105887"/>
                </a:cubicBezTo>
                <a:cubicBezTo>
                  <a:pt x="234069" y="1080371"/>
                  <a:pt x="254792" y="1059725"/>
                  <a:pt x="280307" y="1059773"/>
                </a:cubicBezTo>
                <a:close/>
                <a:moveTo>
                  <a:pt x="46287" y="1059773"/>
                </a:moveTo>
                <a:cubicBezTo>
                  <a:pt x="71765" y="1059858"/>
                  <a:pt x="92349" y="1080581"/>
                  <a:pt x="92264" y="1106058"/>
                </a:cubicBezTo>
                <a:cubicBezTo>
                  <a:pt x="92179" y="1131535"/>
                  <a:pt x="71456" y="1152120"/>
                  <a:pt x="45978" y="1152035"/>
                </a:cubicBezTo>
                <a:cubicBezTo>
                  <a:pt x="20555" y="1151950"/>
                  <a:pt x="-8" y="1131311"/>
                  <a:pt x="1" y="1105887"/>
                </a:cubicBezTo>
                <a:cubicBezTo>
                  <a:pt x="49" y="1080371"/>
                  <a:pt x="20771" y="1059725"/>
                  <a:pt x="46287" y="1059773"/>
                </a:cubicBezTo>
                <a:close/>
                <a:moveTo>
                  <a:pt x="280325" y="808459"/>
                </a:moveTo>
                <a:cubicBezTo>
                  <a:pt x="305802" y="808544"/>
                  <a:pt x="326387" y="829266"/>
                  <a:pt x="326302" y="854744"/>
                </a:cubicBezTo>
                <a:cubicBezTo>
                  <a:pt x="326216" y="880221"/>
                  <a:pt x="305494" y="900806"/>
                  <a:pt x="280016" y="900721"/>
                </a:cubicBezTo>
                <a:cubicBezTo>
                  <a:pt x="254592" y="900636"/>
                  <a:pt x="234030" y="879997"/>
                  <a:pt x="234039" y="854573"/>
                </a:cubicBezTo>
                <a:cubicBezTo>
                  <a:pt x="234086" y="829057"/>
                  <a:pt x="254809" y="808411"/>
                  <a:pt x="280325" y="808459"/>
                </a:cubicBezTo>
                <a:close/>
                <a:moveTo>
                  <a:pt x="46290" y="808459"/>
                </a:moveTo>
                <a:cubicBezTo>
                  <a:pt x="71768" y="808544"/>
                  <a:pt x="92353" y="829266"/>
                  <a:pt x="92267" y="854744"/>
                </a:cubicBezTo>
                <a:cubicBezTo>
                  <a:pt x="92182" y="880221"/>
                  <a:pt x="71459" y="900806"/>
                  <a:pt x="45982" y="900721"/>
                </a:cubicBezTo>
                <a:cubicBezTo>
                  <a:pt x="20558" y="900636"/>
                  <a:pt x="-5" y="879997"/>
                  <a:pt x="5" y="854573"/>
                </a:cubicBezTo>
                <a:cubicBezTo>
                  <a:pt x="52" y="829057"/>
                  <a:pt x="20775" y="808411"/>
                  <a:pt x="46290" y="808459"/>
                </a:cubicBezTo>
                <a:close/>
                <a:moveTo>
                  <a:pt x="280325" y="537636"/>
                </a:moveTo>
                <a:cubicBezTo>
                  <a:pt x="305812" y="537711"/>
                  <a:pt x="326412" y="558434"/>
                  <a:pt x="326336" y="583921"/>
                </a:cubicBezTo>
                <a:cubicBezTo>
                  <a:pt x="326260" y="609408"/>
                  <a:pt x="305537" y="630008"/>
                  <a:pt x="280050" y="629932"/>
                </a:cubicBezTo>
                <a:cubicBezTo>
                  <a:pt x="254617" y="629856"/>
                  <a:pt x="234039" y="609218"/>
                  <a:pt x="234039" y="583784"/>
                </a:cubicBezTo>
                <a:cubicBezTo>
                  <a:pt x="234083" y="558262"/>
                  <a:pt x="254802" y="537603"/>
                  <a:pt x="280325" y="537636"/>
                </a:cubicBezTo>
                <a:close/>
                <a:moveTo>
                  <a:pt x="46290" y="537636"/>
                </a:moveTo>
                <a:cubicBezTo>
                  <a:pt x="71778" y="537711"/>
                  <a:pt x="92377" y="558434"/>
                  <a:pt x="92302" y="583921"/>
                </a:cubicBezTo>
                <a:cubicBezTo>
                  <a:pt x="92226" y="609408"/>
                  <a:pt x="71503" y="630008"/>
                  <a:pt x="46016" y="629932"/>
                </a:cubicBezTo>
                <a:cubicBezTo>
                  <a:pt x="20583" y="629856"/>
                  <a:pt x="5" y="609218"/>
                  <a:pt x="5" y="583784"/>
                </a:cubicBezTo>
                <a:cubicBezTo>
                  <a:pt x="48" y="558262"/>
                  <a:pt x="20768" y="537603"/>
                  <a:pt x="46290" y="537636"/>
                </a:cubicBezTo>
                <a:close/>
                <a:moveTo>
                  <a:pt x="280325" y="270807"/>
                </a:moveTo>
                <a:cubicBezTo>
                  <a:pt x="305812" y="270883"/>
                  <a:pt x="326412" y="291605"/>
                  <a:pt x="326336" y="317092"/>
                </a:cubicBezTo>
                <a:cubicBezTo>
                  <a:pt x="326260" y="342579"/>
                  <a:pt x="305537" y="363179"/>
                  <a:pt x="280050" y="363104"/>
                </a:cubicBezTo>
                <a:cubicBezTo>
                  <a:pt x="254617" y="363028"/>
                  <a:pt x="234039" y="342389"/>
                  <a:pt x="234039" y="316955"/>
                </a:cubicBezTo>
                <a:cubicBezTo>
                  <a:pt x="234079" y="291431"/>
                  <a:pt x="254800" y="270771"/>
                  <a:pt x="280325" y="270807"/>
                </a:cubicBezTo>
                <a:close/>
                <a:moveTo>
                  <a:pt x="46290" y="270807"/>
                </a:moveTo>
                <a:cubicBezTo>
                  <a:pt x="71778" y="270883"/>
                  <a:pt x="92377" y="291605"/>
                  <a:pt x="92302" y="317092"/>
                </a:cubicBezTo>
                <a:cubicBezTo>
                  <a:pt x="92226" y="342579"/>
                  <a:pt x="71503" y="363179"/>
                  <a:pt x="46016" y="363104"/>
                </a:cubicBezTo>
                <a:cubicBezTo>
                  <a:pt x="20583" y="363028"/>
                  <a:pt x="5" y="342389"/>
                  <a:pt x="5" y="316955"/>
                </a:cubicBezTo>
                <a:cubicBezTo>
                  <a:pt x="44" y="291431"/>
                  <a:pt x="20766" y="270771"/>
                  <a:pt x="46290" y="270807"/>
                </a:cubicBezTo>
                <a:close/>
                <a:moveTo>
                  <a:pt x="280325" y="1"/>
                </a:moveTo>
                <a:cubicBezTo>
                  <a:pt x="305812" y="77"/>
                  <a:pt x="326412" y="20800"/>
                  <a:pt x="326336" y="46287"/>
                </a:cubicBezTo>
                <a:cubicBezTo>
                  <a:pt x="326260" y="71774"/>
                  <a:pt x="305537" y="92374"/>
                  <a:pt x="280050" y="92298"/>
                </a:cubicBezTo>
                <a:cubicBezTo>
                  <a:pt x="254617" y="92222"/>
                  <a:pt x="234039" y="71583"/>
                  <a:pt x="234039" y="46150"/>
                </a:cubicBezTo>
                <a:cubicBezTo>
                  <a:pt x="234079" y="20625"/>
                  <a:pt x="254800" y="-35"/>
                  <a:pt x="280325" y="1"/>
                </a:cubicBezTo>
                <a:close/>
                <a:moveTo>
                  <a:pt x="46290" y="1"/>
                </a:moveTo>
                <a:cubicBezTo>
                  <a:pt x="71778" y="77"/>
                  <a:pt x="92377" y="20800"/>
                  <a:pt x="92302" y="46287"/>
                </a:cubicBezTo>
                <a:cubicBezTo>
                  <a:pt x="92226" y="71774"/>
                  <a:pt x="71503" y="92374"/>
                  <a:pt x="46016" y="92298"/>
                </a:cubicBezTo>
                <a:cubicBezTo>
                  <a:pt x="20583" y="92222"/>
                  <a:pt x="5" y="71583"/>
                  <a:pt x="5" y="46150"/>
                </a:cubicBezTo>
                <a:cubicBezTo>
                  <a:pt x="44" y="20625"/>
                  <a:pt x="20766" y="-35"/>
                  <a:pt x="46290" y="1"/>
                </a:cubicBezTo>
                <a:close/>
              </a:path>
            </a:pathLst>
          </a:cu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pic>
        <p:nvPicPr>
          <p:cNvPr id="38" name="图片 37">
            <a:hlinkClick r:id="rId4"/>
            <a:extLst>
              <a:ext uri="{FF2B5EF4-FFF2-40B4-BE49-F238E27FC236}">
                <a16:creationId xmlns:a16="http://schemas.microsoft.com/office/drawing/2014/main" id="{F4DBBBDE-39C4-40E8-8D6E-C6EBD77082CE}"/>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423815" y="378389"/>
            <a:ext cx="1296883"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anim calcmode="lin" valueType="num">
                                      <p:cBhvr>
                                        <p:cTn id="8" dur="500" fill="hold"/>
                                        <p:tgtEl>
                                          <p:spTgt spid="50"/>
                                        </p:tgtEl>
                                        <p:attrNameLst>
                                          <p:attrName>ppt_x</p:attrName>
                                        </p:attrNameLst>
                                      </p:cBhvr>
                                      <p:tavLst>
                                        <p:tav tm="0">
                                          <p:val>
                                            <p:strVal val="#ppt_x"/>
                                          </p:val>
                                        </p:tav>
                                        <p:tav tm="100000">
                                          <p:val>
                                            <p:strVal val="#ppt_x"/>
                                          </p:val>
                                        </p:tav>
                                      </p:tavLst>
                                    </p:anim>
                                    <p:anim calcmode="lin" valueType="num">
                                      <p:cBhvr>
                                        <p:cTn id="9" dur="5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PPT世界-1"/>
          <p:cNvGrpSpPr/>
          <p:nvPr/>
        </p:nvGrpSpPr>
        <p:grpSpPr>
          <a:xfrm>
            <a:off x="294423" y="200831"/>
            <a:ext cx="2439946" cy="956749"/>
            <a:chOff x="1025842" y="2288655"/>
            <a:chExt cx="2439946" cy="956749"/>
          </a:xfrm>
        </p:grpSpPr>
        <p:grpSp>
          <p:nvGrpSpPr>
            <p:cNvPr id="12" name="组合 11"/>
            <p:cNvGrpSpPr/>
            <p:nvPr/>
          </p:nvGrpSpPr>
          <p:grpSpPr>
            <a:xfrm>
              <a:off x="1622508" y="2479706"/>
              <a:ext cx="1843280" cy="538364"/>
              <a:chOff x="1183584" y="2830771"/>
              <a:chExt cx="1843280" cy="538364"/>
            </a:xfrm>
          </p:grpSpPr>
          <p:sp>
            <p:nvSpPr>
              <p:cNvPr id="16" name="PPT世界-1-1"/>
              <p:cNvSpPr/>
              <p:nvPr/>
            </p:nvSpPr>
            <p:spPr>
              <a:xfrm>
                <a:off x="1183584" y="2830771"/>
                <a:ext cx="1843280" cy="538364"/>
              </a:xfrm>
              <a:custGeom>
                <a:avLst/>
                <a:gdLst>
                  <a:gd name="connsiteX0" fmla="*/ 0 w 4955211"/>
                  <a:gd name="connsiteY0" fmla="*/ 0 h 1148039"/>
                  <a:gd name="connsiteX1" fmla="*/ 4955212 w 4955211"/>
                  <a:gd name="connsiteY1" fmla="*/ 80688 h 1148039"/>
                  <a:gd name="connsiteX2" fmla="*/ 4955212 w 4955211"/>
                  <a:gd name="connsiteY2" fmla="*/ 1148040 h 1148039"/>
                  <a:gd name="connsiteX3" fmla="*/ 0 w 4955211"/>
                  <a:gd name="connsiteY3" fmla="*/ 1067332 h 1148039"/>
                  <a:gd name="connsiteX4" fmla="*/ 0 w 4955211"/>
                  <a:gd name="connsiteY4" fmla="*/ 0 h 1148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5211" h="1148039">
                    <a:moveTo>
                      <a:pt x="0" y="0"/>
                    </a:moveTo>
                    <a:lnTo>
                      <a:pt x="4955212" y="80688"/>
                    </a:lnTo>
                    <a:lnTo>
                      <a:pt x="4955212" y="1148040"/>
                    </a:lnTo>
                    <a:lnTo>
                      <a:pt x="0" y="1067332"/>
                    </a:lnTo>
                    <a:lnTo>
                      <a:pt x="0" y="0"/>
                    </a:lnTo>
                    <a:close/>
                  </a:path>
                </a:pathLst>
              </a:custGeom>
              <a:solidFill>
                <a:schemeClr val="accent1"/>
              </a:solidFill>
              <a:ln w="3429" cap="flat">
                <a:noFill/>
                <a:prstDash val="solid"/>
                <a:miter/>
              </a:ln>
            </p:spPr>
            <p:txBody>
              <a:bodyPr rtlCol="0" anchor="ctr"/>
              <a:lstStyle/>
              <a:p>
                <a:endParaRPr lang="zh-CN" altLang="en-US" sz="900">
                  <a:cs typeface="思源黑体 CN Bold" panose="020B0800000000000000" pitchFamily="34" charset="-122"/>
                </a:endParaRPr>
              </a:p>
            </p:txBody>
          </p:sp>
          <p:sp>
            <p:nvSpPr>
              <p:cNvPr id="17" name="PPT世界-1-2"/>
              <p:cNvSpPr txBox="1"/>
              <p:nvPr/>
            </p:nvSpPr>
            <p:spPr>
              <a:xfrm flipH="1">
                <a:off x="1361667" y="2878100"/>
                <a:ext cx="1522382" cy="461665"/>
              </a:xfrm>
              <a:prstGeom prst="rect">
                <a:avLst/>
              </a:prstGeom>
              <a:noFill/>
            </p:spPr>
            <p:txBody>
              <a:bodyPr wrap="square">
                <a:spAutoFit/>
              </a:bodyPr>
              <a:lstStyle/>
              <a:p>
                <a:pPr algn="ctr">
                  <a:defRPr/>
                </a:pPr>
                <a:r>
                  <a:rPr lang="zh-CN" altLang="en-US" sz="2400" kern="0" dirty="0">
                    <a:ln w="12700">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所遇问题</a:t>
                </a:r>
              </a:p>
            </p:txBody>
          </p:sp>
        </p:grpSp>
        <p:sp>
          <p:nvSpPr>
            <p:cNvPr id="13" name="PPT世界-1-3"/>
            <p:cNvSpPr/>
            <p:nvPr/>
          </p:nvSpPr>
          <p:spPr>
            <a:xfrm>
              <a:off x="1025842" y="2288655"/>
              <a:ext cx="782248" cy="542116"/>
            </a:xfrm>
            <a:custGeom>
              <a:avLst/>
              <a:gdLst>
                <a:gd name="connsiteX0" fmla="*/ 0 w 4090080"/>
                <a:gd name="connsiteY0" fmla="*/ 58347 h 1126734"/>
                <a:gd name="connsiteX1" fmla="*/ 4090080 w 4090080"/>
                <a:gd name="connsiteY1" fmla="*/ 0 h 1126734"/>
                <a:gd name="connsiteX2" fmla="*/ 4090080 w 4090080"/>
                <a:gd name="connsiteY2" fmla="*/ 1068387 h 1126734"/>
                <a:gd name="connsiteX3" fmla="*/ 0 w 4090080"/>
                <a:gd name="connsiteY3" fmla="*/ 1126735 h 1126734"/>
                <a:gd name="connsiteX4" fmla="*/ 0 w 4090080"/>
                <a:gd name="connsiteY4" fmla="*/ 58347 h 1126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0080" h="1126734">
                  <a:moveTo>
                    <a:pt x="0" y="58347"/>
                  </a:moveTo>
                  <a:lnTo>
                    <a:pt x="4090080" y="0"/>
                  </a:lnTo>
                  <a:lnTo>
                    <a:pt x="4090080" y="1068387"/>
                  </a:lnTo>
                  <a:lnTo>
                    <a:pt x="0" y="1126735"/>
                  </a:lnTo>
                  <a:lnTo>
                    <a:pt x="0" y="58347"/>
                  </a:lnTo>
                  <a:close/>
                </a:path>
              </a:pathLst>
            </a:custGeom>
            <a:solidFill>
              <a:schemeClr val="accent6"/>
            </a:solidFill>
            <a:ln w="3429" cap="flat">
              <a:noFill/>
              <a:prstDash val="solid"/>
              <a:miter/>
            </a:ln>
          </p:spPr>
          <p:txBody>
            <a:bodyPr rtlCol="0" anchor="ctr"/>
            <a:lstStyle/>
            <a:p>
              <a:endParaRPr lang="zh-CN" altLang="en-US" sz="900">
                <a:cs typeface="思源黑体 CN Bold" panose="020B0800000000000000" pitchFamily="34" charset="-122"/>
              </a:endParaRPr>
            </a:p>
          </p:txBody>
        </p:sp>
        <p:sp>
          <p:nvSpPr>
            <p:cNvPr id="14" name="PPT世界-1-4"/>
            <p:cNvSpPr txBox="1"/>
            <p:nvPr/>
          </p:nvSpPr>
          <p:spPr>
            <a:xfrm rot="60000" flipH="1">
              <a:off x="1678529" y="3029960"/>
              <a:ext cx="1766508" cy="215444"/>
            </a:xfrm>
            <a:prstGeom prst="rect">
              <a:avLst/>
            </a:prstGeom>
            <a:noFill/>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w="12700">
                    <a:noFill/>
                  </a:ln>
                  <a:solidFill>
                    <a:srgbClr val="262008"/>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PROBLEMS ENCOUNTERED</a:t>
              </a:r>
            </a:p>
          </p:txBody>
        </p:sp>
        <p:sp>
          <p:nvSpPr>
            <p:cNvPr id="15" name="PPT世界-1-5"/>
            <p:cNvSpPr txBox="1"/>
            <p:nvPr/>
          </p:nvSpPr>
          <p:spPr>
            <a:xfrm rot="21540000" flipH="1">
              <a:off x="1081346" y="2301734"/>
              <a:ext cx="671240" cy="523220"/>
            </a:xfrm>
            <a:prstGeom prst="rect">
              <a:avLst/>
            </a:prstGeom>
            <a:noFill/>
          </p:spPr>
          <p:txBody>
            <a:bodyPr wrap="square">
              <a:spAutoFit/>
            </a:bodyPr>
            <a:lstStyle/>
            <a:p>
              <a:pPr algn="ctr">
                <a:defRPr/>
              </a:pPr>
              <a:r>
                <a:rPr lang="en-US" altLang="zh-CN" sz="28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28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0" name="PPT世界-3"/>
          <p:cNvGrpSpPr/>
          <p:nvPr/>
        </p:nvGrpSpPr>
        <p:grpSpPr>
          <a:xfrm>
            <a:off x="735402" y="1707834"/>
            <a:ext cx="3408447" cy="4532053"/>
            <a:chOff x="735402" y="1582306"/>
            <a:chExt cx="3408447" cy="4532053"/>
          </a:xfrm>
        </p:grpSpPr>
        <p:sp>
          <p:nvSpPr>
            <p:cNvPr id="18" name="PPT世界-3-1"/>
            <p:cNvSpPr/>
            <p:nvPr/>
          </p:nvSpPr>
          <p:spPr bwMode="auto">
            <a:xfrm>
              <a:off x="735402" y="1582306"/>
              <a:ext cx="3408447" cy="4532053"/>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0">
                  <a:schemeClr val="accent1">
                    <a:alpha val="4000"/>
                  </a:schemeClr>
                </a:gs>
                <a:gs pos="100000">
                  <a:schemeClr val="accent1">
                    <a:alpha val="0"/>
                  </a:schemeClr>
                </a:gs>
              </a:gsLst>
              <a:lin ang="5400000" scaled="1"/>
              <a:tileRect/>
            </a:gradFill>
            <a:ln>
              <a:gradFill flip="none" rotWithShape="1">
                <a:gsLst>
                  <a:gs pos="0">
                    <a:schemeClr val="accent1">
                      <a:alpha val="10000"/>
                    </a:schemeClr>
                  </a:gs>
                  <a:gs pos="100000">
                    <a:schemeClr val="accent1">
                      <a:alpha val="0"/>
                    </a:schemeClr>
                  </a:gs>
                </a:gsLst>
                <a:lin ang="5400000" scaled="1"/>
                <a:tileRect/>
              </a:gradFill>
            </a:ln>
            <a:effec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9" name="PPT世界-3-2"/>
            <p:cNvSpPr/>
            <p:nvPr/>
          </p:nvSpPr>
          <p:spPr>
            <a:xfrm>
              <a:off x="1362407" y="1878825"/>
              <a:ext cx="2154436" cy="369332"/>
            </a:xfrm>
            <a:prstGeom prst="rect">
              <a:avLst/>
            </a:prstGeom>
          </p:spPr>
          <p:txBody>
            <a:bodyPr wrap="squar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0" name="PPT世界-3-3"/>
            <p:cNvSpPr/>
            <p:nvPr/>
          </p:nvSpPr>
          <p:spPr>
            <a:xfrm>
              <a:off x="2945504" y="2719800"/>
              <a:ext cx="899801" cy="277000"/>
            </a:xfrm>
            <a:prstGeom prst="roundRect">
              <a:avLst/>
            </a:prstGeom>
            <a:gradFill>
              <a:gsLst>
                <a:gs pos="0">
                  <a:schemeClr val="accent1"/>
                </a:gs>
                <a:gs pos="100000">
                  <a:schemeClr val="accent1">
                    <a:lumMod val="40000"/>
                    <a:lumOff val="6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6w</a:t>
              </a:r>
              <a:endParaRPr kumimoji="0" lang="zh-CN" altLang="en-US"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1" name="PPT世界-3-4"/>
            <p:cNvSpPr/>
            <p:nvPr/>
          </p:nvSpPr>
          <p:spPr>
            <a:xfrm>
              <a:off x="1180624" y="2669166"/>
              <a:ext cx="1946999" cy="384657"/>
            </a:xfrm>
            <a:prstGeom prst="roundRect">
              <a:avLst/>
            </a:prstGeom>
            <a:solidFill>
              <a:schemeClr val="bg1"/>
            </a:solidFill>
            <a:ln>
              <a:solidFill>
                <a:schemeClr val="accent1"/>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2" name="PPT世界-3-5"/>
            <p:cNvSpPr/>
            <p:nvPr/>
          </p:nvSpPr>
          <p:spPr>
            <a:xfrm>
              <a:off x="1180624" y="2669166"/>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3" name="PPT世界-3-6"/>
            <p:cNvSpPr/>
            <p:nvPr/>
          </p:nvSpPr>
          <p:spPr>
            <a:xfrm>
              <a:off x="2945504" y="3406888"/>
              <a:ext cx="899801" cy="277000"/>
            </a:xfrm>
            <a:prstGeom prst="roundRect">
              <a:avLst/>
            </a:prstGeom>
            <a:gradFill>
              <a:gsLst>
                <a:gs pos="0">
                  <a:schemeClr val="accent1"/>
                </a:gs>
                <a:gs pos="100000">
                  <a:schemeClr val="accent1">
                    <a:lumMod val="40000"/>
                    <a:lumOff val="6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2w</a:t>
              </a:r>
              <a:endParaRPr kumimoji="0" lang="zh-CN" altLang="en-US"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4" name="PPT世界-3-7"/>
            <p:cNvSpPr/>
            <p:nvPr/>
          </p:nvSpPr>
          <p:spPr>
            <a:xfrm>
              <a:off x="1180624" y="3356254"/>
              <a:ext cx="1946999" cy="384657"/>
            </a:xfrm>
            <a:prstGeom prst="roundRect">
              <a:avLst/>
            </a:prstGeom>
            <a:solidFill>
              <a:schemeClr val="bg1"/>
            </a:solidFill>
            <a:ln>
              <a:solidFill>
                <a:schemeClr val="accent1"/>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5" name="PPT世界-3-8"/>
            <p:cNvSpPr/>
            <p:nvPr/>
          </p:nvSpPr>
          <p:spPr>
            <a:xfrm>
              <a:off x="1180624" y="3356254"/>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6" name="PPT世界-3-9"/>
            <p:cNvSpPr/>
            <p:nvPr/>
          </p:nvSpPr>
          <p:spPr>
            <a:xfrm>
              <a:off x="2945504" y="4093976"/>
              <a:ext cx="899801" cy="277000"/>
            </a:xfrm>
            <a:prstGeom prst="roundRect">
              <a:avLst/>
            </a:prstGeom>
            <a:gradFill>
              <a:gsLst>
                <a:gs pos="0">
                  <a:schemeClr val="accent1"/>
                </a:gs>
                <a:gs pos="100000">
                  <a:schemeClr val="accent1">
                    <a:lumMod val="40000"/>
                    <a:lumOff val="6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300/</a:t>
              </a:r>
              <a:r>
                <a:rPr kumimoji="0" lang="zh-CN" altLang="en-US"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天</a:t>
              </a:r>
            </a:p>
          </p:txBody>
        </p:sp>
        <p:sp>
          <p:nvSpPr>
            <p:cNvPr id="27" name="PPT世界-3-10"/>
            <p:cNvSpPr/>
            <p:nvPr/>
          </p:nvSpPr>
          <p:spPr>
            <a:xfrm>
              <a:off x="1180624" y="4043342"/>
              <a:ext cx="1946999" cy="384657"/>
            </a:xfrm>
            <a:prstGeom prst="roundRect">
              <a:avLst/>
            </a:prstGeom>
            <a:solidFill>
              <a:schemeClr val="bg1"/>
            </a:solidFill>
            <a:ln>
              <a:solidFill>
                <a:schemeClr val="accent1"/>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8" name="PPT世界-3-11"/>
            <p:cNvSpPr/>
            <p:nvPr/>
          </p:nvSpPr>
          <p:spPr>
            <a:xfrm>
              <a:off x="1180624" y="4043342"/>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9" name="PPT世界-3-12"/>
            <p:cNvSpPr/>
            <p:nvPr/>
          </p:nvSpPr>
          <p:spPr>
            <a:xfrm>
              <a:off x="2945504" y="4781063"/>
              <a:ext cx="899801" cy="277000"/>
            </a:xfrm>
            <a:prstGeom prst="roundRect">
              <a:avLst/>
            </a:prstGeom>
            <a:gradFill>
              <a:gsLst>
                <a:gs pos="0">
                  <a:schemeClr val="accent1"/>
                </a:gs>
                <a:gs pos="100000">
                  <a:schemeClr val="accent1">
                    <a:lumMod val="40000"/>
                    <a:lumOff val="6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100</a:t>
              </a:r>
              <a:r>
                <a:rPr kumimoji="0" lang="zh-CN" altLang="en-US"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元</a:t>
              </a:r>
            </a:p>
          </p:txBody>
        </p:sp>
        <p:sp>
          <p:nvSpPr>
            <p:cNvPr id="30" name="PPT世界-3-13"/>
            <p:cNvSpPr/>
            <p:nvPr/>
          </p:nvSpPr>
          <p:spPr>
            <a:xfrm>
              <a:off x="1180624" y="4730429"/>
              <a:ext cx="1946999" cy="384657"/>
            </a:xfrm>
            <a:prstGeom prst="roundRect">
              <a:avLst/>
            </a:prstGeom>
            <a:solidFill>
              <a:schemeClr val="bg1"/>
            </a:solidFill>
            <a:ln>
              <a:solidFill>
                <a:schemeClr val="accent1"/>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1" name="PPT世界-3-14"/>
            <p:cNvSpPr/>
            <p:nvPr/>
          </p:nvSpPr>
          <p:spPr>
            <a:xfrm>
              <a:off x="1180624" y="4730429"/>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cxnSp>
          <p:nvCxnSpPr>
            <p:cNvPr id="32" name="PPT世界-3-15"/>
            <p:cNvCxnSpPr/>
            <p:nvPr/>
          </p:nvCxnSpPr>
          <p:spPr>
            <a:xfrm flipH="1">
              <a:off x="2007352" y="2396048"/>
              <a:ext cx="864547"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3" name="PPT世界-4"/>
          <p:cNvGrpSpPr/>
          <p:nvPr/>
        </p:nvGrpSpPr>
        <p:grpSpPr>
          <a:xfrm>
            <a:off x="8048152" y="1707834"/>
            <a:ext cx="3408447" cy="4532053"/>
            <a:chOff x="8048152" y="1582306"/>
            <a:chExt cx="3408447" cy="4532053"/>
          </a:xfrm>
        </p:grpSpPr>
        <p:sp>
          <p:nvSpPr>
            <p:cNvPr id="34" name="PPT世界-4-1"/>
            <p:cNvSpPr/>
            <p:nvPr/>
          </p:nvSpPr>
          <p:spPr bwMode="auto">
            <a:xfrm>
              <a:off x="8048152" y="1582306"/>
              <a:ext cx="3408447" cy="4532053"/>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0">
                  <a:schemeClr val="accent1">
                    <a:alpha val="4000"/>
                  </a:schemeClr>
                </a:gs>
                <a:gs pos="100000">
                  <a:schemeClr val="accent1">
                    <a:alpha val="0"/>
                  </a:schemeClr>
                </a:gs>
              </a:gsLst>
              <a:lin ang="5400000" scaled="1"/>
              <a:tileRect/>
            </a:gradFill>
            <a:ln>
              <a:gradFill flip="none" rotWithShape="1">
                <a:gsLst>
                  <a:gs pos="0">
                    <a:schemeClr val="accent1">
                      <a:alpha val="10000"/>
                    </a:schemeClr>
                  </a:gs>
                  <a:gs pos="100000">
                    <a:schemeClr val="accent1">
                      <a:alpha val="0"/>
                    </a:schemeClr>
                  </a:gs>
                </a:gsLst>
                <a:lin ang="5400000" scaled="1"/>
                <a:tileRect/>
              </a:gradFill>
            </a:ln>
            <a:effec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5" name="PPT世界-4-2"/>
            <p:cNvSpPr/>
            <p:nvPr/>
          </p:nvSpPr>
          <p:spPr>
            <a:xfrm>
              <a:off x="8675157" y="1878825"/>
              <a:ext cx="2154436" cy="369332"/>
            </a:xfrm>
            <a:prstGeom prst="rect">
              <a:avLst/>
            </a:prstGeom>
          </p:spPr>
          <p:txBody>
            <a:bodyPr wrap="squar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6" name="PPT世界-4-3"/>
            <p:cNvSpPr/>
            <p:nvPr/>
          </p:nvSpPr>
          <p:spPr>
            <a:xfrm>
              <a:off x="10258254" y="2719800"/>
              <a:ext cx="899801" cy="277000"/>
            </a:xfrm>
            <a:prstGeom prst="roundRect">
              <a:avLst/>
            </a:prstGeom>
            <a:gradFill>
              <a:gsLst>
                <a:gs pos="0">
                  <a:schemeClr val="accent1"/>
                </a:gs>
                <a:gs pos="100000">
                  <a:schemeClr val="accent1">
                    <a:lumMod val="40000"/>
                    <a:lumOff val="6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6w</a:t>
              </a:r>
              <a:endParaRPr kumimoji="0" lang="zh-CN" altLang="en-US"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7" name="PPT世界-4-4"/>
            <p:cNvSpPr/>
            <p:nvPr/>
          </p:nvSpPr>
          <p:spPr>
            <a:xfrm>
              <a:off x="8493374" y="2669166"/>
              <a:ext cx="1946999" cy="384657"/>
            </a:xfrm>
            <a:prstGeom prst="roundRect">
              <a:avLst/>
            </a:prstGeom>
            <a:solidFill>
              <a:schemeClr val="bg1"/>
            </a:solidFill>
            <a:ln>
              <a:solidFill>
                <a:schemeClr val="accent1"/>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8" name="PPT世界-4-5"/>
            <p:cNvSpPr/>
            <p:nvPr/>
          </p:nvSpPr>
          <p:spPr>
            <a:xfrm>
              <a:off x="8493374" y="2669166"/>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9" name="PPT世界-4-6"/>
            <p:cNvSpPr/>
            <p:nvPr/>
          </p:nvSpPr>
          <p:spPr>
            <a:xfrm>
              <a:off x="10258254" y="3406888"/>
              <a:ext cx="899801" cy="277000"/>
            </a:xfrm>
            <a:prstGeom prst="roundRect">
              <a:avLst/>
            </a:prstGeom>
            <a:gradFill>
              <a:gsLst>
                <a:gs pos="0">
                  <a:schemeClr val="accent1"/>
                </a:gs>
                <a:gs pos="100000">
                  <a:schemeClr val="accent1">
                    <a:lumMod val="40000"/>
                    <a:lumOff val="6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2w</a:t>
              </a:r>
              <a:endParaRPr kumimoji="0" lang="zh-CN" altLang="en-US"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0" name="PPT世界-4-7"/>
            <p:cNvSpPr/>
            <p:nvPr/>
          </p:nvSpPr>
          <p:spPr>
            <a:xfrm>
              <a:off x="8493374" y="3356254"/>
              <a:ext cx="1946999" cy="384657"/>
            </a:xfrm>
            <a:prstGeom prst="roundRect">
              <a:avLst/>
            </a:prstGeom>
            <a:solidFill>
              <a:schemeClr val="bg1"/>
            </a:solidFill>
            <a:ln>
              <a:solidFill>
                <a:schemeClr val="accent1"/>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1" name="PPT世界-4-8"/>
            <p:cNvSpPr/>
            <p:nvPr/>
          </p:nvSpPr>
          <p:spPr>
            <a:xfrm>
              <a:off x="8493374" y="3356254"/>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2" name="PPT世界-4-9"/>
            <p:cNvSpPr/>
            <p:nvPr/>
          </p:nvSpPr>
          <p:spPr>
            <a:xfrm>
              <a:off x="10258254" y="4093976"/>
              <a:ext cx="899801" cy="277000"/>
            </a:xfrm>
            <a:prstGeom prst="roundRect">
              <a:avLst/>
            </a:prstGeom>
            <a:gradFill>
              <a:gsLst>
                <a:gs pos="0">
                  <a:schemeClr val="accent1"/>
                </a:gs>
                <a:gs pos="100000">
                  <a:schemeClr val="accent1">
                    <a:lumMod val="40000"/>
                    <a:lumOff val="6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300/</a:t>
              </a:r>
              <a:r>
                <a:rPr kumimoji="0" lang="zh-CN" altLang="en-US"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天</a:t>
              </a:r>
            </a:p>
          </p:txBody>
        </p:sp>
        <p:sp>
          <p:nvSpPr>
            <p:cNvPr id="43" name="PPT世界-4-10"/>
            <p:cNvSpPr/>
            <p:nvPr/>
          </p:nvSpPr>
          <p:spPr>
            <a:xfrm>
              <a:off x="8493374" y="4043342"/>
              <a:ext cx="1946999" cy="384657"/>
            </a:xfrm>
            <a:prstGeom prst="roundRect">
              <a:avLst/>
            </a:prstGeom>
            <a:solidFill>
              <a:schemeClr val="bg1"/>
            </a:solidFill>
            <a:ln>
              <a:solidFill>
                <a:schemeClr val="accent1"/>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4" name="PPT世界-4-11"/>
            <p:cNvSpPr/>
            <p:nvPr/>
          </p:nvSpPr>
          <p:spPr>
            <a:xfrm>
              <a:off x="8493374" y="4043342"/>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5" name="PPT世界-4-12"/>
            <p:cNvSpPr/>
            <p:nvPr/>
          </p:nvSpPr>
          <p:spPr>
            <a:xfrm>
              <a:off x="10258254" y="4781063"/>
              <a:ext cx="899801" cy="277000"/>
            </a:xfrm>
            <a:prstGeom prst="roundRect">
              <a:avLst/>
            </a:prstGeom>
            <a:gradFill>
              <a:gsLst>
                <a:gs pos="0">
                  <a:schemeClr val="accent1"/>
                </a:gs>
                <a:gs pos="100000">
                  <a:schemeClr val="accent1">
                    <a:lumMod val="40000"/>
                    <a:lumOff val="6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100</a:t>
              </a:r>
              <a:r>
                <a:rPr kumimoji="0" lang="zh-CN" altLang="en-US"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元</a:t>
              </a:r>
            </a:p>
          </p:txBody>
        </p:sp>
        <p:sp>
          <p:nvSpPr>
            <p:cNvPr id="46" name="PPT世界-4-13"/>
            <p:cNvSpPr/>
            <p:nvPr/>
          </p:nvSpPr>
          <p:spPr>
            <a:xfrm>
              <a:off x="8493374" y="4730429"/>
              <a:ext cx="1946999" cy="384657"/>
            </a:xfrm>
            <a:prstGeom prst="roundRect">
              <a:avLst/>
            </a:prstGeom>
            <a:solidFill>
              <a:schemeClr val="bg1"/>
            </a:solidFill>
            <a:ln>
              <a:solidFill>
                <a:schemeClr val="accent1"/>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7" name="PPT世界-4-14"/>
            <p:cNvSpPr/>
            <p:nvPr/>
          </p:nvSpPr>
          <p:spPr>
            <a:xfrm>
              <a:off x="8493374" y="4730429"/>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cxnSp>
          <p:nvCxnSpPr>
            <p:cNvPr id="48" name="PPT世界-4-15"/>
            <p:cNvCxnSpPr/>
            <p:nvPr/>
          </p:nvCxnSpPr>
          <p:spPr>
            <a:xfrm flipH="1">
              <a:off x="9320102" y="2396048"/>
              <a:ext cx="864547"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49" name="PPT世界-5"/>
          <p:cNvGrpSpPr/>
          <p:nvPr/>
        </p:nvGrpSpPr>
        <p:grpSpPr>
          <a:xfrm>
            <a:off x="4262347" y="1707834"/>
            <a:ext cx="3667307" cy="4561809"/>
            <a:chOff x="4262347" y="1582306"/>
            <a:chExt cx="3667307" cy="4561809"/>
          </a:xfrm>
        </p:grpSpPr>
        <p:sp>
          <p:nvSpPr>
            <p:cNvPr id="50" name="PPT世界-5-1"/>
            <p:cNvSpPr/>
            <p:nvPr/>
          </p:nvSpPr>
          <p:spPr bwMode="auto">
            <a:xfrm>
              <a:off x="4391777" y="1582306"/>
              <a:ext cx="3408447" cy="4532053"/>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0">
                  <a:schemeClr val="accent3">
                    <a:alpha val="10000"/>
                  </a:schemeClr>
                </a:gs>
                <a:gs pos="100000">
                  <a:schemeClr val="accent3">
                    <a:alpha val="0"/>
                  </a:schemeClr>
                </a:gs>
              </a:gsLst>
              <a:lin ang="5400000" scaled="1"/>
              <a:tileRect/>
            </a:gradFill>
            <a:ln>
              <a:gradFill flip="none" rotWithShape="1">
                <a:gsLst>
                  <a:gs pos="0">
                    <a:schemeClr val="accent3">
                      <a:alpha val="10000"/>
                    </a:schemeClr>
                  </a:gs>
                  <a:gs pos="100000">
                    <a:schemeClr val="accent3">
                      <a:alpha val="0"/>
                    </a:schemeClr>
                  </a:gs>
                </a:gsLst>
                <a:lin ang="5400000" scaled="1"/>
                <a:tileRect/>
              </a:gradFill>
            </a:ln>
            <a:effec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1" name="PPT世界-5-2"/>
            <p:cNvSpPr/>
            <p:nvPr/>
          </p:nvSpPr>
          <p:spPr>
            <a:xfrm>
              <a:off x="5018782" y="1878825"/>
              <a:ext cx="2154436" cy="369332"/>
            </a:xfrm>
            <a:prstGeom prst="rect">
              <a:avLst/>
            </a:prstGeom>
          </p:spPr>
          <p:txBody>
            <a:bodyPr wrap="squar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52" name="PPT世界-5-3"/>
            <p:cNvSpPr/>
            <p:nvPr/>
          </p:nvSpPr>
          <p:spPr>
            <a:xfrm>
              <a:off x="6601879" y="2719800"/>
              <a:ext cx="899801" cy="277000"/>
            </a:xfrm>
            <a:prstGeom prst="roundRect">
              <a:avLst/>
            </a:prstGeom>
            <a:gradFill>
              <a:gsLst>
                <a:gs pos="0">
                  <a:schemeClr val="accent3"/>
                </a:gs>
                <a:gs pos="100000">
                  <a:schemeClr val="accent3">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6w</a:t>
              </a:r>
              <a:endParaRPr kumimoji="0" lang="zh-CN" alt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3" name="PPT世界-5-4"/>
            <p:cNvSpPr/>
            <p:nvPr/>
          </p:nvSpPr>
          <p:spPr>
            <a:xfrm>
              <a:off x="4836999" y="2669166"/>
              <a:ext cx="1946999" cy="384657"/>
            </a:xfrm>
            <a:prstGeom prst="roundRect">
              <a:avLst/>
            </a:prstGeom>
            <a:solidFill>
              <a:schemeClr val="bg1"/>
            </a:solidFill>
            <a:ln>
              <a:solidFill>
                <a:schemeClr val="accent3"/>
              </a:solidFill>
            </a:ln>
            <a:effectLst>
              <a:outerShdw blurRad="139700" algn="ctr" rotWithShape="0">
                <a:schemeClr val="accent3">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accent3"/>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a:t>
              </a:r>
              <a:endParaRPr kumimoji="0" lang="zh-CN" altLang="en-US" sz="16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4" name="PPT世界-5-5"/>
            <p:cNvSpPr/>
            <p:nvPr/>
          </p:nvSpPr>
          <p:spPr>
            <a:xfrm>
              <a:off x="4836999" y="2669166"/>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5" name="PPT世界-5-6"/>
            <p:cNvSpPr/>
            <p:nvPr/>
          </p:nvSpPr>
          <p:spPr>
            <a:xfrm>
              <a:off x="6601879" y="3406888"/>
              <a:ext cx="899801" cy="277000"/>
            </a:xfrm>
            <a:prstGeom prst="roundRect">
              <a:avLst/>
            </a:prstGeom>
            <a:gradFill>
              <a:gsLst>
                <a:gs pos="0">
                  <a:schemeClr val="accent3"/>
                </a:gs>
                <a:gs pos="100000">
                  <a:schemeClr val="accent3">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2w</a:t>
              </a:r>
              <a:endParaRPr kumimoji="0" lang="zh-CN" alt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6" name="PPT世界-5-7"/>
            <p:cNvSpPr/>
            <p:nvPr/>
          </p:nvSpPr>
          <p:spPr>
            <a:xfrm>
              <a:off x="4836999" y="3356254"/>
              <a:ext cx="1946999" cy="384657"/>
            </a:xfrm>
            <a:prstGeom prst="roundRect">
              <a:avLst/>
            </a:prstGeom>
            <a:solidFill>
              <a:schemeClr val="bg1"/>
            </a:solidFill>
            <a:ln>
              <a:solidFill>
                <a:schemeClr val="accent3"/>
              </a:solidFill>
            </a:ln>
            <a:effectLst>
              <a:outerShdw blurRad="139700" algn="ctr" rotWithShape="0">
                <a:schemeClr val="accent3">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accent3"/>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a:t>
              </a:r>
              <a:endParaRPr kumimoji="0" lang="zh-CN" altLang="en-US" sz="16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7" name="PPT世界-5-8"/>
            <p:cNvSpPr/>
            <p:nvPr/>
          </p:nvSpPr>
          <p:spPr>
            <a:xfrm>
              <a:off x="4836999" y="3356254"/>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8" name="PPT世界-5-9"/>
            <p:cNvSpPr/>
            <p:nvPr/>
          </p:nvSpPr>
          <p:spPr>
            <a:xfrm>
              <a:off x="6601879" y="4093976"/>
              <a:ext cx="899801" cy="277000"/>
            </a:xfrm>
            <a:prstGeom prst="roundRect">
              <a:avLst/>
            </a:prstGeom>
            <a:gradFill>
              <a:gsLst>
                <a:gs pos="0">
                  <a:schemeClr val="accent3"/>
                </a:gs>
                <a:gs pos="100000">
                  <a:schemeClr val="accent3">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300/</a:t>
              </a:r>
              <a:r>
                <a:rPr kumimoji="0" lang="zh-CN" alt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天</a:t>
              </a:r>
            </a:p>
          </p:txBody>
        </p:sp>
        <p:sp>
          <p:nvSpPr>
            <p:cNvPr id="59" name="PPT世界-5-10"/>
            <p:cNvSpPr/>
            <p:nvPr/>
          </p:nvSpPr>
          <p:spPr>
            <a:xfrm>
              <a:off x="4836999" y="4043342"/>
              <a:ext cx="1946999" cy="384657"/>
            </a:xfrm>
            <a:prstGeom prst="roundRect">
              <a:avLst/>
            </a:prstGeom>
            <a:solidFill>
              <a:schemeClr val="bg1"/>
            </a:solidFill>
            <a:ln>
              <a:solidFill>
                <a:schemeClr val="accent3"/>
              </a:solidFill>
            </a:ln>
            <a:effectLst>
              <a:outerShdw blurRad="139700" algn="ctr" rotWithShape="0">
                <a:schemeClr val="accent3">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accent3"/>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a:t>
              </a:r>
              <a:endParaRPr kumimoji="0" lang="zh-CN" altLang="en-US" sz="16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0" name="PPT世界-5-11"/>
            <p:cNvSpPr/>
            <p:nvPr/>
          </p:nvSpPr>
          <p:spPr>
            <a:xfrm>
              <a:off x="4836999" y="4043342"/>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1" name="PPT世界-5-12"/>
            <p:cNvSpPr/>
            <p:nvPr/>
          </p:nvSpPr>
          <p:spPr>
            <a:xfrm>
              <a:off x="6601879" y="4781063"/>
              <a:ext cx="899801" cy="277000"/>
            </a:xfrm>
            <a:prstGeom prst="roundRect">
              <a:avLst/>
            </a:prstGeom>
            <a:gradFill>
              <a:gsLst>
                <a:gs pos="0">
                  <a:schemeClr val="accent3"/>
                </a:gs>
                <a:gs pos="100000">
                  <a:schemeClr val="accent3">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100</a:t>
              </a:r>
              <a:r>
                <a:rPr kumimoji="0" lang="zh-CN" alt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元</a:t>
              </a:r>
            </a:p>
          </p:txBody>
        </p:sp>
        <p:sp>
          <p:nvSpPr>
            <p:cNvPr id="62" name="PPT世界-5-13"/>
            <p:cNvSpPr/>
            <p:nvPr/>
          </p:nvSpPr>
          <p:spPr>
            <a:xfrm>
              <a:off x="4836999" y="4730429"/>
              <a:ext cx="1946999" cy="384657"/>
            </a:xfrm>
            <a:prstGeom prst="roundRect">
              <a:avLst/>
            </a:prstGeom>
            <a:solidFill>
              <a:schemeClr val="bg1"/>
            </a:solidFill>
            <a:ln>
              <a:solidFill>
                <a:schemeClr val="accent3"/>
              </a:solidFill>
            </a:ln>
            <a:effectLst>
              <a:outerShdw blurRad="139700" algn="ctr" rotWithShape="0">
                <a:schemeClr val="accent3">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accent3"/>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a:t>
              </a:r>
              <a:endParaRPr kumimoji="0" lang="zh-CN" altLang="en-US" sz="16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3" name="PPT世界-5-14"/>
            <p:cNvSpPr/>
            <p:nvPr/>
          </p:nvSpPr>
          <p:spPr>
            <a:xfrm>
              <a:off x="4836999" y="4730429"/>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cxnSp>
          <p:nvCxnSpPr>
            <p:cNvPr id="64" name="PPT世界-5-15"/>
            <p:cNvCxnSpPr/>
            <p:nvPr/>
          </p:nvCxnSpPr>
          <p:spPr>
            <a:xfrm flipH="1">
              <a:off x="5663727" y="2396048"/>
              <a:ext cx="864547"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a:xfrm>
              <a:off x="4262347" y="5671619"/>
              <a:ext cx="3667307" cy="472496"/>
              <a:chOff x="4132918" y="5671619"/>
              <a:chExt cx="3667307" cy="472496"/>
            </a:xfrm>
          </p:grpSpPr>
          <p:sp>
            <p:nvSpPr>
              <p:cNvPr id="66" name="PPT世界-5-16"/>
              <p:cNvSpPr/>
              <p:nvPr/>
            </p:nvSpPr>
            <p:spPr>
              <a:xfrm>
                <a:off x="7037741" y="5733799"/>
                <a:ext cx="762484" cy="350479"/>
              </a:xfrm>
              <a:prstGeom prst="roundRect">
                <a:avLst/>
              </a:prstGeom>
              <a:gradFill>
                <a:gsLst>
                  <a:gs pos="24000">
                    <a:schemeClr val="accent3"/>
                  </a:gs>
                  <a:gs pos="100000">
                    <a:schemeClr val="accent3">
                      <a:lumMod val="40000"/>
                      <a:lumOff val="6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50w</a:t>
                </a:r>
                <a:endParaRPr kumimoji="0" lang="zh-CN" alt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7" name="PPT世界-5-17"/>
              <p:cNvSpPr/>
              <p:nvPr/>
            </p:nvSpPr>
            <p:spPr>
              <a:xfrm>
                <a:off x="4132918" y="5671619"/>
                <a:ext cx="2983464" cy="472496"/>
              </a:xfrm>
              <a:prstGeom prst="roundRect">
                <a:avLst/>
              </a:prstGeom>
              <a:solidFill>
                <a:schemeClr val="bg1"/>
              </a:solidFill>
              <a:ln>
                <a:solidFill>
                  <a:schemeClr val="accent3"/>
                </a:solidFill>
              </a:ln>
              <a:effectLst>
                <a:outerShdw blurRad="139700" algn="ctr" rotWithShape="0">
                  <a:schemeClr val="accent3">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单击此处键入单击此处键入</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8" name="PPT世界-5-18"/>
              <p:cNvSpPr/>
              <p:nvPr/>
            </p:nvSpPr>
            <p:spPr>
              <a:xfrm>
                <a:off x="4132918" y="5671619"/>
                <a:ext cx="80868" cy="460874"/>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500"/>
                                        <p:tgtEl>
                                          <p:spTgt spid="49"/>
                                        </p:tgtEl>
                                      </p:cBhvr>
                                    </p:animEffect>
                                    <p:anim calcmode="lin" valueType="num">
                                      <p:cBhvr>
                                        <p:cTn id="14" dur="500" fill="hold"/>
                                        <p:tgtEl>
                                          <p:spTgt spid="49"/>
                                        </p:tgtEl>
                                        <p:attrNameLst>
                                          <p:attrName>ppt_x</p:attrName>
                                        </p:attrNameLst>
                                      </p:cBhvr>
                                      <p:tavLst>
                                        <p:tav tm="0">
                                          <p:val>
                                            <p:strVal val="#ppt_x"/>
                                          </p:val>
                                        </p:tav>
                                        <p:tav tm="100000">
                                          <p:val>
                                            <p:strVal val="#ppt_x"/>
                                          </p:val>
                                        </p:tav>
                                      </p:tavLst>
                                    </p:anim>
                                    <p:anim calcmode="lin" valueType="num">
                                      <p:cBhvr>
                                        <p:cTn id="15" dur="500" fill="hold"/>
                                        <p:tgtEl>
                                          <p:spTgt spid="4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anim calcmode="lin" valueType="num">
                                      <p:cBhvr>
                                        <p:cTn id="20" dur="500" fill="hold"/>
                                        <p:tgtEl>
                                          <p:spTgt spid="33"/>
                                        </p:tgtEl>
                                        <p:attrNameLst>
                                          <p:attrName>ppt_x</p:attrName>
                                        </p:attrNameLst>
                                      </p:cBhvr>
                                      <p:tavLst>
                                        <p:tav tm="0">
                                          <p:val>
                                            <p:strVal val="#ppt_x"/>
                                          </p:val>
                                        </p:tav>
                                        <p:tav tm="100000">
                                          <p:val>
                                            <p:strVal val="#ppt_x"/>
                                          </p:val>
                                        </p:tav>
                                      </p:tavLst>
                                    </p:anim>
                                    <p:anim calcmode="lin" valueType="num">
                                      <p:cBhvr>
                                        <p:cTn id="21"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PT世界-1" descr="图片包含 室内, 灯光, 桌子, 大&#10;&#10;描述已自动生成"/>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10000"/>
                    </a14:imgEffect>
                  </a14:imgLayer>
                </a14:imgProps>
              </a:ext>
            </a:extLst>
          </a:blip>
          <a:srcRect/>
          <a:stretch>
            <a:fillRect/>
          </a:stretch>
        </p:blipFill>
        <p:spPr>
          <a:xfrm flipH="1">
            <a:off x="1285875" y="1295999"/>
            <a:ext cx="4131304" cy="4385184"/>
          </a:xfrm>
          <a:custGeom>
            <a:avLst/>
            <a:gdLst>
              <a:gd name="connsiteX0" fmla="*/ 283077 w 4532097"/>
              <a:gd name="connsiteY0" fmla="*/ 0 h 4223769"/>
              <a:gd name="connsiteX1" fmla="*/ 4249020 w 4532097"/>
              <a:gd name="connsiteY1" fmla="*/ 0 h 4223769"/>
              <a:gd name="connsiteX2" fmla="*/ 4532097 w 4532097"/>
              <a:gd name="connsiteY2" fmla="*/ 283077 h 4223769"/>
              <a:gd name="connsiteX3" fmla="*/ 4532097 w 4532097"/>
              <a:gd name="connsiteY3" fmla="*/ 3940692 h 4223769"/>
              <a:gd name="connsiteX4" fmla="*/ 4249020 w 4532097"/>
              <a:gd name="connsiteY4" fmla="*/ 4223769 h 4223769"/>
              <a:gd name="connsiteX5" fmla="*/ 283077 w 4532097"/>
              <a:gd name="connsiteY5" fmla="*/ 4223769 h 4223769"/>
              <a:gd name="connsiteX6" fmla="*/ 0 w 4532097"/>
              <a:gd name="connsiteY6" fmla="*/ 3940692 h 4223769"/>
              <a:gd name="connsiteX7" fmla="*/ 0 w 4532097"/>
              <a:gd name="connsiteY7" fmla="*/ 283077 h 4223769"/>
              <a:gd name="connsiteX8" fmla="*/ 283077 w 4532097"/>
              <a:gd name="connsiteY8" fmla="*/ 0 h 422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32097" h="4223769">
                <a:moveTo>
                  <a:pt x="283077" y="0"/>
                </a:moveTo>
                <a:lnTo>
                  <a:pt x="4249020" y="0"/>
                </a:lnTo>
                <a:cubicBezTo>
                  <a:pt x="4405359" y="0"/>
                  <a:pt x="4532097" y="126738"/>
                  <a:pt x="4532097" y="283077"/>
                </a:cubicBezTo>
                <a:lnTo>
                  <a:pt x="4532097" y="3940692"/>
                </a:lnTo>
                <a:cubicBezTo>
                  <a:pt x="4532097" y="4097031"/>
                  <a:pt x="4405359" y="4223769"/>
                  <a:pt x="4249020" y="4223769"/>
                </a:cubicBezTo>
                <a:lnTo>
                  <a:pt x="283077" y="4223769"/>
                </a:lnTo>
                <a:cubicBezTo>
                  <a:pt x="126738" y="4223769"/>
                  <a:pt x="0" y="4097031"/>
                  <a:pt x="0" y="3940692"/>
                </a:cubicBezTo>
                <a:lnTo>
                  <a:pt x="0" y="283077"/>
                </a:lnTo>
                <a:cubicBezTo>
                  <a:pt x="0" y="126738"/>
                  <a:pt x="126738" y="0"/>
                  <a:pt x="283077" y="0"/>
                </a:cubicBezTo>
                <a:close/>
              </a:path>
            </a:pathLst>
          </a:custGeom>
          <a:ln w="31750">
            <a:solidFill>
              <a:schemeClr val="bg1"/>
            </a:solidFill>
          </a:ln>
          <a:effectLst>
            <a:outerShdw dist="165100" dir="2700000" algn="ctr" rotWithShape="0">
              <a:schemeClr val="accent1"/>
            </a:outerShdw>
          </a:effectLst>
        </p:spPr>
      </p:pic>
      <p:sp>
        <p:nvSpPr>
          <p:cNvPr id="17" name="PPT世界-2"/>
          <p:cNvSpPr/>
          <p:nvPr/>
        </p:nvSpPr>
        <p:spPr>
          <a:xfrm rot="3362949">
            <a:off x="7114410" y="6143414"/>
            <a:ext cx="432000" cy="432068"/>
          </a:xfrm>
          <a:custGeom>
            <a:avLst/>
            <a:gdLst>
              <a:gd name="connsiteX0" fmla="*/ 431760 w 432000"/>
              <a:gd name="connsiteY0" fmla="*/ 184251 h 432068"/>
              <a:gd name="connsiteX1" fmla="*/ 432000 w 432000"/>
              <a:gd name="connsiteY1" fmla="*/ 249497 h 432068"/>
              <a:gd name="connsiteX2" fmla="*/ 275 w 432000"/>
              <a:gd name="connsiteY2" fmla="*/ 247817 h 432068"/>
              <a:gd name="connsiteX3" fmla="*/ 0 w 432000"/>
              <a:gd name="connsiteY3" fmla="*/ 182537 h 432068"/>
              <a:gd name="connsiteX4" fmla="*/ 247783 w 432000"/>
              <a:gd name="connsiteY4" fmla="*/ 240 h 432068"/>
              <a:gd name="connsiteX5" fmla="*/ 249463 w 432000"/>
              <a:gd name="connsiteY5" fmla="*/ 432069 h 432068"/>
              <a:gd name="connsiteX6" fmla="*/ 184217 w 432000"/>
              <a:gd name="connsiteY6" fmla="*/ 431828 h 432068"/>
              <a:gd name="connsiteX7" fmla="*/ 182537 w 432000"/>
              <a:gd name="connsiteY7" fmla="*/ 0 h 43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00" h="432068">
                <a:moveTo>
                  <a:pt x="431760" y="184251"/>
                </a:moveTo>
                <a:lnTo>
                  <a:pt x="432000" y="249497"/>
                </a:lnTo>
                <a:lnTo>
                  <a:pt x="275" y="247817"/>
                </a:lnTo>
                <a:lnTo>
                  <a:pt x="0" y="182537"/>
                </a:lnTo>
                <a:close/>
                <a:moveTo>
                  <a:pt x="247783" y="240"/>
                </a:moveTo>
                <a:lnTo>
                  <a:pt x="249463" y="432069"/>
                </a:lnTo>
                <a:lnTo>
                  <a:pt x="184217" y="431828"/>
                </a:lnTo>
                <a:lnTo>
                  <a:pt x="182537" y="0"/>
                </a:lnTo>
                <a:close/>
              </a:path>
            </a:pathLst>
          </a:custGeom>
          <a:solidFill>
            <a:schemeClr val="accent3"/>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4" name="PPT世界-6"/>
          <p:cNvGrpSpPr/>
          <p:nvPr/>
        </p:nvGrpSpPr>
        <p:grpSpPr>
          <a:xfrm>
            <a:off x="6512907" y="2187865"/>
            <a:ext cx="4658378" cy="2543395"/>
            <a:chOff x="6865154" y="1834996"/>
            <a:chExt cx="4040970" cy="2206300"/>
          </a:xfrm>
        </p:grpSpPr>
        <p:sp>
          <p:nvSpPr>
            <p:cNvPr id="29" name="PPT世界-6-1"/>
            <p:cNvSpPr txBox="1"/>
            <p:nvPr/>
          </p:nvSpPr>
          <p:spPr>
            <a:xfrm rot="60000" flipH="1">
              <a:off x="7295935" y="3720914"/>
              <a:ext cx="3192332" cy="320382"/>
            </a:xfrm>
            <a:prstGeom prst="rect">
              <a:avLst/>
            </a:prstGeom>
            <a:noFill/>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w="12700">
                    <a:noFill/>
                  </a:ln>
                  <a:solidFill>
                    <a:srgbClr val="262008"/>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SUMMARIZE EXPERIENCE</a:t>
              </a:r>
            </a:p>
          </p:txBody>
        </p:sp>
        <p:grpSp>
          <p:nvGrpSpPr>
            <p:cNvPr id="3" name="组合 2"/>
            <p:cNvGrpSpPr/>
            <p:nvPr/>
          </p:nvGrpSpPr>
          <p:grpSpPr>
            <a:xfrm>
              <a:off x="6865154" y="2396489"/>
              <a:ext cx="4040970" cy="1220321"/>
              <a:chOff x="6865155" y="2553265"/>
              <a:chExt cx="4040970" cy="1220322"/>
            </a:xfrm>
          </p:grpSpPr>
          <p:sp>
            <p:nvSpPr>
              <p:cNvPr id="10" name="PPT世界-6-2"/>
              <p:cNvSpPr/>
              <p:nvPr/>
            </p:nvSpPr>
            <p:spPr>
              <a:xfrm>
                <a:off x="6865155" y="2553265"/>
                <a:ext cx="4040970" cy="1220322"/>
              </a:xfrm>
              <a:custGeom>
                <a:avLst/>
                <a:gdLst>
                  <a:gd name="connsiteX0" fmla="*/ 0 w 4955211"/>
                  <a:gd name="connsiteY0" fmla="*/ 0 h 1148039"/>
                  <a:gd name="connsiteX1" fmla="*/ 4955212 w 4955211"/>
                  <a:gd name="connsiteY1" fmla="*/ 80688 h 1148039"/>
                  <a:gd name="connsiteX2" fmla="*/ 4955212 w 4955211"/>
                  <a:gd name="connsiteY2" fmla="*/ 1148040 h 1148039"/>
                  <a:gd name="connsiteX3" fmla="*/ 0 w 4955211"/>
                  <a:gd name="connsiteY3" fmla="*/ 1067332 h 1148039"/>
                  <a:gd name="connsiteX4" fmla="*/ 0 w 4955211"/>
                  <a:gd name="connsiteY4" fmla="*/ 0 h 1148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5211" h="1148039">
                    <a:moveTo>
                      <a:pt x="0" y="0"/>
                    </a:moveTo>
                    <a:lnTo>
                      <a:pt x="4955212" y="80688"/>
                    </a:lnTo>
                    <a:lnTo>
                      <a:pt x="4955212" y="1148040"/>
                    </a:lnTo>
                    <a:lnTo>
                      <a:pt x="0" y="1067332"/>
                    </a:lnTo>
                    <a:lnTo>
                      <a:pt x="0" y="0"/>
                    </a:lnTo>
                    <a:close/>
                  </a:path>
                </a:pathLst>
              </a:custGeom>
              <a:solidFill>
                <a:schemeClr val="accent3"/>
              </a:solidFill>
              <a:ln w="3429" cap="flat">
                <a:noFill/>
                <a:prstDash val="solid"/>
                <a:miter/>
              </a:ln>
            </p:spPr>
            <p:txBody>
              <a:bodyPr rtlCol="0" anchor="ctr"/>
              <a:lstStyle/>
              <a:p>
                <a:endParaRPr lang="zh-CN" altLang="en-US" sz="2000">
                  <a:cs typeface="思源黑体 CN Bold" panose="020B0800000000000000" pitchFamily="34" charset="-122"/>
                </a:endParaRPr>
              </a:p>
            </p:txBody>
          </p:sp>
          <p:sp>
            <p:nvSpPr>
              <p:cNvPr id="39" name="PPT世界-6-3"/>
              <p:cNvSpPr txBox="1"/>
              <p:nvPr/>
            </p:nvSpPr>
            <p:spPr>
              <a:xfrm rot="60000" flipH="1">
                <a:off x="7231346" y="2677779"/>
                <a:ext cx="3247968" cy="961146"/>
              </a:xfrm>
              <a:prstGeom prst="rect">
                <a:avLst/>
              </a:prstGeom>
              <a:noFill/>
            </p:spPr>
            <p:txBody>
              <a:bodyPr wrap="square">
                <a:spAutoFit/>
              </a:bodyPr>
              <a:lstStyle/>
              <a:p>
                <a:pPr algn="ctr">
                  <a:defRPr/>
                </a:pPr>
                <a:r>
                  <a:rPr lang="zh-CN" altLang="en-US" sz="6600" kern="0" dirty="0">
                    <a:ln w="12700">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经验总结</a:t>
                </a:r>
              </a:p>
            </p:txBody>
          </p:sp>
        </p:grpSp>
        <p:grpSp>
          <p:nvGrpSpPr>
            <p:cNvPr id="2" name="组合 1"/>
            <p:cNvGrpSpPr/>
            <p:nvPr/>
          </p:nvGrpSpPr>
          <p:grpSpPr>
            <a:xfrm>
              <a:off x="7625502" y="1834996"/>
              <a:ext cx="2519898" cy="694180"/>
              <a:chOff x="6840411" y="1618719"/>
              <a:chExt cx="4090080" cy="1126734"/>
            </a:xfrm>
          </p:grpSpPr>
          <p:sp>
            <p:nvSpPr>
              <p:cNvPr id="11" name="PPT世界-6-4"/>
              <p:cNvSpPr/>
              <p:nvPr/>
            </p:nvSpPr>
            <p:spPr>
              <a:xfrm>
                <a:off x="6840411" y="1618719"/>
                <a:ext cx="4090080" cy="1126734"/>
              </a:xfrm>
              <a:custGeom>
                <a:avLst/>
                <a:gdLst>
                  <a:gd name="connsiteX0" fmla="*/ 0 w 4090080"/>
                  <a:gd name="connsiteY0" fmla="*/ 58347 h 1126734"/>
                  <a:gd name="connsiteX1" fmla="*/ 4090080 w 4090080"/>
                  <a:gd name="connsiteY1" fmla="*/ 0 h 1126734"/>
                  <a:gd name="connsiteX2" fmla="*/ 4090080 w 4090080"/>
                  <a:gd name="connsiteY2" fmla="*/ 1068387 h 1126734"/>
                  <a:gd name="connsiteX3" fmla="*/ 0 w 4090080"/>
                  <a:gd name="connsiteY3" fmla="*/ 1126735 h 1126734"/>
                  <a:gd name="connsiteX4" fmla="*/ 0 w 4090080"/>
                  <a:gd name="connsiteY4" fmla="*/ 58347 h 1126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0080" h="1126734">
                    <a:moveTo>
                      <a:pt x="0" y="58347"/>
                    </a:moveTo>
                    <a:lnTo>
                      <a:pt x="4090080" y="0"/>
                    </a:lnTo>
                    <a:lnTo>
                      <a:pt x="4090080" y="1068387"/>
                    </a:lnTo>
                    <a:lnTo>
                      <a:pt x="0" y="1126735"/>
                    </a:lnTo>
                    <a:lnTo>
                      <a:pt x="0" y="58347"/>
                    </a:lnTo>
                    <a:close/>
                  </a:path>
                </a:pathLst>
              </a:custGeom>
              <a:solidFill>
                <a:schemeClr val="accent1"/>
              </a:solidFill>
              <a:ln w="3429" cap="flat">
                <a:noFill/>
                <a:prstDash val="solid"/>
                <a:miter/>
              </a:ln>
            </p:spPr>
            <p:txBody>
              <a:bodyPr rtlCol="0" anchor="ctr"/>
              <a:lstStyle/>
              <a:p>
                <a:endParaRPr lang="zh-CN" altLang="en-US" sz="1200">
                  <a:cs typeface="思源黑体 CN Bold" panose="020B0800000000000000" pitchFamily="34" charset="-122"/>
                </a:endParaRPr>
              </a:p>
            </p:txBody>
          </p:sp>
          <p:sp>
            <p:nvSpPr>
              <p:cNvPr id="40" name="PPT世界-6-5"/>
              <p:cNvSpPr txBox="1"/>
              <p:nvPr/>
            </p:nvSpPr>
            <p:spPr>
              <a:xfrm rot="21540000" flipH="1">
                <a:off x="7039162" y="1640402"/>
                <a:ext cx="3632338" cy="1083367"/>
              </a:xfrm>
              <a:prstGeom prst="rect">
                <a:avLst/>
              </a:prstGeom>
              <a:noFill/>
            </p:spPr>
            <p:txBody>
              <a:bodyPr wrap="square">
                <a:spAutoFit/>
              </a:bodyPr>
              <a:lstStyle/>
              <a:p>
                <a:pPr algn="ctr">
                  <a:defRPr/>
                </a:pPr>
                <a:r>
                  <a:rPr lang="en-US" altLang="zh-CN" sz="44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PART</a:t>
                </a:r>
                <a:r>
                  <a:rPr lang="zh-CN" altLang="en-US" sz="44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lang="en-US" altLang="zh-CN" sz="44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44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sp>
        <p:nvSpPr>
          <p:cNvPr id="51" name="PPT世界-7"/>
          <p:cNvSpPr/>
          <p:nvPr/>
        </p:nvSpPr>
        <p:spPr>
          <a:xfrm rot="431559">
            <a:off x="620149" y="5902566"/>
            <a:ext cx="295976" cy="296023"/>
          </a:xfrm>
          <a:custGeom>
            <a:avLst/>
            <a:gdLst>
              <a:gd name="connsiteX0" fmla="*/ 431760 w 432000"/>
              <a:gd name="connsiteY0" fmla="*/ 184251 h 432068"/>
              <a:gd name="connsiteX1" fmla="*/ 432000 w 432000"/>
              <a:gd name="connsiteY1" fmla="*/ 249497 h 432068"/>
              <a:gd name="connsiteX2" fmla="*/ 275 w 432000"/>
              <a:gd name="connsiteY2" fmla="*/ 247817 h 432068"/>
              <a:gd name="connsiteX3" fmla="*/ 0 w 432000"/>
              <a:gd name="connsiteY3" fmla="*/ 182537 h 432068"/>
              <a:gd name="connsiteX4" fmla="*/ 247783 w 432000"/>
              <a:gd name="connsiteY4" fmla="*/ 240 h 432068"/>
              <a:gd name="connsiteX5" fmla="*/ 249463 w 432000"/>
              <a:gd name="connsiteY5" fmla="*/ 432069 h 432068"/>
              <a:gd name="connsiteX6" fmla="*/ 184217 w 432000"/>
              <a:gd name="connsiteY6" fmla="*/ 431828 h 432068"/>
              <a:gd name="connsiteX7" fmla="*/ 182537 w 432000"/>
              <a:gd name="connsiteY7" fmla="*/ 0 h 43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00" h="432068">
                <a:moveTo>
                  <a:pt x="431760" y="184251"/>
                </a:moveTo>
                <a:lnTo>
                  <a:pt x="432000" y="249497"/>
                </a:lnTo>
                <a:lnTo>
                  <a:pt x="275" y="247817"/>
                </a:lnTo>
                <a:lnTo>
                  <a:pt x="0" y="182537"/>
                </a:lnTo>
                <a:close/>
                <a:moveTo>
                  <a:pt x="247783" y="240"/>
                </a:moveTo>
                <a:lnTo>
                  <a:pt x="249463" y="432069"/>
                </a:lnTo>
                <a:lnTo>
                  <a:pt x="184217" y="431828"/>
                </a:lnTo>
                <a:lnTo>
                  <a:pt x="182537" y="0"/>
                </a:lnTo>
                <a:close/>
              </a:path>
            </a:pathLst>
          </a:custGeom>
          <a:solidFill>
            <a:schemeClr val="accent6"/>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53" name="PPT世界-8"/>
          <p:cNvSpPr/>
          <p:nvPr/>
        </p:nvSpPr>
        <p:spPr>
          <a:xfrm>
            <a:off x="4991522" y="4814384"/>
            <a:ext cx="1418601" cy="1418601"/>
          </a:xfrm>
          <a:prstGeom prst="donut">
            <a:avLst>
              <a:gd name="adj" fmla="val 2094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pitchFamily="34" charset="-122"/>
            </a:endParaRPr>
          </a:p>
        </p:txBody>
      </p:sp>
      <p:sp>
        <p:nvSpPr>
          <p:cNvPr id="30" name="PPT世界-9"/>
          <p:cNvSpPr/>
          <p:nvPr/>
        </p:nvSpPr>
        <p:spPr>
          <a:xfrm>
            <a:off x="10551447"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3" name="PPT世界-10"/>
          <p:cNvSpPr/>
          <p:nvPr/>
        </p:nvSpPr>
        <p:spPr>
          <a:xfrm>
            <a:off x="10611286" y="6296660"/>
            <a:ext cx="100097" cy="133453"/>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7" name="PPT世界-11"/>
          <p:cNvSpPr/>
          <p:nvPr/>
        </p:nvSpPr>
        <p:spPr>
          <a:xfrm>
            <a:off x="10875323"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8" name="PPT世界-12"/>
          <p:cNvSpPr/>
          <p:nvPr/>
        </p:nvSpPr>
        <p:spPr>
          <a:xfrm>
            <a:off x="10918476" y="6296736"/>
            <a:ext cx="133453" cy="133300"/>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1" name="PPT世界-13"/>
          <p:cNvSpPr/>
          <p:nvPr/>
        </p:nvSpPr>
        <p:spPr>
          <a:xfrm>
            <a:off x="11199200"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2" name="PPT世界-14"/>
          <p:cNvSpPr/>
          <p:nvPr/>
        </p:nvSpPr>
        <p:spPr>
          <a:xfrm>
            <a:off x="11242361" y="6308365"/>
            <a:ext cx="133453" cy="110041"/>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3" name="PPT世界-15"/>
          <p:cNvSpPr/>
          <p:nvPr/>
        </p:nvSpPr>
        <p:spPr>
          <a:xfrm>
            <a:off x="11523076"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4" name="PPT世界-16"/>
          <p:cNvSpPr/>
          <p:nvPr/>
        </p:nvSpPr>
        <p:spPr>
          <a:xfrm>
            <a:off x="11580371" y="6296660"/>
            <a:ext cx="105184" cy="133453"/>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1" name="PPT世界-17"/>
          <p:cNvSpPr/>
          <p:nvPr/>
        </p:nvSpPr>
        <p:spPr>
          <a:xfrm>
            <a:off x="0" y="1067520"/>
            <a:ext cx="644002" cy="263985"/>
          </a:xfrm>
          <a:custGeom>
            <a:avLst/>
            <a:gdLst>
              <a:gd name="connsiteX0" fmla="*/ 620398 w 644002"/>
              <a:gd name="connsiteY0" fmla="*/ 110685 h 263985"/>
              <a:gd name="connsiteX1" fmla="*/ 636022 w 644002"/>
              <a:gd name="connsiteY1" fmla="*/ 115209 h 263985"/>
              <a:gd name="connsiteX2" fmla="*/ 639348 w 644002"/>
              <a:gd name="connsiteY2" fmla="*/ 145079 h 263985"/>
              <a:gd name="connsiteX3" fmla="*/ 638668 w 644002"/>
              <a:gd name="connsiteY3" fmla="*/ 145888 h 263985"/>
              <a:gd name="connsiteX4" fmla="*/ 571339 w 644002"/>
              <a:gd name="connsiteY4" fmla="*/ 225320 h 263985"/>
              <a:gd name="connsiteX5" fmla="*/ 416691 w 644002"/>
              <a:gd name="connsiteY5" fmla="*/ 237871 h 263985"/>
              <a:gd name="connsiteX6" fmla="*/ 404139 w 644002"/>
              <a:gd name="connsiteY6" fmla="*/ 225320 h 263985"/>
              <a:gd name="connsiteX7" fmla="*/ 309646 w 644002"/>
              <a:gd name="connsiteY7" fmla="*/ 217667 h 263985"/>
              <a:gd name="connsiteX8" fmla="*/ 301994 w 644002"/>
              <a:gd name="connsiteY8" fmla="*/ 225320 h 263985"/>
              <a:gd name="connsiteX9" fmla="*/ 147346 w 644002"/>
              <a:gd name="connsiteY9" fmla="*/ 237871 h 263985"/>
              <a:gd name="connsiteX10" fmla="*/ 134795 w 644002"/>
              <a:gd name="connsiteY10" fmla="*/ 225320 h 263985"/>
              <a:gd name="connsiteX11" fmla="*/ 40298 w 644002"/>
              <a:gd name="connsiteY11" fmla="*/ 217668 h 263985"/>
              <a:gd name="connsiteX12" fmla="*/ 32646 w 644002"/>
              <a:gd name="connsiteY12" fmla="*/ 225320 h 263985"/>
              <a:gd name="connsiteX13" fmla="*/ 0 w 644002"/>
              <a:gd name="connsiteY13" fmla="*/ 250162 h 263985"/>
              <a:gd name="connsiteX14" fmla="*/ 0 w 644002"/>
              <a:gd name="connsiteY14" fmla="*/ 198048 h 263985"/>
              <a:gd name="connsiteX15" fmla="*/ 122 w 644002"/>
              <a:gd name="connsiteY15" fmla="*/ 197955 h 263985"/>
              <a:gd name="connsiteX16" fmla="*/ 154757 w 644002"/>
              <a:gd name="connsiteY16" fmla="*/ 185393 h 263985"/>
              <a:gd name="connsiteX17" fmla="*/ 167319 w 644002"/>
              <a:gd name="connsiteY17" fmla="*/ 197955 h 263985"/>
              <a:gd name="connsiteX18" fmla="*/ 261842 w 644002"/>
              <a:gd name="connsiteY18" fmla="*/ 205581 h 263985"/>
              <a:gd name="connsiteX19" fmla="*/ 269467 w 644002"/>
              <a:gd name="connsiteY19" fmla="*/ 197955 h 263985"/>
              <a:gd name="connsiteX20" fmla="*/ 353045 w 644002"/>
              <a:gd name="connsiteY20" fmla="*/ 159276 h 263985"/>
              <a:gd name="connsiteX21" fmla="*/ 353067 w 644002"/>
              <a:gd name="connsiteY21" fmla="*/ 159276 h 263985"/>
              <a:gd name="connsiteX22" fmla="*/ 436666 w 644002"/>
              <a:gd name="connsiteY22" fmla="*/ 197938 h 263985"/>
              <a:gd name="connsiteX23" fmla="*/ 531172 w 644002"/>
              <a:gd name="connsiteY23" fmla="*/ 205581 h 263985"/>
              <a:gd name="connsiteX24" fmla="*/ 538814 w 644002"/>
              <a:gd name="connsiteY24" fmla="*/ 197938 h 263985"/>
              <a:gd name="connsiteX25" fmla="*/ 606151 w 644002"/>
              <a:gd name="connsiteY25" fmla="*/ 118534 h 263985"/>
              <a:gd name="connsiteX26" fmla="*/ 620398 w 644002"/>
              <a:gd name="connsiteY26" fmla="*/ 110685 h 263985"/>
              <a:gd name="connsiteX27" fmla="*/ 620398 w 644002"/>
              <a:gd name="connsiteY27" fmla="*/ 132 h 263985"/>
              <a:gd name="connsiteX28" fmla="*/ 636022 w 644002"/>
              <a:gd name="connsiteY28" fmla="*/ 4655 h 263985"/>
              <a:gd name="connsiteX29" fmla="*/ 639348 w 644002"/>
              <a:gd name="connsiteY29" fmla="*/ 34525 h 263985"/>
              <a:gd name="connsiteX30" fmla="*/ 638668 w 644002"/>
              <a:gd name="connsiteY30" fmla="*/ 35334 h 263985"/>
              <a:gd name="connsiteX31" fmla="*/ 571332 w 644002"/>
              <a:gd name="connsiteY31" fmla="*/ 114751 h 263985"/>
              <a:gd name="connsiteX32" fmla="*/ 416678 w 644002"/>
              <a:gd name="connsiteY32" fmla="*/ 127296 h 263985"/>
              <a:gd name="connsiteX33" fmla="*/ 404133 w 644002"/>
              <a:gd name="connsiteY33" fmla="*/ 114751 h 263985"/>
              <a:gd name="connsiteX34" fmla="*/ 309646 w 644002"/>
              <a:gd name="connsiteY34" fmla="*/ 107092 h 263985"/>
              <a:gd name="connsiteX35" fmla="*/ 301987 w 644002"/>
              <a:gd name="connsiteY35" fmla="*/ 114751 h 263985"/>
              <a:gd name="connsiteX36" fmla="*/ 147336 w 644002"/>
              <a:gd name="connsiteY36" fmla="*/ 127299 h 263985"/>
              <a:gd name="connsiteX37" fmla="*/ 134788 w 644002"/>
              <a:gd name="connsiteY37" fmla="*/ 114751 h 263985"/>
              <a:gd name="connsiteX38" fmla="*/ 40295 w 644002"/>
              <a:gd name="connsiteY38" fmla="*/ 107096 h 263985"/>
              <a:gd name="connsiteX39" fmla="*/ 32640 w 644002"/>
              <a:gd name="connsiteY39" fmla="*/ 114751 h 263985"/>
              <a:gd name="connsiteX40" fmla="*/ 0 w 644002"/>
              <a:gd name="connsiteY40" fmla="*/ 139605 h 263985"/>
              <a:gd name="connsiteX41" fmla="*/ 0 w 644002"/>
              <a:gd name="connsiteY41" fmla="*/ 87508 h 263985"/>
              <a:gd name="connsiteX42" fmla="*/ 122 w 644002"/>
              <a:gd name="connsiteY42" fmla="*/ 87415 h 263985"/>
              <a:gd name="connsiteX43" fmla="*/ 154763 w 644002"/>
              <a:gd name="connsiteY43" fmla="*/ 74859 h 263985"/>
              <a:gd name="connsiteX44" fmla="*/ 167319 w 644002"/>
              <a:gd name="connsiteY44" fmla="*/ 87415 h 263985"/>
              <a:gd name="connsiteX45" fmla="*/ 261835 w 644002"/>
              <a:gd name="connsiteY45" fmla="*/ 95047 h 263985"/>
              <a:gd name="connsiteX46" fmla="*/ 269467 w 644002"/>
              <a:gd name="connsiteY46" fmla="*/ 87415 h 263985"/>
              <a:gd name="connsiteX47" fmla="*/ 353045 w 644002"/>
              <a:gd name="connsiteY47" fmla="*/ 48736 h 263985"/>
              <a:gd name="connsiteX48" fmla="*/ 353067 w 644002"/>
              <a:gd name="connsiteY48" fmla="*/ 48736 h 263985"/>
              <a:gd name="connsiteX49" fmla="*/ 436666 w 644002"/>
              <a:gd name="connsiteY49" fmla="*/ 87396 h 263985"/>
              <a:gd name="connsiteX50" fmla="*/ 531165 w 644002"/>
              <a:gd name="connsiteY50" fmla="*/ 95044 h 263985"/>
              <a:gd name="connsiteX51" fmla="*/ 538814 w 644002"/>
              <a:gd name="connsiteY51" fmla="*/ 87396 h 263985"/>
              <a:gd name="connsiteX52" fmla="*/ 606151 w 644002"/>
              <a:gd name="connsiteY52" fmla="*/ 7981 h 263985"/>
              <a:gd name="connsiteX53" fmla="*/ 620398 w 644002"/>
              <a:gd name="connsiteY53" fmla="*/ 132 h 263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44002" h="263985">
                <a:moveTo>
                  <a:pt x="620398" y="110685"/>
                </a:moveTo>
                <a:cubicBezTo>
                  <a:pt x="625804" y="110083"/>
                  <a:pt x="631439" y="111543"/>
                  <a:pt x="636022" y="115209"/>
                </a:cubicBezTo>
                <a:cubicBezTo>
                  <a:pt x="645189" y="122538"/>
                  <a:pt x="646678" y="135912"/>
                  <a:pt x="639348" y="145079"/>
                </a:cubicBezTo>
                <a:cubicBezTo>
                  <a:pt x="639128" y="145354"/>
                  <a:pt x="638901" y="145624"/>
                  <a:pt x="638668" y="145888"/>
                </a:cubicBezTo>
                <a:lnTo>
                  <a:pt x="571339" y="225320"/>
                </a:lnTo>
                <a:cubicBezTo>
                  <a:pt x="532100" y="271490"/>
                  <a:pt x="462862" y="277110"/>
                  <a:pt x="416691" y="237871"/>
                </a:cubicBezTo>
                <a:cubicBezTo>
                  <a:pt x="412175" y="234033"/>
                  <a:pt x="407978" y="229836"/>
                  <a:pt x="404139" y="225320"/>
                </a:cubicBezTo>
                <a:cubicBezTo>
                  <a:pt x="380159" y="197113"/>
                  <a:pt x="337853" y="193686"/>
                  <a:pt x="309646" y="217667"/>
                </a:cubicBezTo>
                <a:cubicBezTo>
                  <a:pt x="306893" y="220007"/>
                  <a:pt x="304334" y="222567"/>
                  <a:pt x="301994" y="225320"/>
                </a:cubicBezTo>
                <a:cubicBezTo>
                  <a:pt x="262755" y="271490"/>
                  <a:pt x="193516" y="277110"/>
                  <a:pt x="147346" y="237871"/>
                </a:cubicBezTo>
                <a:cubicBezTo>
                  <a:pt x="142830" y="234033"/>
                  <a:pt x="138633" y="229836"/>
                  <a:pt x="134795" y="225320"/>
                </a:cubicBezTo>
                <a:cubicBezTo>
                  <a:pt x="110813" y="197112"/>
                  <a:pt x="68506" y="193686"/>
                  <a:pt x="40298" y="217668"/>
                </a:cubicBezTo>
                <a:cubicBezTo>
                  <a:pt x="37546" y="220008"/>
                  <a:pt x="34986" y="222567"/>
                  <a:pt x="32646" y="225320"/>
                </a:cubicBezTo>
                <a:lnTo>
                  <a:pt x="0" y="250162"/>
                </a:lnTo>
                <a:lnTo>
                  <a:pt x="0" y="198048"/>
                </a:lnTo>
                <a:lnTo>
                  <a:pt x="122" y="197955"/>
                </a:lnTo>
                <a:cubicBezTo>
                  <a:pt x="39354" y="151786"/>
                  <a:pt x="108587" y="146161"/>
                  <a:pt x="154757" y="185393"/>
                </a:cubicBezTo>
                <a:cubicBezTo>
                  <a:pt x="159277" y="189234"/>
                  <a:pt x="163478" y="193435"/>
                  <a:pt x="167319" y="197955"/>
                </a:cubicBezTo>
                <a:cubicBezTo>
                  <a:pt x="191315" y="226163"/>
                  <a:pt x="233634" y="229577"/>
                  <a:pt x="261842" y="205581"/>
                </a:cubicBezTo>
                <a:cubicBezTo>
                  <a:pt x="264584" y="203248"/>
                  <a:pt x="267134" y="200698"/>
                  <a:pt x="269467" y="197955"/>
                </a:cubicBezTo>
                <a:cubicBezTo>
                  <a:pt x="290275" y="173388"/>
                  <a:pt x="320850" y="159238"/>
                  <a:pt x="353045" y="159276"/>
                </a:cubicBezTo>
                <a:lnTo>
                  <a:pt x="353067" y="159276"/>
                </a:lnTo>
                <a:cubicBezTo>
                  <a:pt x="385264" y="159237"/>
                  <a:pt x="415844" y="173380"/>
                  <a:pt x="436666" y="197938"/>
                </a:cubicBezTo>
                <a:cubicBezTo>
                  <a:pt x="460653" y="226146"/>
                  <a:pt x="502964" y="229567"/>
                  <a:pt x="531172" y="205581"/>
                </a:cubicBezTo>
                <a:cubicBezTo>
                  <a:pt x="533921" y="203243"/>
                  <a:pt x="536477" y="200688"/>
                  <a:pt x="538814" y="197938"/>
                </a:cubicBezTo>
                <a:lnTo>
                  <a:pt x="606151" y="118534"/>
                </a:lnTo>
                <a:cubicBezTo>
                  <a:pt x="609817" y="113951"/>
                  <a:pt x="614993" y="111287"/>
                  <a:pt x="620398" y="110685"/>
                </a:cubicBezTo>
                <a:close/>
                <a:moveTo>
                  <a:pt x="620398" y="132"/>
                </a:moveTo>
                <a:cubicBezTo>
                  <a:pt x="625804" y="-470"/>
                  <a:pt x="631439" y="990"/>
                  <a:pt x="636022" y="4655"/>
                </a:cubicBezTo>
                <a:cubicBezTo>
                  <a:pt x="645189" y="11985"/>
                  <a:pt x="646678" y="25358"/>
                  <a:pt x="639348" y="34525"/>
                </a:cubicBezTo>
                <a:cubicBezTo>
                  <a:pt x="639128" y="34801"/>
                  <a:pt x="638901" y="35070"/>
                  <a:pt x="638668" y="35334"/>
                </a:cubicBezTo>
                <a:lnTo>
                  <a:pt x="571332" y="114751"/>
                </a:lnTo>
                <a:cubicBezTo>
                  <a:pt x="532090" y="160922"/>
                  <a:pt x="462849" y="166539"/>
                  <a:pt x="416678" y="127296"/>
                </a:cubicBezTo>
                <a:cubicBezTo>
                  <a:pt x="412165" y="123460"/>
                  <a:pt x="407969" y="119265"/>
                  <a:pt x="404133" y="114751"/>
                </a:cubicBezTo>
                <a:cubicBezTo>
                  <a:pt x="380157" y="86545"/>
                  <a:pt x="337853" y="83115"/>
                  <a:pt x="309646" y="107092"/>
                </a:cubicBezTo>
                <a:cubicBezTo>
                  <a:pt x="306891" y="109434"/>
                  <a:pt x="304329" y="111996"/>
                  <a:pt x="301987" y="114751"/>
                </a:cubicBezTo>
                <a:cubicBezTo>
                  <a:pt x="262747" y="160922"/>
                  <a:pt x="193507" y="166540"/>
                  <a:pt x="147336" y="127299"/>
                </a:cubicBezTo>
                <a:cubicBezTo>
                  <a:pt x="142822" y="123463"/>
                  <a:pt x="138625" y="119266"/>
                  <a:pt x="134788" y="114751"/>
                </a:cubicBezTo>
                <a:cubicBezTo>
                  <a:pt x="110809" y="86544"/>
                  <a:pt x="68502" y="83116"/>
                  <a:pt x="40295" y="107096"/>
                </a:cubicBezTo>
                <a:cubicBezTo>
                  <a:pt x="37541" y="109437"/>
                  <a:pt x="34981" y="111997"/>
                  <a:pt x="32640" y="114751"/>
                </a:cubicBezTo>
                <a:lnTo>
                  <a:pt x="0" y="139605"/>
                </a:lnTo>
                <a:lnTo>
                  <a:pt x="0" y="87508"/>
                </a:lnTo>
                <a:lnTo>
                  <a:pt x="122" y="87415"/>
                </a:lnTo>
                <a:cubicBezTo>
                  <a:pt x="39358" y="41244"/>
                  <a:pt x="108593" y="35623"/>
                  <a:pt x="154763" y="74859"/>
                </a:cubicBezTo>
                <a:cubicBezTo>
                  <a:pt x="159281" y="78698"/>
                  <a:pt x="163479" y="82897"/>
                  <a:pt x="167319" y="87415"/>
                </a:cubicBezTo>
                <a:cubicBezTo>
                  <a:pt x="191311" y="115622"/>
                  <a:pt x="233628" y="119039"/>
                  <a:pt x="261835" y="95047"/>
                </a:cubicBezTo>
                <a:cubicBezTo>
                  <a:pt x="264580" y="92712"/>
                  <a:pt x="267133" y="90160"/>
                  <a:pt x="269467" y="87415"/>
                </a:cubicBezTo>
                <a:cubicBezTo>
                  <a:pt x="290272" y="62845"/>
                  <a:pt x="320850" y="48694"/>
                  <a:pt x="353045" y="48736"/>
                </a:cubicBezTo>
                <a:lnTo>
                  <a:pt x="353067" y="48736"/>
                </a:lnTo>
                <a:cubicBezTo>
                  <a:pt x="385264" y="48696"/>
                  <a:pt x="415844" y="62838"/>
                  <a:pt x="436666" y="87396"/>
                </a:cubicBezTo>
                <a:cubicBezTo>
                  <a:pt x="460649" y="115603"/>
                  <a:pt x="502958" y="119028"/>
                  <a:pt x="531165" y="95044"/>
                </a:cubicBezTo>
                <a:cubicBezTo>
                  <a:pt x="533917" y="92705"/>
                  <a:pt x="536475" y="90147"/>
                  <a:pt x="538814" y="87396"/>
                </a:cubicBezTo>
                <a:lnTo>
                  <a:pt x="606151" y="7981"/>
                </a:lnTo>
                <a:cubicBezTo>
                  <a:pt x="609817" y="3397"/>
                  <a:pt x="614993" y="733"/>
                  <a:pt x="620398" y="132"/>
                </a:cubicBezTo>
                <a:close/>
              </a:path>
            </a:pathLst>
          </a:custGeom>
          <a:solidFill>
            <a:schemeClr val="accent1"/>
          </a:solidFill>
          <a:ln w="3429"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32" name="PPT世界-18"/>
          <p:cNvSpPr/>
          <p:nvPr/>
        </p:nvSpPr>
        <p:spPr>
          <a:xfrm>
            <a:off x="11389695" y="5256019"/>
            <a:ext cx="802305" cy="425165"/>
          </a:xfrm>
          <a:custGeom>
            <a:avLst/>
            <a:gdLst>
              <a:gd name="connsiteX0" fmla="*/ 37238 w 802305"/>
              <a:gd name="connsiteY0" fmla="*/ 178556 h 425165"/>
              <a:gd name="connsiteX1" fmla="*/ 60602 w 802305"/>
              <a:gd name="connsiteY1" fmla="*/ 190579 h 425165"/>
              <a:gd name="connsiteX2" fmla="*/ 169219 w 802305"/>
              <a:gd name="connsiteY2" fmla="*/ 318671 h 425165"/>
              <a:gd name="connsiteX3" fmla="*/ 321724 w 802305"/>
              <a:gd name="connsiteY3" fmla="*/ 330981 h 425165"/>
              <a:gd name="connsiteX4" fmla="*/ 334064 w 802305"/>
              <a:gd name="connsiteY4" fmla="*/ 318636 h 425165"/>
              <a:gd name="connsiteX5" fmla="*/ 468910 w 802305"/>
              <a:gd name="connsiteY5" fmla="*/ 256271 h 425165"/>
              <a:gd name="connsiteX6" fmla="*/ 468945 w 802305"/>
              <a:gd name="connsiteY6" fmla="*/ 256270 h 425165"/>
              <a:gd name="connsiteX7" fmla="*/ 603791 w 802305"/>
              <a:gd name="connsiteY7" fmla="*/ 318636 h 425165"/>
              <a:gd name="connsiteX8" fmla="*/ 686179 w 802305"/>
              <a:gd name="connsiteY8" fmla="*/ 356761 h 425165"/>
              <a:gd name="connsiteX9" fmla="*/ 686178 w 802305"/>
              <a:gd name="connsiteY9" fmla="*/ 356762 h 425165"/>
              <a:gd name="connsiteX10" fmla="*/ 768601 w 802305"/>
              <a:gd name="connsiteY10" fmla="*/ 318636 h 425165"/>
              <a:gd name="connsiteX11" fmla="*/ 802305 w 802305"/>
              <a:gd name="connsiteY11" fmla="*/ 292089 h 425165"/>
              <a:gd name="connsiteX12" fmla="*/ 802305 w 802305"/>
              <a:gd name="connsiteY12" fmla="*/ 377068 h 425165"/>
              <a:gd name="connsiteX13" fmla="*/ 760508 w 802305"/>
              <a:gd name="connsiteY13" fmla="*/ 408875 h 425165"/>
              <a:gd name="connsiteX14" fmla="*/ 686180 w 802305"/>
              <a:gd name="connsiteY14" fmla="*/ 425162 h 425165"/>
              <a:gd name="connsiteX15" fmla="*/ 686178 w 802305"/>
              <a:gd name="connsiteY15" fmla="*/ 425162 h 425165"/>
              <a:gd name="connsiteX16" fmla="*/ 551332 w 802305"/>
              <a:gd name="connsiteY16" fmla="*/ 362796 h 425165"/>
              <a:gd name="connsiteX17" fmla="*/ 398837 w 802305"/>
              <a:gd name="connsiteY17" fmla="*/ 350480 h 425165"/>
              <a:gd name="connsiteX18" fmla="*/ 386522 w 802305"/>
              <a:gd name="connsiteY18" fmla="*/ 362796 h 425165"/>
              <a:gd name="connsiteX19" fmla="*/ 136924 w 802305"/>
              <a:gd name="connsiteY19" fmla="*/ 382988 h 425165"/>
              <a:gd name="connsiteX20" fmla="*/ 116761 w 802305"/>
              <a:gd name="connsiteY20" fmla="*/ 362831 h 425165"/>
              <a:gd name="connsiteX21" fmla="*/ 8111 w 802305"/>
              <a:gd name="connsiteY21" fmla="*/ 234704 h 425165"/>
              <a:gd name="connsiteX22" fmla="*/ 12026 w 802305"/>
              <a:gd name="connsiteY22" fmla="*/ 186638 h 425165"/>
              <a:gd name="connsiteX23" fmla="*/ 12190 w 802305"/>
              <a:gd name="connsiteY23" fmla="*/ 186499 h 425165"/>
              <a:gd name="connsiteX24" fmla="*/ 37238 w 802305"/>
              <a:gd name="connsiteY24" fmla="*/ 178556 h 425165"/>
              <a:gd name="connsiteX25" fmla="*/ 37314 w 802305"/>
              <a:gd name="connsiteY25" fmla="*/ 129 h 425165"/>
              <a:gd name="connsiteX26" fmla="*/ 60602 w 802305"/>
              <a:gd name="connsiteY26" fmla="*/ 12225 h 425165"/>
              <a:gd name="connsiteX27" fmla="*/ 169219 w 802305"/>
              <a:gd name="connsiteY27" fmla="*/ 140350 h 425165"/>
              <a:gd name="connsiteX28" fmla="*/ 321820 w 802305"/>
              <a:gd name="connsiteY28" fmla="*/ 152566 h 425165"/>
              <a:gd name="connsiteX29" fmla="*/ 334065 w 802305"/>
              <a:gd name="connsiteY29" fmla="*/ 140316 h 425165"/>
              <a:gd name="connsiteX30" fmla="*/ 468911 w 802305"/>
              <a:gd name="connsiteY30" fmla="*/ 77951 h 425165"/>
              <a:gd name="connsiteX31" fmla="*/ 468945 w 802305"/>
              <a:gd name="connsiteY31" fmla="*/ 77950 h 425165"/>
              <a:gd name="connsiteX32" fmla="*/ 603791 w 802305"/>
              <a:gd name="connsiteY32" fmla="*/ 140316 h 425165"/>
              <a:gd name="connsiteX33" fmla="*/ 686179 w 802305"/>
              <a:gd name="connsiteY33" fmla="*/ 178407 h 425165"/>
              <a:gd name="connsiteX34" fmla="*/ 686178 w 802305"/>
              <a:gd name="connsiteY34" fmla="*/ 178408 h 425165"/>
              <a:gd name="connsiteX35" fmla="*/ 768601 w 802305"/>
              <a:gd name="connsiteY35" fmla="*/ 140316 h 425165"/>
              <a:gd name="connsiteX36" fmla="*/ 802305 w 802305"/>
              <a:gd name="connsiteY36" fmla="*/ 113769 h 425165"/>
              <a:gd name="connsiteX37" fmla="*/ 802305 w 802305"/>
              <a:gd name="connsiteY37" fmla="*/ 198744 h 425165"/>
              <a:gd name="connsiteX38" fmla="*/ 760502 w 802305"/>
              <a:gd name="connsiteY38" fmla="*/ 230544 h 425165"/>
              <a:gd name="connsiteX39" fmla="*/ 686179 w 802305"/>
              <a:gd name="connsiteY39" fmla="*/ 246842 h 425165"/>
              <a:gd name="connsiteX40" fmla="*/ 686178 w 802305"/>
              <a:gd name="connsiteY40" fmla="*/ 246842 h 425165"/>
              <a:gd name="connsiteX41" fmla="*/ 551332 w 802305"/>
              <a:gd name="connsiteY41" fmla="*/ 184476 h 425165"/>
              <a:gd name="connsiteX42" fmla="*/ 398933 w 802305"/>
              <a:gd name="connsiteY42" fmla="*/ 172065 h 425165"/>
              <a:gd name="connsiteX43" fmla="*/ 386522 w 802305"/>
              <a:gd name="connsiteY43" fmla="*/ 184476 h 425165"/>
              <a:gd name="connsiteX44" fmla="*/ 136969 w 802305"/>
              <a:gd name="connsiteY44" fmla="*/ 204684 h 425165"/>
              <a:gd name="connsiteX45" fmla="*/ 116762 w 802305"/>
              <a:gd name="connsiteY45" fmla="*/ 184476 h 425165"/>
              <a:gd name="connsiteX46" fmla="*/ 8111 w 802305"/>
              <a:gd name="connsiteY46" fmla="*/ 56350 h 425165"/>
              <a:gd name="connsiteX47" fmla="*/ 12293 w 802305"/>
              <a:gd name="connsiteY47" fmla="*/ 8042 h 425165"/>
              <a:gd name="connsiteX48" fmla="*/ 37314 w 802305"/>
              <a:gd name="connsiteY48" fmla="*/ 129 h 425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802305" h="425165">
                <a:moveTo>
                  <a:pt x="37238" y="178556"/>
                </a:moveTo>
                <a:cubicBezTo>
                  <a:pt x="45993" y="179293"/>
                  <a:pt x="54467" y="183359"/>
                  <a:pt x="60602" y="190579"/>
                </a:cubicBezTo>
                <a:lnTo>
                  <a:pt x="169219" y="318671"/>
                </a:lnTo>
                <a:cubicBezTo>
                  <a:pt x="207933" y="364183"/>
                  <a:pt x="276212" y="369695"/>
                  <a:pt x="321724" y="330981"/>
                </a:cubicBezTo>
                <a:cubicBezTo>
                  <a:pt x="326163" y="327206"/>
                  <a:pt x="330290" y="323077"/>
                  <a:pt x="334064" y="318636"/>
                </a:cubicBezTo>
                <a:cubicBezTo>
                  <a:pt x="367654" y="279029"/>
                  <a:pt x="416977" y="256217"/>
                  <a:pt x="468910" y="256271"/>
                </a:cubicBezTo>
                <a:lnTo>
                  <a:pt x="468945" y="256270"/>
                </a:lnTo>
                <a:cubicBezTo>
                  <a:pt x="520880" y="256207"/>
                  <a:pt x="570206" y="279021"/>
                  <a:pt x="603791" y="318636"/>
                </a:cubicBezTo>
                <a:cubicBezTo>
                  <a:pt x="624299" y="342856"/>
                  <a:pt x="654442" y="356805"/>
                  <a:pt x="686179" y="356761"/>
                </a:cubicBezTo>
                <a:lnTo>
                  <a:pt x="686178" y="356762"/>
                </a:lnTo>
                <a:cubicBezTo>
                  <a:pt x="717924" y="356799"/>
                  <a:pt x="748074" y="342852"/>
                  <a:pt x="768601" y="318636"/>
                </a:cubicBezTo>
                <a:lnTo>
                  <a:pt x="802305" y="292089"/>
                </a:lnTo>
                <a:lnTo>
                  <a:pt x="802305" y="377068"/>
                </a:lnTo>
                <a:lnTo>
                  <a:pt x="760508" y="408875"/>
                </a:lnTo>
                <a:cubicBezTo>
                  <a:pt x="737479" y="419523"/>
                  <a:pt x="712155" y="425205"/>
                  <a:pt x="686180" y="425162"/>
                </a:cubicBezTo>
                <a:lnTo>
                  <a:pt x="686178" y="425162"/>
                </a:lnTo>
                <a:cubicBezTo>
                  <a:pt x="634238" y="425246"/>
                  <a:pt x="584903" y="402429"/>
                  <a:pt x="551332" y="362796"/>
                </a:cubicBezTo>
                <a:cubicBezTo>
                  <a:pt x="512623" y="317285"/>
                  <a:pt x="444349" y="311771"/>
                  <a:pt x="398837" y="350480"/>
                </a:cubicBezTo>
                <a:cubicBezTo>
                  <a:pt x="394408" y="354248"/>
                  <a:pt x="390289" y="358367"/>
                  <a:pt x="386522" y="362796"/>
                </a:cubicBezTo>
                <a:cubicBezTo>
                  <a:pt x="323173" y="437296"/>
                  <a:pt x="211424" y="446337"/>
                  <a:pt x="136924" y="382988"/>
                </a:cubicBezTo>
                <a:cubicBezTo>
                  <a:pt x="129673" y="376822"/>
                  <a:pt x="122929" y="370081"/>
                  <a:pt x="116761" y="362831"/>
                </a:cubicBezTo>
                <a:lnTo>
                  <a:pt x="8111" y="234704"/>
                </a:lnTo>
                <a:cubicBezTo>
                  <a:pt x="-4081" y="220350"/>
                  <a:pt x="-2329" y="198830"/>
                  <a:pt x="12026" y="186638"/>
                </a:cubicBezTo>
                <a:cubicBezTo>
                  <a:pt x="12081" y="186592"/>
                  <a:pt x="12135" y="186545"/>
                  <a:pt x="12190" y="186499"/>
                </a:cubicBezTo>
                <a:cubicBezTo>
                  <a:pt x="19447" y="180408"/>
                  <a:pt x="28483" y="177818"/>
                  <a:pt x="37238" y="178556"/>
                </a:cubicBezTo>
                <a:close/>
                <a:moveTo>
                  <a:pt x="37314" y="129"/>
                </a:moveTo>
                <a:cubicBezTo>
                  <a:pt x="46056" y="886"/>
                  <a:pt x="54509" y="4978"/>
                  <a:pt x="60602" y="12225"/>
                </a:cubicBezTo>
                <a:lnTo>
                  <a:pt x="169219" y="140350"/>
                </a:lnTo>
                <a:cubicBezTo>
                  <a:pt x="207986" y="185863"/>
                  <a:pt x="276308" y="191332"/>
                  <a:pt x="321820" y="152566"/>
                </a:cubicBezTo>
                <a:cubicBezTo>
                  <a:pt x="326222" y="148816"/>
                  <a:pt x="330317" y="144720"/>
                  <a:pt x="334065" y="140316"/>
                </a:cubicBezTo>
                <a:cubicBezTo>
                  <a:pt x="367636" y="100683"/>
                  <a:pt x="416971" y="77866"/>
                  <a:pt x="468911" y="77951"/>
                </a:cubicBezTo>
                <a:lnTo>
                  <a:pt x="468945" y="77950"/>
                </a:lnTo>
                <a:cubicBezTo>
                  <a:pt x="520880" y="77887"/>
                  <a:pt x="570206" y="100701"/>
                  <a:pt x="603791" y="140316"/>
                </a:cubicBezTo>
                <a:cubicBezTo>
                  <a:pt x="624313" y="164515"/>
                  <a:pt x="654450" y="178448"/>
                  <a:pt x="686179" y="178407"/>
                </a:cubicBezTo>
                <a:lnTo>
                  <a:pt x="686178" y="178408"/>
                </a:lnTo>
                <a:cubicBezTo>
                  <a:pt x="717916" y="178441"/>
                  <a:pt x="748061" y="164510"/>
                  <a:pt x="768601" y="140316"/>
                </a:cubicBezTo>
                <a:lnTo>
                  <a:pt x="802305" y="113769"/>
                </a:lnTo>
                <a:lnTo>
                  <a:pt x="802305" y="198744"/>
                </a:lnTo>
                <a:lnTo>
                  <a:pt x="760502" y="230544"/>
                </a:lnTo>
                <a:cubicBezTo>
                  <a:pt x="737474" y="241191"/>
                  <a:pt x="712152" y="246877"/>
                  <a:pt x="686179" y="246842"/>
                </a:cubicBezTo>
                <a:lnTo>
                  <a:pt x="686178" y="246842"/>
                </a:lnTo>
                <a:cubicBezTo>
                  <a:pt x="634238" y="246926"/>
                  <a:pt x="584903" y="224109"/>
                  <a:pt x="551332" y="184476"/>
                </a:cubicBezTo>
                <a:cubicBezTo>
                  <a:pt x="512676" y="138965"/>
                  <a:pt x="444443" y="133408"/>
                  <a:pt x="398933" y="172065"/>
                </a:cubicBezTo>
                <a:cubicBezTo>
                  <a:pt x="394466" y="175859"/>
                  <a:pt x="390315" y="180010"/>
                  <a:pt x="386522" y="184476"/>
                </a:cubicBezTo>
                <a:cubicBezTo>
                  <a:pt x="323190" y="258969"/>
                  <a:pt x="211461" y="268016"/>
                  <a:pt x="136969" y="204684"/>
                </a:cubicBezTo>
                <a:cubicBezTo>
                  <a:pt x="129699" y="198504"/>
                  <a:pt x="122942" y="191746"/>
                  <a:pt x="116762" y="184476"/>
                </a:cubicBezTo>
                <a:lnTo>
                  <a:pt x="8111" y="56350"/>
                </a:lnTo>
                <a:cubicBezTo>
                  <a:pt x="-4074" y="41855"/>
                  <a:pt x="-2202" y="20227"/>
                  <a:pt x="12293" y="8042"/>
                </a:cubicBezTo>
                <a:cubicBezTo>
                  <a:pt x="19541" y="1950"/>
                  <a:pt x="28572" y="-628"/>
                  <a:pt x="37314" y="129"/>
                </a:cubicBezTo>
                <a:close/>
              </a:path>
            </a:pathLst>
          </a:custGeom>
          <a:solidFill>
            <a:schemeClr val="accent1"/>
          </a:solidFill>
          <a:ln w="3429" cap="flat">
            <a:noFill/>
            <a:prstDash val="solid"/>
            <a:miter/>
          </a:ln>
        </p:spPr>
        <p:txBody>
          <a:bodyPr wrap="square" rtlCol="0" anchor="ctr">
            <a:noAutofit/>
          </a:bodyPr>
          <a:lstStyle/>
          <a:p>
            <a:endParaRPr lang="zh-CN" altLang="en-US" dirty="0">
              <a:cs typeface="思源黑体 CN Bold" panose="020B0800000000000000" pitchFamily="34" charset="-122"/>
            </a:endParaRPr>
          </a:p>
        </p:txBody>
      </p:sp>
      <p:sp>
        <p:nvSpPr>
          <p:cNvPr id="34" name="PPT世界-19"/>
          <p:cNvSpPr/>
          <p:nvPr/>
        </p:nvSpPr>
        <p:spPr>
          <a:xfrm>
            <a:off x="105620" y="2972571"/>
            <a:ext cx="326336" cy="1422857"/>
          </a:xfrm>
          <a:custGeom>
            <a:avLst/>
            <a:gdLst>
              <a:gd name="connsiteX0" fmla="*/ 280319 w 326336"/>
              <a:gd name="connsiteY0" fmla="*/ 1330563 h 1422857"/>
              <a:gd name="connsiteX1" fmla="*/ 298260 w 326336"/>
              <a:gd name="connsiteY1" fmla="*/ 1334240 h 1422857"/>
              <a:gd name="connsiteX2" fmla="*/ 326319 w 326336"/>
              <a:gd name="connsiteY2" fmla="*/ 1376846 h 1422857"/>
              <a:gd name="connsiteX3" fmla="*/ 280033 w 326336"/>
              <a:gd name="connsiteY3" fmla="*/ 1422857 h 1422857"/>
              <a:gd name="connsiteX4" fmla="*/ 234022 w 326336"/>
              <a:gd name="connsiteY4" fmla="*/ 1376709 h 1422857"/>
              <a:gd name="connsiteX5" fmla="*/ 262326 w 326336"/>
              <a:gd name="connsiteY5" fmla="*/ 1334164 h 1422857"/>
              <a:gd name="connsiteX6" fmla="*/ 280308 w 326336"/>
              <a:gd name="connsiteY6" fmla="*/ 1330560 h 1422857"/>
              <a:gd name="connsiteX7" fmla="*/ 280325 w 326336"/>
              <a:gd name="connsiteY7" fmla="*/ 1330561 h 1422857"/>
              <a:gd name="connsiteX8" fmla="*/ 280319 w 326336"/>
              <a:gd name="connsiteY8" fmla="*/ 1330563 h 1422857"/>
              <a:gd name="connsiteX9" fmla="*/ 46287 w 326336"/>
              <a:gd name="connsiteY9" fmla="*/ 1330560 h 1422857"/>
              <a:gd name="connsiteX10" fmla="*/ 92298 w 326336"/>
              <a:gd name="connsiteY10" fmla="*/ 1376846 h 1422857"/>
              <a:gd name="connsiteX11" fmla="*/ 46013 w 326336"/>
              <a:gd name="connsiteY11" fmla="*/ 1422857 h 1422857"/>
              <a:gd name="connsiteX12" fmla="*/ 1 w 326336"/>
              <a:gd name="connsiteY12" fmla="*/ 1376709 h 1422857"/>
              <a:gd name="connsiteX13" fmla="*/ 46290 w 326336"/>
              <a:gd name="connsiteY13" fmla="*/ 1330561 h 1422857"/>
              <a:gd name="connsiteX14" fmla="*/ 280307 w 326336"/>
              <a:gd name="connsiteY14" fmla="*/ 1059772 h 1422857"/>
              <a:gd name="connsiteX15" fmla="*/ 280308 w 326336"/>
              <a:gd name="connsiteY15" fmla="*/ 1059772 h 1422857"/>
              <a:gd name="connsiteX16" fmla="*/ 326284 w 326336"/>
              <a:gd name="connsiteY16" fmla="*/ 1106057 h 1422857"/>
              <a:gd name="connsiteX17" fmla="*/ 279999 w 326336"/>
              <a:gd name="connsiteY17" fmla="*/ 1152034 h 1422857"/>
              <a:gd name="connsiteX18" fmla="*/ 234022 w 326336"/>
              <a:gd name="connsiteY18" fmla="*/ 1105886 h 1422857"/>
              <a:gd name="connsiteX19" fmla="*/ 280307 w 326336"/>
              <a:gd name="connsiteY19" fmla="*/ 1059772 h 1422857"/>
              <a:gd name="connsiteX20" fmla="*/ 46287 w 326336"/>
              <a:gd name="connsiteY20" fmla="*/ 1059772 h 1422857"/>
              <a:gd name="connsiteX21" fmla="*/ 92264 w 326336"/>
              <a:gd name="connsiteY21" fmla="*/ 1106057 h 1422857"/>
              <a:gd name="connsiteX22" fmla="*/ 45978 w 326336"/>
              <a:gd name="connsiteY22" fmla="*/ 1152034 h 1422857"/>
              <a:gd name="connsiteX23" fmla="*/ 1 w 326336"/>
              <a:gd name="connsiteY23" fmla="*/ 1105886 h 1422857"/>
              <a:gd name="connsiteX24" fmla="*/ 46287 w 326336"/>
              <a:gd name="connsiteY24" fmla="*/ 1059772 h 1422857"/>
              <a:gd name="connsiteX25" fmla="*/ 280325 w 326336"/>
              <a:gd name="connsiteY25" fmla="*/ 808458 h 1422857"/>
              <a:gd name="connsiteX26" fmla="*/ 326302 w 326336"/>
              <a:gd name="connsiteY26" fmla="*/ 854743 h 1422857"/>
              <a:gd name="connsiteX27" fmla="*/ 280016 w 326336"/>
              <a:gd name="connsiteY27" fmla="*/ 900720 h 1422857"/>
              <a:gd name="connsiteX28" fmla="*/ 234039 w 326336"/>
              <a:gd name="connsiteY28" fmla="*/ 854572 h 1422857"/>
              <a:gd name="connsiteX29" fmla="*/ 280325 w 326336"/>
              <a:gd name="connsiteY29" fmla="*/ 808458 h 1422857"/>
              <a:gd name="connsiteX30" fmla="*/ 46290 w 326336"/>
              <a:gd name="connsiteY30" fmla="*/ 808458 h 1422857"/>
              <a:gd name="connsiteX31" fmla="*/ 92267 w 326336"/>
              <a:gd name="connsiteY31" fmla="*/ 854743 h 1422857"/>
              <a:gd name="connsiteX32" fmla="*/ 45982 w 326336"/>
              <a:gd name="connsiteY32" fmla="*/ 900720 h 1422857"/>
              <a:gd name="connsiteX33" fmla="*/ 5 w 326336"/>
              <a:gd name="connsiteY33" fmla="*/ 854572 h 1422857"/>
              <a:gd name="connsiteX34" fmla="*/ 46290 w 326336"/>
              <a:gd name="connsiteY34" fmla="*/ 808458 h 1422857"/>
              <a:gd name="connsiteX35" fmla="*/ 280325 w 326336"/>
              <a:gd name="connsiteY35" fmla="*/ 537635 h 1422857"/>
              <a:gd name="connsiteX36" fmla="*/ 326336 w 326336"/>
              <a:gd name="connsiteY36" fmla="*/ 583920 h 1422857"/>
              <a:gd name="connsiteX37" fmla="*/ 280050 w 326336"/>
              <a:gd name="connsiteY37" fmla="*/ 629931 h 1422857"/>
              <a:gd name="connsiteX38" fmla="*/ 234039 w 326336"/>
              <a:gd name="connsiteY38" fmla="*/ 583783 h 1422857"/>
              <a:gd name="connsiteX39" fmla="*/ 280325 w 326336"/>
              <a:gd name="connsiteY39" fmla="*/ 537635 h 1422857"/>
              <a:gd name="connsiteX40" fmla="*/ 46290 w 326336"/>
              <a:gd name="connsiteY40" fmla="*/ 537635 h 1422857"/>
              <a:gd name="connsiteX41" fmla="*/ 92302 w 326336"/>
              <a:gd name="connsiteY41" fmla="*/ 583920 h 1422857"/>
              <a:gd name="connsiteX42" fmla="*/ 46016 w 326336"/>
              <a:gd name="connsiteY42" fmla="*/ 629931 h 1422857"/>
              <a:gd name="connsiteX43" fmla="*/ 5 w 326336"/>
              <a:gd name="connsiteY43" fmla="*/ 583783 h 1422857"/>
              <a:gd name="connsiteX44" fmla="*/ 46290 w 326336"/>
              <a:gd name="connsiteY44" fmla="*/ 537635 h 1422857"/>
              <a:gd name="connsiteX45" fmla="*/ 280325 w 326336"/>
              <a:gd name="connsiteY45" fmla="*/ 270806 h 1422857"/>
              <a:gd name="connsiteX46" fmla="*/ 326336 w 326336"/>
              <a:gd name="connsiteY46" fmla="*/ 317091 h 1422857"/>
              <a:gd name="connsiteX47" fmla="*/ 280050 w 326336"/>
              <a:gd name="connsiteY47" fmla="*/ 363103 h 1422857"/>
              <a:gd name="connsiteX48" fmla="*/ 234039 w 326336"/>
              <a:gd name="connsiteY48" fmla="*/ 316954 h 1422857"/>
              <a:gd name="connsiteX49" fmla="*/ 280325 w 326336"/>
              <a:gd name="connsiteY49" fmla="*/ 270806 h 1422857"/>
              <a:gd name="connsiteX50" fmla="*/ 46290 w 326336"/>
              <a:gd name="connsiteY50" fmla="*/ 270806 h 1422857"/>
              <a:gd name="connsiteX51" fmla="*/ 92302 w 326336"/>
              <a:gd name="connsiteY51" fmla="*/ 317091 h 1422857"/>
              <a:gd name="connsiteX52" fmla="*/ 46016 w 326336"/>
              <a:gd name="connsiteY52" fmla="*/ 363103 h 1422857"/>
              <a:gd name="connsiteX53" fmla="*/ 5 w 326336"/>
              <a:gd name="connsiteY53" fmla="*/ 316954 h 1422857"/>
              <a:gd name="connsiteX54" fmla="*/ 46290 w 326336"/>
              <a:gd name="connsiteY54" fmla="*/ 270806 h 1422857"/>
              <a:gd name="connsiteX55" fmla="*/ 280325 w 326336"/>
              <a:gd name="connsiteY55" fmla="*/ 0 h 1422857"/>
              <a:gd name="connsiteX56" fmla="*/ 326336 w 326336"/>
              <a:gd name="connsiteY56" fmla="*/ 46286 h 1422857"/>
              <a:gd name="connsiteX57" fmla="*/ 280050 w 326336"/>
              <a:gd name="connsiteY57" fmla="*/ 92297 h 1422857"/>
              <a:gd name="connsiteX58" fmla="*/ 234039 w 326336"/>
              <a:gd name="connsiteY58" fmla="*/ 46149 h 1422857"/>
              <a:gd name="connsiteX59" fmla="*/ 280325 w 326336"/>
              <a:gd name="connsiteY59" fmla="*/ 0 h 1422857"/>
              <a:gd name="connsiteX60" fmla="*/ 46290 w 326336"/>
              <a:gd name="connsiteY60" fmla="*/ 0 h 1422857"/>
              <a:gd name="connsiteX61" fmla="*/ 92302 w 326336"/>
              <a:gd name="connsiteY61" fmla="*/ 46286 h 1422857"/>
              <a:gd name="connsiteX62" fmla="*/ 46016 w 326336"/>
              <a:gd name="connsiteY62" fmla="*/ 92297 h 1422857"/>
              <a:gd name="connsiteX63" fmla="*/ 5 w 326336"/>
              <a:gd name="connsiteY63" fmla="*/ 46149 h 1422857"/>
              <a:gd name="connsiteX64" fmla="*/ 46290 w 326336"/>
              <a:gd name="connsiteY64" fmla="*/ 0 h 142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26336" h="1422857">
                <a:moveTo>
                  <a:pt x="280319" y="1330563"/>
                </a:moveTo>
                <a:lnTo>
                  <a:pt x="298260" y="1334240"/>
                </a:lnTo>
                <a:cubicBezTo>
                  <a:pt x="314803" y="1341295"/>
                  <a:pt x="326376" y="1357730"/>
                  <a:pt x="326319" y="1376846"/>
                </a:cubicBezTo>
                <a:cubicBezTo>
                  <a:pt x="326243" y="1402333"/>
                  <a:pt x="305520" y="1422933"/>
                  <a:pt x="280033" y="1422857"/>
                </a:cubicBezTo>
                <a:cubicBezTo>
                  <a:pt x="254600" y="1422781"/>
                  <a:pt x="234022" y="1402142"/>
                  <a:pt x="234022" y="1376709"/>
                </a:cubicBezTo>
                <a:cubicBezTo>
                  <a:pt x="234055" y="1357563"/>
                  <a:pt x="245723" y="1341154"/>
                  <a:pt x="262326" y="1334164"/>
                </a:cubicBezTo>
                <a:close/>
                <a:moveTo>
                  <a:pt x="280308" y="1330560"/>
                </a:moveTo>
                <a:lnTo>
                  <a:pt x="280325" y="1330561"/>
                </a:lnTo>
                <a:lnTo>
                  <a:pt x="280319" y="1330563"/>
                </a:lnTo>
                <a:close/>
                <a:moveTo>
                  <a:pt x="46287" y="1330560"/>
                </a:moveTo>
                <a:cubicBezTo>
                  <a:pt x="71774" y="1330636"/>
                  <a:pt x="92374" y="1351358"/>
                  <a:pt x="92298" y="1376846"/>
                </a:cubicBezTo>
                <a:cubicBezTo>
                  <a:pt x="92222" y="1402333"/>
                  <a:pt x="71500" y="1422933"/>
                  <a:pt x="46013" y="1422857"/>
                </a:cubicBezTo>
                <a:cubicBezTo>
                  <a:pt x="20579" y="1422781"/>
                  <a:pt x="1" y="1402142"/>
                  <a:pt x="1" y="1376709"/>
                </a:cubicBezTo>
                <a:cubicBezTo>
                  <a:pt x="45" y="1351185"/>
                  <a:pt x="20766" y="1330526"/>
                  <a:pt x="46290" y="1330561"/>
                </a:cubicBezTo>
                <a:close/>
                <a:moveTo>
                  <a:pt x="280307" y="1059772"/>
                </a:moveTo>
                <a:lnTo>
                  <a:pt x="280308" y="1059772"/>
                </a:lnTo>
                <a:cubicBezTo>
                  <a:pt x="305785" y="1059857"/>
                  <a:pt x="326370" y="1080580"/>
                  <a:pt x="326284" y="1106057"/>
                </a:cubicBezTo>
                <a:cubicBezTo>
                  <a:pt x="326199" y="1131534"/>
                  <a:pt x="305477" y="1152119"/>
                  <a:pt x="279999" y="1152034"/>
                </a:cubicBezTo>
                <a:cubicBezTo>
                  <a:pt x="254575" y="1151949"/>
                  <a:pt x="234013" y="1131310"/>
                  <a:pt x="234022" y="1105886"/>
                </a:cubicBezTo>
                <a:cubicBezTo>
                  <a:pt x="234069" y="1080370"/>
                  <a:pt x="254792" y="1059724"/>
                  <a:pt x="280307" y="1059772"/>
                </a:cubicBezTo>
                <a:close/>
                <a:moveTo>
                  <a:pt x="46287" y="1059772"/>
                </a:moveTo>
                <a:cubicBezTo>
                  <a:pt x="71765" y="1059857"/>
                  <a:pt x="92349" y="1080580"/>
                  <a:pt x="92264" y="1106057"/>
                </a:cubicBezTo>
                <a:cubicBezTo>
                  <a:pt x="92179" y="1131534"/>
                  <a:pt x="71456" y="1152119"/>
                  <a:pt x="45978" y="1152034"/>
                </a:cubicBezTo>
                <a:cubicBezTo>
                  <a:pt x="20555" y="1151949"/>
                  <a:pt x="-8" y="1131310"/>
                  <a:pt x="1" y="1105886"/>
                </a:cubicBezTo>
                <a:cubicBezTo>
                  <a:pt x="49" y="1080370"/>
                  <a:pt x="20771" y="1059724"/>
                  <a:pt x="46287" y="1059772"/>
                </a:cubicBezTo>
                <a:close/>
                <a:moveTo>
                  <a:pt x="280325" y="808458"/>
                </a:moveTo>
                <a:cubicBezTo>
                  <a:pt x="305802" y="808543"/>
                  <a:pt x="326387" y="829265"/>
                  <a:pt x="326302" y="854743"/>
                </a:cubicBezTo>
                <a:cubicBezTo>
                  <a:pt x="326216" y="880220"/>
                  <a:pt x="305494" y="900805"/>
                  <a:pt x="280016" y="900720"/>
                </a:cubicBezTo>
                <a:cubicBezTo>
                  <a:pt x="254592" y="900635"/>
                  <a:pt x="234030" y="879996"/>
                  <a:pt x="234039" y="854572"/>
                </a:cubicBezTo>
                <a:cubicBezTo>
                  <a:pt x="234086" y="829056"/>
                  <a:pt x="254809" y="808410"/>
                  <a:pt x="280325" y="808458"/>
                </a:cubicBezTo>
                <a:close/>
                <a:moveTo>
                  <a:pt x="46290" y="808458"/>
                </a:moveTo>
                <a:cubicBezTo>
                  <a:pt x="71768" y="808543"/>
                  <a:pt x="92353" y="829265"/>
                  <a:pt x="92267" y="854743"/>
                </a:cubicBezTo>
                <a:cubicBezTo>
                  <a:pt x="92182" y="880220"/>
                  <a:pt x="71459" y="900805"/>
                  <a:pt x="45982" y="900720"/>
                </a:cubicBezTo>
                <a:cubicBezTo>
                  <a:pt x="20558" y="900635"/>
                  <a:pt x="-5" y="879996"/>
                  <a:pt x="5" y="854572"/>
                </a:cubicBezTo>
                <a:cubicBezTo>
                  <a:pt x="52" y="829056"/>
                  <a:pt x="20775" y="808410"/>
                  <a:pt x="46290" y="808458"/>
                </a:cubicBezTo>
                <a:close/>
                <a:moveTo>
                  <a:pt x="280325" y="537635"/>
                </a:moveTo>
                <a:cubicBezTo>
                  <a:pt x="305812" y="537710"/>
                  <a:pt x="326412" y="558433"/>
                  <a:pt x="326336" y="583920"/>
                </a:cubicBezTo>
                <a:cubicBezTo>
                  <a:pt x="326260" y="609407"/>
                  <a:pt x="305537" y="630007"/>
                  <a:pt x="280050" y="629931"/>
                </a:cubicBezTo>
                <a:cubicBezTo>
                  <a:pt x="254617" y="629855"/>
                  <a:pt x="234039" y="609217"/>
                  <a:pt x="234039" y="583783"/>
                </a:cubicBezTo>
                <a:cubicBezTo>
                  <a:pt x="234083" y="558261"/>
                  <a:pt x="254802" y="537602"/>
                  <a:pt x="280325" y="537635"/>
                </a:cubicBezTo>
                <a:close/>
                <a:moveTo>
                  <a:pt x="46290" y="537635"/>
                </a:moveTo>
                <a:cubicBezTo>
                  <a:pt x="71778" y="537710"/>
                  <a:pt x="92377" y="558433"/>
                  <a:pt x="92302" y="583920"/>
                </a:cubicBezTo>
                <a:cubicBezTo>
                  <a:pt x="92226" y="609407"/>
                  <a:pt x="71503" y="630007"/>
                  <a:pt x="46016" y="629931"/>
                </a:cubicBezTo>
                <a:cubicBezTo>
                  <a:pt x="20583" y="629855"/>
                  <a:pt x="5" y="609217"/>
                  <a:pt x="5" y="583783"/>
                </a:cubicBezTo>
                <a:cubicBezTo>
                  <a:pt x="48" y="558261"/>
                  <a:pt x="20768" y="537602"/>
                  <a:pt x="46290" y="537635"/>
                </a:cubicBezTo>
                <a:close/>
                <a:moveTo>
                  <a:pt x="280325" y="270806"/>
                </a:moveTo>
                <a:cubicBezTo>
                  <a:pt x="305812" y="270882"/>
                  <a:pt x="326412" y="291604"/>
                  <a:pt x="326336" y="317091"/>
                </a:cubicBezTo>
                <a:cubicBezTo>
                  <a:pt x="326260" y="342578"/>
                  <a:pt x="305537" y="363178"/>
                  <a:pt x="280050" y="363103"/>
                </a:cubicBezTo>
                <a:cubicBezTo>
                  <a:pt x="254617" y="363027"/>
                  <a:pt x="234039" y="342388"/>
                  <a:pt x="234039" y="316954"/>
                </a:cubicBezTo>
                <a:cubicBezTo>
                  <a:pt x="234079" y="291430"/>
                  <a:pt x="254800" y="270770"/>
                  <a:pt x="280325" y="270806"/>
                </a:cubicBezTo>
                <a:close/>
                <a:moveTo>
                  <a:pt x="46290" y="270806"/>
                </a:moveTo>
                <a:cubicBezTo>
                  <a:pt x="71778" y="270882"/>
                  <a:pt x="92377" y="291604"/>
                  <a:pt x="92302" y="317091"/>
                </a:cubicBezTo>
                <a:cubicBezTo>
                  <a:pt x="92226" y="342578"/>
                  <a:pt x="71503" y="363178"/>
                  <a:pt x="46016" y="363103"/>
                </a:cubicBezTo>
                <a:cubicBezTo>
                  <a:pt x="20583" y="363027"/>
                  <a:pt x="5" y="342388"/>
                  <a:pt x="5" y="316954"/>
                </a:cubicBezTo>
                <a:cubicBezTo>
                  <a:pt x="44" y="291430"/>
                  <a:pt x="20766" y="270770"/>
                  <a:pt x="46290" y="270806"/>
                </a:cubicBezTo>
                <a:close/>
                <a:moveTo>
                  <a:pt x="280325" y="0"/>
                </a:moveTo>
                <a:cubicBezTo>
                  <a:pt x="305812" y="76"/>
                  <a:pt x="326412" y="20799"/>
                  <a:pt x="326336" y="46286"/>
                </a:cubicBezTo>
                <a:cubicBezTo>
                  <a:pt x="326260" y="71773"/>
                  <a:pt x="305537" y="92373"/>
                  <a:pt x="280050" y="92297"/>
                </a:cubicBezTo>
                <a:cubicBezTo>
                  <a:pt x="254617" y="92221"/>
                  <a:pt x="234039" y="71582"/>
                  <a:pt x="234039" y="46149"/>
                </a:cubicBezTo>
                <a:cubicBezTo>
                  <a:pt x="234079" y="20624"/>
                  <a:pt x="254800" y="-36"/>
                  <a:pt x="280325" y="0"/>
                </a:cubicBezTo>
                <a:close/>
                <a:moveTo>
                  <a:pt x="46290" y="0"/>
                </a:moveTo>
                <a:cubicBezTo>
                  <a:pt x="71778" y="76"/>
                  <a:pt x="92377" y="20799"/>
                  <a:pt x="92302" y="46286"/>
                </a:cubicBezTo>
                <a:cubicBezTo>
                  <a:pt x="92226" y="71773"/>
                  <a:pt x="71503" y="92373"/>
                  <a:pt x="46016" y="92297"/>
                </a:cubicBezTo>
                <a:cubicBezTo>
                  <a:pt x="20583" y="92221"/>
                  <a:pt x="5" y="71582"/>
                  <a:pt x="5" y="46149"/>
                </a:cubicBezTo>
                <a:cubicBezTo>
                  <a:pt x="44" y="20624"/>
                  <a:pt x="20766" y="-36"/>
                  <a:pt x="46290" y="0"/>
                </a:cubicBezTo>
                <a:close/>
              </a:path>
            </a:pathLst>
          </a:custGeom>
          <a:solidFill>
            <a:schemeClr val="accent3"/>
          </a:solidFill>
          <a:ln w="3429"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35" name="PPT世界-20"/>
          <p:cNvSpPr/>
          <p:nvPr/>
        </p:nvSpPr>
        <p:spPr>
          <a:xfrm>
            <a:off x="7710856" y="120875"/>
            <a:ext cx="1422857" cy="578280"/>
          </a:xfrm>
          <a:custGeom>
            <a:avLst/>
            <a:gdLst>
              <a:gd name="connsiteX0" fmla="*/ 1376709 w 1422857"/>
              <a:gd name="connsiteY0" fmla="*/ 485983 h 578280"/>
              <a:gd name="connsiteX1" fmla="*/ 1422857 w 1422857"/>
              <a:gd name="connsiteY1" fmla="*/ 532269 h 578280"/>
              <a:gd name="connsiteX2" fmla="*/ 1376572 w 1422857"/>
              <a:gd name="connsiteY2" fmla="*/ 578280 h 578280"/>
              <a:gd name="connsiteX3" fmla="*/ 1330561 w 1422857"/>
              <a:gd name="connsiteY3" fmla="*/ 531994 h 578280"/>
              <a:gd name="connsiteX4" fmla="*/ 1376709 w 1422857"/>
              <a:gd name="connsiteY4" fmla="*/ 485983 h 578280"/>
              <a:gd name="connsiteX5" fmla="*/ 1105886 w 1422857"/>
              <a:gd name="connsiteY5" fmla="*/ 485983 h 578280"/>
              <a:gd name="connsiteX6" fmla="*/ 1152035 w 1422857"/>
              <a:gd name="connsiteY6" fmla="*/ 532248 h 578280"/>
              <a:gd name="connsiteX7" fmla="*/ 1152035 w 1422857"/>
              <a:gd name="connsiteY7" fmla="*/ 532269 h 578280"/>
              <a:gd name="connsiteX8" fmla="*/ 1105749 w 1422857"/>
              <a:gd name="connsiteY8" fmla="*/ 578246 h 578280"/>
              <a:gd name="connsiteX9" fmla="*/ 1059772 w 1422857"/>
              <a:gd name="connsiteY9" fmla="*/ 531960 h 578280"/>
              <a:gd name="connsiteX10" fmla="*/ 1105886 w 1422857"/>
              <a:gd name="connsiteY10" fmla="*/ 485983 h 578280"/>
              <a:gd name="connsiteX11" fmla="*/ 839074 w 1422857"/>
              <a:gd name="connsiteY11" fmla="*/ 485983 h 578280"/>
              <a:gd name="connsiteX12" fmla="*/ 885223 w 1422857"/>
              <a:gd name="connsiteY12" fmla="*/ 532269 h 578280"/>
              <a:gd name="connsiteX13" fmla="*/ 838937 w 1422857"/>
              <a:gd name="connsiteY13" fmla="*/ 578280 h 578280"/>
              <a:gd name="connsiteX14" fmla="*/ 792926 w 1422857"/>
              <a:gd name="connsiteY14" fmla="*/ 531994 h 578280"/>
              <a:gd name="connsiteX15" fmla="*/ 839074 w 1422857"/>
              <a:gd name="connsiteY15" fmla="*/ 485983 h 578280"/>
              <a:gd name="connsiteX16" fmla="*/ 568252 w 1422857"/>
              <a:gd name="connsiteY16" fmla="*/ 485983 h 578280"/>
              <a:gd name="connsiteX17" fmla="*/ 614400 w 1422857"/>
              <a:gd name="connsiteY17" fmla="*/ 532248 h 578280"/>
              <a:gd name="connsiteX18" fmla="*/ 614400 w 1422857"/>
              <a:gd name="connsiteY18" fmla="*/ 532269 h 578280"/>
              <a:gd name="connsiteX19" fmla="*/ 568114 w 1422857"/>
              <a:gd name="connsiteY19" fmla="*/ 578246 h 578280"/>
              <a:gd name="connsiteX20" fmla="*/ 522138 w 1422857"/>
              <a:gd name="connsiteY20" fmla="*/ 531960 h 578280"/>
              <a:gd name="connsiteX21" fmla="*/ 568252 w 1422857"/>
              <a:gd name="connsiteY21" fmla="*/ 485983 h 578280"/>
              <a:gd name="connsiteX22" fmla="*/ 316937 w 1422857"/>
              <a:gd name="connsiteY22" fmla="*/ 485983 h 578280"/>
              <a:gd name="connsiteX23" fmla="*/ 363086 w 1422857"/>
              <a:gd name="connsiteY23" fmla="*/ 532248 h 578280"/>
              <a:gd name="connsiteX24" fmla="*/ 363086 w 1422857"/>
              <a:gd name="connsiteY24" fmla="*/ 532269 h 578280"/>
              <a:gd name="connsiteX25" fmla="*/ 316800 w 1422857"/>
              <a:gd name="connsiteY25" fmla="*/ 578246 h 578280"/>
              <a:gd name="connsiteX26" fmla="*/ 270823 w 1422857"/>
              <a:gd name="connsiteY26" fmla="*/ 531960 h 578280"/>
              <a:gd name="connsiteX27" fmla="*/ 316937 w 1422857"/>
              <a:gd name="connsiteY27" fmla="*/ 485983 h 578280"/>
              <a:gd name="connsiteX28" fmla="*/ 46149 w 1422857"/>
              <a:gd name="connsiteY28" fmla="*/ 485983 h 578280"/>
              <a:gd name="connsiteX29" fmla="*/ 92297 w 1422857"/>
              <a:gd name="connsiteY29" fmla="*/ 532269 h 578280"/>
              <a:gd name="connsiteX30" fmla="*/ 46011 w 1422857"/>
              <a:gd name="connsiteY30" fmla="*/ 578280 h 578280"/>
              <a:gd name="connsiteX31" fmla="*/ 0 w 1422857"/>
              <a:gd name="connsiteY31" fmla="*/ 531994 h 578280"/>
              <a:gd name="connsiteX32" fmla="*/ 46149 w 1422857"/>
              <a:gd name="connsiteY32" fmla="*/ 485983 h 578280"/>
              <a:gd name="connsiteX33" fmla="*/ 1422857 w 1422857"/>
              <a:gd name="connsiteY33" fmla="*/ 298228 h 578280"/>
              <a:gd name="connsiteX34" fmla="*/ 1422857 w 1422857"/>
              <a:gd name="connsiteY34" fmla="*/ 298234 h 578280"/>
              <a:gd name="connsiteX35" fmla="*/ 1422856 w 1422857"/>
              <a:gd name="connsiteY35" fmla="*/ 298231 h 578280"/>
              <a:gd name="connsiteX36" fmla="*/ 92297 w 1422857"/>
              <a:gd name="connsiteY36" fmla="*/ 298228 h 578280"/>
              <a:gd name="connsiteX37" fmla="*/ 92297 w 1422857"/>
              <a:gd name="connsiteY37" fmla="*/ 298234 h 578280"/>
              <a:gd name="connsiteX38" fmla="*/ 92296 w 1422857"/>
              <a:gd name="connsiteY38" fmla="*/ 298231 h 578280"/>
              <a:gd name="connsiteX39" fmla="*/ 839074 w 1422857"/>
              <a:gd name="connsiteY39" fmla="*/ 251949 h 578280"/>
              <a:gd name="connsiteX40" fmla="*/ 885223 w 1422857"/>
              <a:gd name="connsiteY40" fmla="*/ 298234 h 578280"/>
              <a:gd name="connsiteX41" fmla="*/ 838937 w 1422857"/>
              <a:gd name="connsiteY41" fmla="*/ 344246 h 578280"/>
              <a:gd name="connsiteX42" fmla="*/ 792926 w 1422857"/>
              <a:gd name="connsiteY42" fmla="*/ 297960 h 578280"/>
              <a:gd name="connsiteX43" fmla="*/ 839074 w 1422857"/>
              <a:gd name="connsiteY43" fmla="*/ 251949 h 578280"/>
              <a:gd name="connsiteX44" fmla="*/ 568252 w 1422857"/>
              <a:gd name="connsiteY44" fmla="*/ 251949 h 578280"/>
              <a:gd name="connsiteX45" fmla="*/ 614400 w 1422857"/>
              <a:gd name="connsiteY45" fmla="*/ 298214 h 578280"/>
              <a:gd name="connsiteX46" fmla="*/ 614400 w 1422857"/>
              <a:gd name="connsiteY46" fmla="*/ 298234 h 578280"/>
              <a:gd name="connsiteX47" fmla="*/ 568114 w 1422857"/>
              <a:gd name="connsiteY47" fmla="*/ 344211 h 578280"/>
              <a:gd name="connsiteX48" fmla="*/ 522138 w 1422857"/>
              <a:gd name="connsiteY48" fmla="*/ 297926 h 578280"/>
              <a:gd name="connsiteX49" fmla="*/ 568252 w 1422857"/>
              <a:gd name="connsiteY49" fmla="*/ 251949 h 578280"/>
              <a:gd name="connsiteX50" fmla="*/ 1376709 w 1422857"/>
              <a:gd name="connsiteY50" fmla="*/ 251942 h 578280"/>
              <a:gd name="connsiteX51" fmla="*/ 1409368 w 1422857"/>
              <a:gd name="connsiteY51" fmla="*/ 265532 h 578280"/>
              <a:gd name="connsiteX52" fmla="*/ 1422856 w 1422857"/>
              <a:gd name="connsiteY52" fmla="*/ 298231 h 578280"/>
              <a:gd name="connsiteX53" fmla="*/ 1409244 w 1422857"/>
              <a:gd name="connsiteY53" fmla="*/ 330820 h 578280"/>
              <a:gd name="connsiteX54" fmla="*/ 1376572 w 1422857"/>
              <a:gd name="connsiteY54" fmla="*/ 344239 h 578280"/>
              <a:gd name="connsiteX55" fmla="*/ 1330561 w 1422857"/>
              <a:gd name="connsiteY55" fmla="*/ 297953 h 578280"/>
              <a:gd name="connsiteX56" fmla="*/ 1376709 w 1422857"/>
              <a:gd name="connsiteY56" fmla="*/ 251942 h 578280"/>
              <a:gd name="connsiteX57" fmla="*/ 1105886 w 1422857"/>
              <a:gd name="connsiteY57" fmla="*/ 251942 h 578280"/>
              <a:gd name="connsiteX58" fmla="*/ 1152035 w 1422857"/>
              <a:gd name="connsiteY58" fmla="*/ 298207 h 578280"/>
              <a:gd name="connsiteX59" fmla="*/ 1152035 w 1422857"/>
              <a:gd name="connsiteY59" fmla="*/ 298228 h 578280"/>
              <a:gd name="connsiteX60" fmla="*/ 1105749 w 1422857"/>
              <a:gd name="connsiteY60" fmla="*/ 344204 h 578280"/>
              <a:gd name="connsiteX61" fmla="*/ 1059772 w 1422857"/>
              <a:gd name="connsiteY61" fmla="*/ 297919 h 578280"/>
              <a:gd name="connsiteX62" fmla="*/ 1105886 w 1422857"/>
              <a:gd name="connsiteY62" fmla="*/ 251942 h 578280"/>
              <a:gd name="connsiteX63" fmla="*/ 316937 w 1422857"/>
              <a:gd name="connsiteY63" fmla="*/ 251942 h 578280"/>
              <a:gd name="connsiteX64" fmla="*/ 363086 w 1422857"/>
              <a:gd name="connsiteY64" fmla="*/ 298207 h 578280"/>
              <a:gd name="connsiteX65" fmla="*/ 363086 w 1422857"/>
              <a:gd name="connsiteY65" fmla="*/ 298228 h 578280"/>
              <a:gd name="connsiteX66" fmla="*/ 316800 w 1422857"/>
              <a:gd name="connsiteY66" fmla="*/ 344204 h 578280"/>
              <a:gd name="connsiteX67" fmla="*/ 270823 w 1422857"/>
              <a:gd name="connsiteY67" fmla="*/ 297919 h 578280"/>
              <a:gd name="connsiteX68" fmla="*/ 316937 w 1422857"/>
              <a:gd name="connsiteY68" fmla="*/ 251942 h 578280"/>
              <a:gd name="connsiteX69" fmla="*/ 46149 w 1422857"/>
              <a:gd name="connsiteY69" fmla="*/ 251942 h 578280"/>
              <a:gd name="connsiteX70" fmla="*/ 78809 w 1422857"/>
              <a:gd name="connsiteY70" fmla="*/ 265532 h 578280"/>
              <a:gd name="connsiteX71" fmla="*/ 92296 w 1422857"/>
              <a:gd name="connsiteY71" fmla="*/ 298231 h 578280"/>
              <a:gd name="connsiteX72" fmla="*/ 78684 w 1422857"/>
              <a:gd name="connsiteY72" fmla="*/ 330820 h 578280"/>
              <a:gd name="connsiteX73" fmla="*/ 46011 w 1422857"/>
              <a:gd name="connsiteY73" fmla="*/ 344239 h 578280"/>
              <a:gd name="connsiteX74" fmla="*/ 0 w 1422857"/>
              <a:gd name="connsiteY74" fmla="*/ 297953 h 578280"/>
              <a:gd name="connsiteX75" fmla="*/ 46149 w 1422857"/>
              <a:gd name="connsiteY75" fmla="*/ 251942 h 578280"/>
              <a:gd name="connsiteX76" fmla="*/ 1422857 w 1422857"/>
              <a:gd name="connsiteY76" fmla="*/ 46286 h 578280"/>
              <a:gd name="connsiteX77" fmla="*/ 1422857 w 1422857"/>
              <a:gd name="connsiteY77" fmla="*/ 46293 h 578280"/>
              <a:gd name="connsiteX78" fmla="*/ 1422856 w 1422857"/>
              <a:gd name="connsiteY78" fmla="*/ 46290 h 578280"/>
              <a:gd name="connsiteX79" fmla="*/ 92297 w 1422857"/>
              <a:gd name="connsiteY79" fmla="*/ 46286 h 578280"/>
              <a:gd name="connsiteX80" fmla="*/ 92297 w 1422857"/>
              <a:gd name="connsiteY80" fmla="*/ 46293 h 578280"/>
              <a:gd name="connsiteX81" fmla="*/ 92296 w 1422857"/>
              <a:gd name="connsiteY81" fmla="*/ 46290 h 578280"/>
              <a:gd name="connsiteX82" fmla="*/ 839074 w 1422857"/>
              <a:gd name="connsiteY82" fmla="*/ 7 h 578280"/>
              <a:gd name="connsiteX83" fmla="*/ 885223 w 1422857"/>
              <a:gd name="connsiteY83" fmla="*/ 46293 h 578280"/>
              <a:gd name="connsiteX84" fmla="*/ 838937 w 1422857"/>
              <a:gd name="connsiteY84" fmla="*/ 92304 h 578280"/>
              <a:gd name="connsiteX85" fmla="*/ 792926 w 1422857"/>
              <a:gd name="connsiteY85" fmla="*/ 46018 h 578280"/>
              <a:gd name="connsiteX86" fmla="*/ 839074 w 1422857"/>
              <a:gd name="connsiteY86" fmla="*/ 7 h 578280"/>
              <a:gd name="connsiteX87" fmla="*/ 568252 w 1422857"/>
              <a:gd name="connsiteY87" fmla="*/ 7 h 578280"/>
              <a:gd name="connsiteX88" fmla="*/ 614400 w 1422857"/>
              <a:gd name="connsiteY88" fmla="*/ 46272 h 578280"/>
              <a:gd name="connsiteX89" fmla="*/ 614400 w 1422857"/>
              <a:gd name="connsiteY89" fmla="*/ 46293 h 578280"/>
              <a:gd name="connsiteX90" fmla="*/ 568114 w 1422857"/>
              <a:gd name="connsiteY90" fmla="*/ 92270 h 578280"/>
              <a:gd name="connsiteX91" fmla="*/ 522138 w 1422857"/>
              <a:gd name="connsiteY91" fmla="*/ 45984 h 578280"/>
              <a:gd name="connsiteX92" fmla="*/ 568252 w 1422857"/>
              <a:gd name="connsiteY92" fmla="*/ 7 h 578280"/>
              <a:gd name="connsiteX93" fmla="*/ 1376709 w 1422857"/>
              <a:gd name="connsiteY93" fmla="*/ 0 h 578280"/>
              <a:gd name="connsiteX94" fmla="*/ 1409368 w 1422857"/>
              <a:gd name="connsiteY94" fmla="*/ 13591 h 578280"/>
              <a:gd name="connsiteX95" fmla="*/ 1422856 w 1422857"/>
              <a:gd name="connsiteY95" fmla="*/ 46290 h 578280"/>
              <a:gd name="connsiteX96" fmla="*/ 1409244 w 1422857"/>
              <a:gd name="connsiteY96" fmla="*/ 78878 h 578280"/>
              <a:gd name="connsiteX97" fmla="*/ 1376572 w 1422857"/>
              <a:gd name="connsiteY97" fmla="*/ 92297 h 578280"/>
              <a:gd name="connsiteX98" fmla="*/ 1330561 w 1422857"/>
              <a:gd name="connsiteY98" fmla="*/ 46012 h 578280"/>
              <a:gd name="connsiteX99" fmla="*/ 1376709 w 1422857"/>
              <a:gd name="connsiteY99" fmla="*/ 0 h 578280"/>
              <a:gd name="connsiteX100" fmla="*/ 1105886 w 1422857"/>
              <a:gd name="connsiteY100" fmla="*/ 0 h 578280"/>
              <a:gd name="connsiteX101" fmla="*/ 1152035 w 1422857"/>
              <a:gd name="connsiteY101" fmla="*/ 46265 h 578280"/>
              <a:gd name="connsiteX102" fmla="*/ 1152035 w 1422857"/>
              <a:gd name="connsiteY102" fmla="*/ 46286 h 578280"/>
              <a:gd name="connsiteX103" fmla="*/ 1105749 w 1422857"/>
              <a:gd name="connsiteY103" fmla="*/ 92263 h 578280"/>
              <a:gd name="connsiteX104" fmla="*/ 1059772 w 1422857"/>
              <a:gd name="connsiteY104" fmla="*/ 45977 h 578280"/>
              <a:gd name="connsiteX105" fmla="*/ 1105886 w 1422857"/>
              <a:gd name="connsiteY105" fmla="*/ 0 h 578280"/>
              <a:gd name="connsiteX106" fmla="*/ 316937 w 1422857"/>
              <a:gd name="connsiteY106" fmla="*/ 0 h 578280"/>
              <a:gd name="connsiteX107" fmla="*/ 363086 w 1422857"/>
              <a:gd name="connsiteY107" fmla="*/ 46265 h 578280"/>
              <a:gd name="connsiteX108" fmla="*/ 363086 w 1422857"/>
              <a:gd name="connsiteY108" fmla="*/ 46286 h 578280"/>
              <a:gd name="connsiteX109" fmla="*/ 316800 w 1422857"/>
              <a:gd name="connsiteY109" fmla="*/ 92263 h 578280"/>
              <a:gd name="connsiteX110" fmla="*/ 270823 w 1422857"/>
              <a:gd name="connsiteY110" fmla="*/ 45977 h 578280"/>
              <a:gd name="connsiteX111" fmla="*/ 316937 w 1422857"/>
              <a:gd name="connsiteY111" fmla="*/ 0 h 578280"/>
              <a:gd name="connsiteX112" fmla="*/ 46149 w 1422857"/>
              <a:gd name="connsiteY112" fmla="*/ 0 h 578280"/>
              <a:gd name="connsiteX113" fmla="*/ 78809 w 1422857"/>
              <a:gd name="connsiteY113" fmla="*/ 13591 h 578280"/>
              <a:gd name="connsiteX114" fmla="*/ 92296 w 1422857"/>
              <a:gd name="connsiteY114" fmla="*/ 46290 h 578280"/>
              <a:gd name="connsiteX115" fmla="*/ 78684 w 1422857"/>
              <a:gd name="connsiteY115" fmla="*/ 78878 h 578280"/>
              <a:gd name="connsiteX116" fmla="*/ 46011 w 1422857"/>
              <a:gd name="connsiteY116" fmla="*/ 92297 h 578280"/>
              <a:gd name="connsiteX117" fmla="*/ 0 w 1422857"/>
              <a:gd name="connsiteY117" fmla="*/ 46012 h 578280"/>
              <a:gd name="connsiteX118" fmla="*/ 46149 w 1422857"/>
              <a:gd name="connsiteY118" fmla="*/ 0 h 578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1422857" h="578280">
                <a:moveTo>
                  <a:pt x="1376709" y="485983"/>
                </a:moveTo>
                <a:cubicBezTo>
                  <a:pt x="1402232" y="486027"/>
                  <a:pt x="1422890" y="506746"/>
                  <a:pt x="1422857" y="532269"/>
                </a:cubicBezTo>
                <a:cubicBezTo>
                  <a:pt x="1422782" y="557756"/>
                  <a:pt x="1402059" y="578356"/>
                  <a:pt x="1376572" y="578280"/>
                </a:cubicBezTo>
                <a:cubicBezTo>
                  <a:pt x="1351084" y="578204"/>
                  <a:pt x="1330484" y="557481"/>
                  <a:pt x="1330561" y="531994"/>
                </a:cubicBezTo>
                <a:cubicBezTo>
                  <a:pt x="1330636" y="506561"/>
                  <a:pt x="1351275" y="485983"/>
                  <a:pt x="1376709" y="485983"/>
                </a:cubicBezTo>
                <a:close/>
                <a:moveTo>
                  <a:pt x="1105886" y="485983"/>
                </a:moveTo>
                <a:cubicBezTo>
                  <a:pt x="1131405" y="486015"/>
                  <a:pt x="1152067" y="506729"/>
                  <a:pt x="1152035" y="532248"/>
                </a:cubicBezTo>
                <a:cubicBezTo>
                  <a:pt x="1152035" y="532255"/>
                  <a:pt x="1152035" y="532262"/>
                  <a:pt x="1152035" y="532269"/>
                </a:cubicBezTo>
                <a:cubicBezTo>
                  <a:pt x="1151949" y="557746"/>
                  <a:pt x="1131226" y="578331"/>
                  <a:pt x="1105749" y="578246"/>
                </a:cubicBezTo>
                <a:cubicBezTo>
                  <a:pt x="1080271" y="578160"/>
                  <a:pt x="1059687" y="557438"/>
                  <a:pt x="1059772" y="531960"/>
                </a:cubicBezTo>
                <a:cubicBezTo>
                  <a:pt x="1059857" y="506550"/>
                  <a:pt x="1080475" y="485993"/>
                  <a:pt x="1105886" y="485983"/>
                </a:cubicBezTo>
                <a:close/>
                <a:moveTo>
                  <a:pt x="839074" y="485983"/>
                </a:moveTo>
                <a:cubicBezTo>
                  <a:pt x="864597" y="486027"/>
                  <a:pt x="885256" y="506746"/>
                  <a:pt x="885223" y="532269"/>
                </a:cubicBezTo>
                <a:cubicBezTo>
                  <a:pt x="885148" y="557756"/>
                  <a:pt x="864425" y="578356"/>
                  <a:pt x="838937" y="578280"/>
                </a:cubicBezTo>
                <a:cubicBezTo>
                  <a:pt x="813450" y="578204"/>
                  <a:pt x="792850" y="557481"/>
                  <a:pt x="792926" y="531994"/>
                </a:cubicBezTo>
                <a:cubicBezTo>
                  <a:pt x="793001" y="506561"/>
                  <a:pt x="813641" y="485983"/>
                  <a:pt x="839074" y="485983"/>
                </a:cubicBezTo>
                <a:close/>
                <a:moveTo>
                  <a:pt x="568252" y="485983"/>
                </a:moveTo>
                <a:cubicBezTo>
                  <a:pt x="593771" y="486015"/>
                  <a:pt x="614433" y="506729"/>
                  <a:pt x="614400" y="532248"/>
                </a:cubicBezTo>
                <a:cubicBezTo>
                  <a:pt x="614400" y="532255"/>
                  <a:pt x="614400" y="532262"/>
                  <a:pt x="614400" y="532269"/>
                </a:cubicBezTo>
                <a:cubicBezTo>
                  <a:pt x="614315" y="557746"/>
                  <a:pt x="593592" y="578331"/>
                  <a:pt x="568114" y="578246"/>
                </a:cubicBezTo>
                <a:cubicBezTo>
                  <a:pt x="542637" y="578160"/>
                  <a:pt x="522052" y="557438"/>
                  <a:pt x="522138" y="531960"/>
                </a:cubicBezTo>
                <a:cubicBezTo>
                  <a:pt x="522223" y="506550"/>
                  <a:pt x="542840" y="485993"/>
                  <a:pt x="568252" y="485983"/>
                </a:cubicBezTo>
                <a:close/>
                <a:moveTo>
                  <a:pt x="316937" y="485983"/>
                </a:moveTo>
                <a:cubicBezTo>
                  <a:pt x="342456" y="486015"/>
                  <a:pt x="363118" y="506729"/>
                  <a:pt x="363086" y="532248"/>
                </a:cubicBezTo>
                <a:cubicBezTo>
                  <a:pt x="363086" y="532255"/>
                  <a:pt x="363086" y="532262"/>
                  <a:pt x="363086" y="532269"/>
                </a:cubicBezTo>
                <a:cubicBezTo>
                  <a:pt x="363000" y="557746"/>
                  <a:pt x="342277" y="578331"/>
                  <a:pt x="316800" y="578246"/>
                </a:cubicBezTo>
                <a:cubicBezTo>
                  <a:pt x="291322" y="578160"/>
                  <a:pt x="270738" y="557438"/>
                  <a:pt x="270823" y="531960"/>
                </a:cubicBezTo>
                <a:cubicBezTo>
                  <a:pt x="270908" y="506550"/>
                  <a:pt x="291526" y="485993"/>
                  <a:pt x="316937" y="485983"/>
                </a:cubicBezTo>
                <a:close/>
                <a:moveTo>
                  <a:pt x="46149" y="485983"/>
                </a:moveTo>
                <a:cubicBezTo>
                  <a:pt x="71671" y="486027"/>
                  <a:pt x="92330" y="506746"/>
                  <a:pt x="92297" y="532269"/>
                </a:cubicBezTo>
                <a:cubicBezTo>
                  <a:pt x="92222" y="557756"/>
                  <a:pt x="71499" y="578356"/>
                  <a:pt x="46011" y="578280"/>
                </a:cubicBezTo>
                <a:cubicBezTo>
                  <a:pt x="20524" y="578204"/>
                  <a:pt x="-76" y="557481"/>
                  <a:pt x="0" y="531994"/>
                </a:cubicBezTo>
                <a:cubicBezTo>
                  <a:pt x="76" y="506561"/>
                  <a:pt x="20715" y="485983"/>
                  <a:pt x="46149" y="485983"/>
                </a:cubicBezTo>
                <a:close/>
                <a:moveTo>
                  <a:pt x="1422857" y="298228"/>
                </a:moveTo>
                <a:lnTo>
                  <a:pt x="1422857" y="298234"/>
                </a:lnTo>
                <a:lnTo>
                  <a:pt x="1422856" y="298231"/>
                </a:lnTo>
                <a:close/>
                <a:moveTo>
                  <a:pt x="92297" y="298228"/>
                </a:moveTo>
                <a:lnTo>
                  <a:pt x="92297" y="298234"/>
                </a:lnTo>
                <a:lnTo>
                  <a:pt x="92296" y="298231"/>
                </a:lnTo>
                <a:close/>
                <a:moveTo>
                  <a:pt x="839074" y="251949"/>
                </a:moveTo>
                <a:cubicBezTo>
                  <a:pt x="864597" y="251992"/>
                  <a:pt x="885256" y="272712"/>
                  <a:pt x="885223" y="298234"/>
                </a:cubicBezTo>
                <a:cubicBezTo>
                  <a:pt x="885148" y="323721"/>
                  <a:pt x="864425" y="344321"/>
                  <a:pt x="838937" y="344246"/>
                </a:cubicBezTo>
                <a:cubicBezTo>
                  <a:pt x="813450" y="344170"/>
                  <a:pt x="792850" y="323447"/>
                  <a:pt x="792926" y="297960"/>
                </a:cubicBezTo>
                <a:cubicBezTo>
                  <a:pt x="793001" y="272527"/>
                  <a:pt x="813641" y="251949"/>
                  <a:pt x="839074" y="251949"/>
                </a:cubicBezTo>
                <a:close/>
                <a:moveTo>
                  <a:pt x="568252" y="251949"/>
                </a:moveTo>
                <a:cubicBezTo>
                  <a:pt x="593771" y="251981"/>
                  <a:pt x="614433" y="272694"/>
                  <a:pt x="614400" y="298214"/>
                </a:cubicBezTo>
                <a:cubicBezTo>
                  <a:pt x="614400" y="298221"/>
                  <a:pt x="614400" y="298228"/>
                  <a:pt x="614400" y="298234"/>
                </a:cubicBezTo>
                <a:cubicBezTo>
                  <a:pt x="614315" y="323712"/>
                  <a:pt x="593592" y="344297"/>
                  <a:pt x="568114" y="344211"/>
                </a:cubicBezTo>
                <a:cubicBezTo>
                  <a:pt x="542637" y="344126"/>
                  <a:pt x="522052" y="323403"/>
                  <a:pt x="522138" y="297926"/>
                </a:cubicBezTo>
                <a:cubicBezTo>
                  <a:pt x="522223" y="272515"/>
                  <a:pt x="542840" y="251958"/>
                  <a:pt x="568252" y="251949"/>
                </a:cubicBezTo>
                <a:close/>
                <a:moveTo>
                  <a:pt x="1376709" y="251942"/>
                </a:moveTo>
                <a:cubicBezTo>
                  <a:pt x="1389472" y="251964"/>
                  <a:pt x="1401018" y="257155"/>
                  <a:pt x="1409368" y="265532"/>
                </a:cubicBezTo>
                <a:lnTo>
                  <a:pt x="1422856" y="298231"/>
                </a:lnTo>
                <a:lnTo>
                  <a:pt x="1409244" y="330820"/>
                </a:lnTo>
                <a:cubicBezTo>
                  <a:pt x="1400868" y="339146"/>
                  <a:pt x="1389316" y="344277"/>
                  <a:pt x="1376572" y="344239"/>
                </a:cubicBezTo>
                <a:cubicBezTo>
                  <a:pt x="1351084" y="344163"/>
                  <a:pt x="1330484" y="323440"/>
                  <a:pt x="1330561" y="297953"/>
                </a:cubicBezTo>
                <a:cubicBezTo>
                  <a:pt x="1330636" y="272520"/>
                  <a:pt x="1351275" y="251942"/>
                  <a:pt x="1376709" y="251942"/>
                </a:cubicBezTo>
                <a:close/>
                <a:moveTo>
                  <a:pt x="1105886" y="251942"/>
                </a:moveTo>
                <a:cubicBezTo>
                  <a:pt x="1131405" y="251974"/>
                  <a:pt x="1152067" y="272688"/>
                  <a:pt x="1152035" y="298207"/>
                </a:cubicBezTo>
                <a:lnTo>
                  <a:pt x="1152035" y="298228"/>
                </a:lnTo>
                <a:cubicBezTo>
                  <a:pt x="1151949" y="323705"/>
                  <a:pt x="1131226" y="344290"/>
                  <a:pt x="1105749" y="344204"/>
                </a:cubicBezTo>
                <a:cubicBezTo>
                  <a:pt x="1080271" y="344119"/>
                  <a:pt x="1059687" y="323397"/>
                  <a:pt x="1059772" y="297919"/>
                </a:cubicBezTo>
                <a:cubicBezTo>
                  <a:pt x="1059857" y="272508"/>
                  <a:pt x="1080475" y="251951"/>
                  <a:pt x="1105886" y="251942"/>
                </a:cubicBezTo>
                <a:close/>
                <a:moveTo>
                  <a:pt x="316937" y="251942"/>
                </a:moveTo>
                <a:cubicBezTo>
                  <a:pt x="342456" y="251974"/>
                  <a:pt x="363118" y="272688"/>
                  <a:pt x="363086" y="298207"/>
                </a:cubicBezTo>
                <a:lnTo>
                  <a:pt x="363086" y="298228"/>
                </a:lnTo>
                <a:cubicBezTo>
                  <a:pt x="363000" y="323705"/>
                  <a:pt x="342277" y="344290"/>
                  <a:pt x="316800" y="344204"/>
                </a:cubicBezTo>
                <a:cubicBezTo>
                  <a:pt x="291322" y="344119"/>
                  <a:pt x="270738" y="323397"/>
                  <a:pt x="270823" y="297919"/>
                </a:cubicBezTo>
                <a:cubicBezTo>
                  <a:pt x="270908" y="272508"/>
                  <a:pt x="291526" y="251951"/>
                  <a:pt x="316937" y="251942"/>
                </a:cubicBezTo>
                <a:close/>
                <a:moveTo>
                  <a:pt x="46149" y="251942"/>
                </a:moveTo>
                <a:cubicBezTo>
                  <a:pt x="58912" y="251964"/>
                  <a:pt x="70458" y="257155"/>
                  <a:pt x="78809" y="265532"/>
                </a:cubicBezTo>
                <a:lnTo>
                  <a:pt x="92296" y="298231"/>
                </a:lnTo>
                <a:lnTo>
                  <a:pt x="78684" y="330820"/>
                </a:lnTo>
                <a:cubicBezTo>
                  <a:pt x="70308" y="339146"/>
                  <a:pt x="58755" y="344277"/>
                  <a:pt x="46011" y="344239"/>
                </a:cubicBezTo>
                <a:cubicBezTo>
                  <a:pt x="20524" y="344163"/>
                  <a:pt x="-76" y="323440"/>
                  <a:pt x="0" y="297953"/>
                </a:cubicBezTo>
                <a:cubicBezTo>
                  <a:pt x="76" y="272520"/>
                  <a:pt x="20715" y="251942"/>
                  <a:pt x="46149" y="251942"/>
                </a:cubicBezTo>
                <a:close/>
                <a:moveTo>
                  <a:pt x="1422857" y="46286"/>
                </a:moveTo>
                <a:lnTo>
                  <a:pt x="1422857" y="46293"/>
                </a:lnTo>
                <a:lnTo>
                  <a:pt x="1422856" y="46290"/>
                </a:lnTo>
                <a:close/>
                <a:moveTo>
                  <a:pt x="92297" y="46286"/>
                </a:moveTo>
                <a:lnTo>
                  <a:pt x="92297" y="46293"/>
                </a:lnTo>
                <a:lnTo>
                  <a:pt x="92296" y="46290"/>
                </a:lnTo>
                <a:close/>
                <a:moveTo>
                  <a:pt x="839074" y="7"/>
                </a:moveTo>
                <a:cubicBezTo>
                  <a:pt x="864597" y="51"/>
                  <a:pt x="885256" y="20770"/>
                  <a:pt x="885223" y="46293"/>
                </a:cubicBezTo>
                <a:cubicBezTo>
                  <a:pt x="885148" y="71780"/>
                  <a:pt x="864425" y="92380"/>
                  <a:pt x="838937" y="92304"/>
                </a:cubicBezTo>
                <a:cubicBezTo>
                  <a:pt x="813450" y="92228"/>
                  <a:pt x="792850" y="71505"/>
                  <a:pt x="792926" y="46018"/>
                </a:cubicBezTo>
                <a:cubicBezTo>
                  <a:pt x="793001" y="20585"/>
                  <a:pt x="813641" y="7"/>
                  <a:pt x="839074" y="7"/>
                </a:cubicBezTo>
                <a:close/>
                <a:moveTo>
                  <a:pt x="568252" y="7"/>
                </a:moveTo>
                <a:cubicBezTo>
                  <a:pt x="593771" y="39"/>
                  <a:pt x="614433" y="20753"/>
                  <a:pt x="614400" y="46272"/>
                </a:cubicBezTo>
                <a:cubicBezTo>
                  <a:pt x="614400" y="46279"/>
                  <a:pt x="614400" y="46286"/>
                  <a:pt x="614400" y="46293"/>
                </a:cubicBezTo>
                <a:cubicBezTo>
                  <a:pt x="614315" y="71770"/>
                  <a:pt x="593592" y="92355"/>
                  <a:pt x="568114" y="92270"/>
                </a:cubicBezTo>
                <a:cubicBezTo>
                  <a:pt x="542637" y="92184"/>
                  <a:pt x="522052" y="71462"/>
                  <a:pt x="522138" y="45984"/>
                </a:cubicBezTo>
                <a:cubicBezTo>
                  <a:pt x="522223" y="20574"/>
                  <a:pt x="542840" y="17"/>
                  <a:pt x="568252" y="7"/>
                </a:cubicBezTo>
                <a:close/>
                <a:moveTo>
                  <a:pt x="1376709" y="0"/>
                </a:moveTo>
                <a:cubicBezTo>
                  <a:pt x="1389472" y="22"/>
                  <a:pt x="1401018" y="5214"/>
                  <a:pt x="1409368" y="13591"/>
                </a:cubicBezTo>
                <a:lnTo>
                  <a:pt x="1422856" y="46290"/>
                </a:lnTo>
                <a:lnTo>
                  <a:pt x="1409244" y="78878"/>
                </a:lnTo>
                <a:cubicBezTo>
                  <a:pt x="1400868" y="87204"/>
                  <a:pt x="1389316" y="92335"/>
                  <a:pt x="1376572" y="92297"/>
                </a:cubicBezTo>
                <a:cubicBezTo>
                  <a:pt x="1351084" y="92221"/>
                  <a:pt x="1330484" y="71499"/>
                  <a:pt x="1330561" y="46012"/>
                </a:cubicBezTo>
                <a:cubicBezTo>
                  <a:pt x="1330636" y="20578"/>
                  <a:pt x="1351275" y="0"/>
                  <a:pt x="1376709" y="0"/>
                </a:cubicBezTo>
                <a:close/>
                <a:moveTo>
                  <a:pt x="1105886" y="0"/>
                </a:moveTo>
                <a:cubicBezTo>
                  <a:pt x="1131405" y="32"/>
                  <a:pt x="1152067" y="20746"/>
                  <a:pt x="1152035" y="46265"/>
                </a:cubicBezTo>
                <a:lnTo>
                  <a:pt x="1152035" y="46286"/>
                </a:lnTo>
                <a:cubicBezTo>
                  <a:pt x="1151949" y="71763"/>
                  <a:pt x="1131226" y="92348"/>
                  <a:pt x="1105749" y="92263"/>
                </a:cubicBezTo>
                <a:cubicBezTo>
                  <a:pt x="1080271" y="92178"/>
                  <a:pt x="1059687" y="71455"/>
                  <a:pt x="1059772" y="45977"/>
                </a:cubicBezTo>
                <a:cubicBezTo>
                  <a:pt x="1059857" y="20567"/>
                  <a:pt x="1080475" y="10"/>
                  <a:pt x="1105886" y="0"/>
                </a:cubicBezTo>
                <a:close/>
                <a:moveTo>
                  <a:pt x="316937" y="0"/>
                </a:moveTo>
                <a:cubicBezTo>
                  <a:pt x="342456" y="32"/>
                  <a:pt x="363118" y="20746"/>
                  <a:pt x="363086" y="46265"/>
                </a:cubicBezTo>
                <a:lnTo>
                  <a:pt x="363086" y="46286"/>
                </a:lnTo>
                <a:cubicBezTo>
                  <a:pt x="363000" y="71763"/>
                  <a:pt x="342277" y="92348"/>
                  <a:pt x="316800" y="92263"/>
                </a:cubicBezTo>
                <a:cubicBezTo>
                  <a:pt x="291322" y="92178"/>
                  <a:pt x="270738" y="71455"/>
                  <a:pt x="270823" y="45977"/>
                </a:cubicBezTo>
                <a:cubicBezTo>
                  <a:pt x="270908" y="20567"/>
                  <a:pt x="291526" y="10"/>
                  <a:pt x="316937" y="0"/>
                </a:cubicBezTo>
                <a:close/>
                <a:moveTo>
                  <a:pt x="46149" y="0"/>
                </a:moveTo>
                <a:cubicBezTo>
                  <a:pt x="58912" y="22"/>
                  <a:pt x="70458" y="5214"/>
                  <a:pt x="78809" y="13591"/>
                </a:cubicBezTo>
                <a:lnTo>
                  <a:pt x="92296" y="46290"/>
                </a:lnTo>
                <a:lnTo>
                  <a:pt x="78684" y="78878"/>
                </a:lnTo>
                <a:cubicBezTo>
                  <a:pt x="70308" y="87204"/>
                  <a:pt x="58755" y="92335"/>
                  <a:pt x="46011" y="92297"/>
                </a:cubicBezTo>
                <a:cubicBezTo>
                  <a:pt x="20524" y="92221"/>
                  <a:pt x="-76" y="71499"/>
                  <a:pt x="0" y="46012"/>
                </a:cubicBezTo>
                <a:cubicBezTo>
                  <a:pt x="76" y="20578"/>
                  <a:pt x="20715" y="0"/>
                  <a:pt x="46149" y="0"/>
                </a:cubicBezTo>
                <a:close/>
              </a:path>
            </a:pathLst>
          </a:custGeom>
          <a:solidFill>
            <a:schemeClr val="accent3"/>
          </a:solidFill>
          <a:ln w="3429"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36" name="PPT世界-21"/>
          <p:cNvSpPr/>
          <p:nvPr/>
        </p:nvSpPr>
        <p:spPr>
          <a:xfrm>
            <a:off x="4421280" y="394079"/>
            <a:ext cx="352868" cy="350118"/>
          </a:xfrm>
          <a:custGeom>
            <a:avLst/>
            <a:gdLst>
              <a:gd name="connsiteX0" fmla="*/ 306514 w 352868"/>
              <a:gd name="connsiteY0" fmla="*/ 24 h 350118"/>
              <a:gd name="connsiteX1" fmla="*/ 352834 w 352868"/>
              <a:gd name="connsiteY1" fmla="*/ 46005 h 350118"/>
              <a:gd name="connsiteX2" fmla="*/ 46354 w 352868"/>
              <a:gd name="connsiteY2" fmla="*/ 350091 h 350118"/>
              <a:gd name="connsiteX3" fmla="*/ 34 w 352868"/>
              <a:gd name="connsiteY3" fmla="*/ 304114 h 350118"/>
              <a:gd name="connsiteX4" fmla="*/ 46320 w 352868"/>
              <a:gd name="connsiteY4" fmla="*/ 0 h 350118"/>
              <a:gd name="connsiteX5" fmla="*/ 352868 w 352868"/>
              <a:gd name="connsiteY5" fmla="*/ 304149 h 350118"/>
              <a:gd name="connsiteX6" fmla="*/ 306548 w 352868"/>
              <a:gd name="connsiteY6" fmla="*/ 350119 h 350118"/>
              <a:gd name="connsiteX7" fmla="*/ 0 w 352868"/>
              <a:gd name="connsiteY7" fmla="*/ 45970 h 35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2868" h="350118">
                <a:moveTo>
                  <a:pt x="306514" y="24"/>
                </a:moveTo>
                <a:lnTo>
                  <a:pt x="352834" y="46005"/>
                </a:lnTo>
                <a:lnTo>
                  <a:pt x="46354" y="350091"/>
                </a:lnTo>
                <a:lnTo>
                  <a:pt x="34" y="304114"/>
                </a:lnTo>
                <a:close/>
                <a:moveTo>
                  <a:pt x="46320" y="0"/>
                </a:moveTo>
                <a:lnTo>
                  <a:pt x="352868" y="304149"/>
                </a:lnTo>
                <a:lnTo>
                  <a:pt x="306548" y="350119"/>
                </a:lnTo>
                <a:lnTo>
                  <a:pt x="0" y="45970"/>
                </a:ln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45" name="PPT世界-22"/>
          <p:cNvSpPr/>
          <p:nvPr/>
        </p:nvSpPr>
        <p:spPr>
          <a:xfrm>
            <a:off x="11482699" y="607161"/>
            <a:ext cx="709301" cy="1418602"/>
          </a:xfrm>
          <a:custGeom>
            <a:avLst/>
            <a:gdLst>
              <a:gd name="connsiteX0" fmla="*/ 709301 w 709301"/>
              <a:gd name="connsiteY0" fmla="*/ 0 h 1418602"/>
              <a:gd name="connsiteX1" fmla="*/ 709301 w 709301"/>
              <a:gd name="connsiteY1" fmla="*/ 297056 h 1418602"/>
              <a:gd name="connsiteX2" fmla="*/ 709300 w 709301"/>
              <a:gd name="connsiteY2" fmla="*/ 297056 h 1418602"/>
              <a:gd name="connsiteX3" fmla="*/ 297055 w 709301"/>
              <a:gd name="connsiteY3" fmla="*/ 709301 h 1418602"/>
              <a:gd name="connsiteX4" fmla="*/ 709300 w 709301"/>
              <a:gd name="connsiteY4" fmla="*/ 1121546 h 1418602"/>
              <a:gd name="connsiteX5" fmla="*/ 709301 w 709301"/>
              <a:gd name="connsiteY5" fmla="*/ 1121546 h 1418602"/>
              <a:gd name="connsiteX6" fmla="*/ 709301 w 709301"/>
              <a:gd name="connsiteY6" fmla="*/ 1418602 h 1418602"/>
              <a:gd name="connsiteX7" fmla="*/ 0 w 709301"/>
              <a:gd name="connsiteY7" fmla="*/ 709301 h 1418602"/>
              <a:gd name="connsiteX8" fmla="*/ 709301 w 709301"/>
              <a:gd name="connsiteY8" fmla="*/ 0 h 14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9301" h="1418602">
                <a:moveTo>
                  <a:pt x="709301" y="0"/>
                </a:moveTo>
                <a:lnTo>
                  <a:pt x="709301" y="297056"/>
                </a:lnTo>
                <a:lnTo>
                  <a:pt x="709300" y="297056"/>
                </a:lnTo>
                <a:cubicBezTo>
                  <a:pt x="481623" y="297056"/>
                  <a:pt x="297055" y="481624"/>
                  <a:pt x="297055" y="709301"/>
                </a:cubicBezTo>
                <a:cubicBezTo>
                  <a:pt x="297055" y="936978"/>
                  <a:pt x="481623" y="1121546"/>
                  <a:pt x="709300" y="1121546"/>
                </a:cubicBezTo>
                <a:lnTo>
                  <a:pt x="709301" y="1121546"/>
                </a:lnTo>
                <a:lnTo>
                  <a:pt x="709301" y="1418602"/>
                </a:lnTo>
                <a:cubicBezTo>
                  <a:pt x="317565" y="1418602"/>
                  <a:pt x="0" y="1101037"/>
                  <a:pt x="0" y="709301"/>
                </a:cubicBezTo>
                <a:cubicBezTo>
                  <a:pt x="0" y="317565"/>
                  <a:pt x="317565" y="0"/>
                  <a:pt x="709301"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Bold" panose="020B0800000000000000" pitchFamily="34" charset="-122"/>
            </a:endParaRPr>
          </a:p>
        </p:txBody>
      </p:sp>
      <p:pic>
        <p:nvPicPr>
          <p:cNvPr id="46" name="图片 45">
            <a:hlinkClick r:id="rId4"/>
            <a:extLst>
              <a:ext uri="{FF2B5EF4-FFF2-40B4-BE49-F238E27FC236}">
                <a16:creationId xmlns:a16="http://schemas.microsoft.com/office/drawing/2014/main" id="{420469FB-04B4-40CE-902D-4C80310A9276}"/>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423815" y="378389"/>
            <a:ext cx="1296883"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PPT世界-1"/>
          <p:cNvGrpSpPr/>
          <p:nvPr/>
        </p:nvGrpSpPr>
        <p:grpSpPr>
          <a:xfrm>
            <a:off x="294423" y="200831"/>
            <a:ext cx="2439946" cy="956749"/>
            <a:chOff x="1025842" y="2288655"/>
            <a:chExt cx="2439946" cy="956749"/>
          </a:xfrm>
        </p:grpSpPr>
        <p:grpSp>
          <p:nvGrpSpPr>
            <p:cNvPr id="19" name="组合 18"/>
            <p:cNvGrpSpPr/>
            <p:nvPr/>
          </p:nvGrpSpPr>
          <p:grpSpPr>
            <a:xfrm>
              <a:off x="1622508" y="2479706"/>
              <a:ext cx="1843280" cy="538364"/>
              <a:chOff x="1183584" y="2830771"/>
              <a:chExt cx="1843280" cy="538364"/>
            </a:xfrm>
          </p:grpSpPr>
          <p:sp>
            <p:nvSpPr>
              <p:cNvPr id="23" name="PPT世界-1-1"/>
              <p:cNvSpPr/>
              <p:nvPr/>
            </p:nvSpPr>
            <p:spPr>
              <a:xfrm>
                <a:off x="1183584" y="2830771"/>
                <a:ext cx="1843280" cy="538364"/>
              </a:xfrm>
              <a:custGeom>
                <a:avLst/>
                <a:gdLst>
                  <a:gd name="connsiteX0" fmla="*/ 0 w 4955211"/>
                  <a:gd name="connsiteY0" fmla="*/ 0 h 1148039"/>
                  <a:gd name="connsiteX1" fmla="*/ 4955212 w 4955211"/>
                  <a:gd name="connsiteY1" fmla="*/ 80688 h 1148039"/>
                  <a:gd name="connsiteX2" fmla="*/ 4955212 w 4955211"/>
                  <a:gd name="connsiteY2" fmla="*/ 1148040 h 1148039"/>
                  <a:gd name="connsiteX3" fmla="*/ 0 w 4955211"/>
                  <a:gd name="connsiteY3" fmla="*/ 1067332 h 1148039"/>
                  <a:gd name="connsiteX4" fmla="*/ 0 w 4955211"/>
                  <a:gd name="connsiteY4" fmla="*/ 0 h 1148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5211" h="1148039">
                    <a:moveTo>
                      <a:pt x="0" y="0"/>
                    </a:moveTo>
                    <a:lnTo>
                      <a:pt x="4955212" y="80688"/>
                    </a:lnTo>
                    <a:lnTo>
                      <a:pt x="4955212" y="1148040"/>
                    </a:lnTo>
                    <a:lnTo>
                      <a:pt x="0" y="1067332"/>
                    </a:lnTo>
                    <a:lnTo>
                      <a:pt x="0" y="0"/>
                    </a:lnTo>
                    <a:close/>
                  </a:path>
                </a:pathLst>
              </a:custGeom>
              <a:solidFill>
                <a:schemeClr val="accent3"/>
              </a:solidFill>
              <a:ln w="3429" cap="flat">
                <a:noFill/>
                <a:prstDash val="solid"/>
                <a:miter/>
              </a:ln>
            </p:spPr>
            <p:txBody>
              <a:bodyPr rtlCol="0" anchor="ctr"/>
              <a:lstStyle/>
              <a:p>
                <a:endParaRPr lang="zh-CN" altLang="en-US" sz="900">
                  <a:cs typeface="思源黑体 CN Bold" panose="020B0800000000000000" pitchFamily="34" charset="-122"/>
                </a:endParaRPr>
              </a:p>
            </p:txBody>
          </p:sp>
          <p:sp>
            <p:nvSpPr>
              <p:cNvPr id="24" name="PPT世界-1-2"/>
              <p:cNvSpPr txBox="1"/>
              <p:nvPr/>
            </p:nvSpPr>
            <p:spPr>
              <a:xfrm flipH="1">
                <a:off x="1361667" y="2878100"/>
                <a:ext cx="1522382" cy="461665"/>
              </a:xfrm>
              <a:prstGeom prst="rect">
                <a:avLst/>
              </a:prstGeom>
              <a:noFill/>
            </p:spPr>
            <p:txBody>
              <a:bodyPr wrap="square">
                <a:spAutoFit/>
              </a:bodyPr>
              <a:lstStyle/>
              <a:p>
                <a:pPr algn="ctr">
                  <a:defRPr/>
                </a:pPr>
                <a:r>
                  <a:rPr lang="zh-CN" altLang="en-US" sz="2400" kern="0" dirty="0">
                    <a:ln w="12700">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经验总结</a:t>
                </a:r>
              </a:p>
            </p:txBody>
          </p:sp>
        </p:grpSp>
        <p:sp>
          <p:nvSpPr>
            <p:cNvPr id="20" name="PPT世界-1-3"/>
            <p:cNvSpPr/>
            <p:nvPr/>
          </p:nvSpPr>
          <p:spPr>
            <a:xfrm>
              <a:off x="1025842" y="2288655"/>
              <a:ext cx="782248" cy="542116"/>
            </a:xfrm>
            <a:custGeom>
              <a:avLst/>
              <a:gdLst>
                <a:gd name="connsiteX0" fmla="*/ 0 w 4090080"/>
                <a:gd name="connsiteY0" fmla="*/ 58347 h 1126734"/>
                <a:gd name="connsiteX1" fmla="*/ 4090080 w 4090080"/>
                <a:gd name="connsiteY1" fmla="*/ 0 h 1126734"/>
                <a:gd name="connsiteX2" fmla="*/ 4090080 w 4090080"/>
                <a:gd name="connsiteY2" fmla="*/ 1068387 h 1126734"/>
                <a:gd name="connsiteX3" fmla="*/ 0 w 4090080"/>
                <a:gd name="connsiteY3" fmla="*/ 1126735 h 1126734"/>
                <a:gd name="connsiteX4" fmla="*/ 0 w 4090080"/>
                <a:gd name="connsiteY4" fmla="*/ 58347 h 1126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0080" h="1126734">
                  <a:moveTo>
                    <a:pt x="0" y="58347"/>
                  </a:moveTo>
                  <a:lnTo>
                    <a:pt x="4090080" y="0"/>
                  </a:lnTo>
                  <a:lnTo>
                    <a:pt x="4090080" y="1068387"/>
                  </a:lnTo>
                  <a:lnTo>
                    <a:pt x="0" y="1126735"/>
                  </a:lnTo>
                  <a:lnTo>
                    <a:pt x="0" y="58347"/>
                  </a:lnTo>
                  <a:close/>
                </a:path>
              </a:pathLst>
            </a:custGeom>
            <a:solidFill>
              <a:schemeClr val="accent1"/>
            </a:solidFill>
            <a:ln w="3429" cap="flat">
              <a:noFill/>
              <a:prstDash val="solid"/>
              <a:miter/>
            </a:ln>
          </p:spPr>
          <p:txBody>
            <a:bodyPr rtlCol="0" anchor="ctr"/>
            <a:lstStyle/>
            <a:p>
              <a:endParaRPr lang="zh-CN" altLang="en-US" sz="900">
                <a:cs typeface="思源黑体 CN Bold" panose="020B0800000000000000" pitchFamily="34" charset="-122"/>
              </a:endParaRPr>
            </a:p>
          </p:txBody>
        </p:sp>
        <p:sp>
          <p:nvSpPr>
            <p:cNvPr id="21" name="PPT世界-1-4"/>
            <p:cNvSpPr txBox="1"/>
            <p:nvPr/>
          </p:nvSpPr>
          <p:spPr>
            <a:xfrm rot="60000" flipH="1">
              <a:off x="1678529" y="3029960"/>
              <a:ext cx="1766508" cy="215444"/>
            </a:xfrm>
            <a:prstGeom prst="rect">
              <a:avLst/>
            </a:prstGeom>
            <a:noFill/>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w="12700">
                    <a:noFill/>
                  </a:ln>
                  <a:solidFill>
                    <a:srgbClr val="262008"/>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SUMMARIZE EXPERIENCE</a:t>
              </a:r>
            </a:p>
          </p:txBody>
        </p:sp>
        <p:sp>
          <p:nvSpPr>
            <p:cNvPr id="22" name="PPT世界-1-5"/>
            <p:cNvSpPr txBox="1"/>
            <p:nvPr/>
          </p:nvSpPr>
          <p:spPr>
            <a:xfrm rot="21540000" flipH="1">
              <a:off x="1081346" y="2301734"/>
              <a:ext cx="671240" cy="523220"/>
            </a:xfrm>
            <a:prstGeom prst="rect">
              <a:avLst/>
            </a:prstGeom>
            <a:noFill/>
          </p:spPr>
          <p:txBody>
            <a:bodyPr wrap="square">
              <a:spAutoFit/>
            </a:bodyPr>
            <a:lstStyle/>
            <a:p>
              <a:pPr algn="ctr">
                <a:defRPr/>
              </a:pPr>
              <a:r>
                <a:rPr lang="en-US" altLang="zh-CN" sz="28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28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52" name="PPT世界-3"/>
          <p:cNvGrpSpPr/>
          <p:nvPr/>
        </p:nvGrpSpPr>
        <p:grpSpPr>
          <a:xfrm>
            <a:off x="717995" y="3232676"/>
            <a:ext cx="10756011" cy="800668"/>
            <a:chOff x="914862" y="3232676"/>
            <a:chExt cx="10756011" cy="800668"/>
          </a:xfrm>
        </p:grpSpPr>
        <p:sp>
          <p:nvSpPr>
            <p:cNvPr id="53" name="PPT世界-3-1"/>
            <p:cNvSpPr/>
            <p:nvPr/>
          </p:nvSpPr>
          <p:spPr>
            <a:xfrm>
              <a:off x="914862" y="3570336"/>
              <a:ext cx="10756011" cy="125349"/>
            </a:xfrm>
            <a:custGeom>
              <a:avLst/>
              <a:gdLst>
                <a:gd name="connsiteX0" fmla="*/ 0 w 4303776"/>
                <a:gd name="connsiteY0" fmla="*/ 115824 h 115824"/>
                <a:gd name="connsiteX1" fmla="*/ 4303776 w 4303776"/>
                <a:gd name="connsiteY1" fmla="*/ 115824 h 115824"/>
                <a:gd name="connsiteX2" fmla="*/ 4187952 w 4303776"/>
                <a:gd name="connsiteY2" fmla="*/ 0 h 115824"/>
                <a:gd name="connsiteX0-1" fmla="*/ 0 w 6574536"/>
                <a:gd name="connsiteY0-2" fmla="*/ 115824 h 115824"/>
                <a:gd name="connsiteX1-3" fmla="*/ 6574536 w 6574536"/>
                <a:gd name="connsiteY1-4" fmla="*/ 115824 h 115824"/>
                <a:gd name="connsiteX2-5" fmla="*/ 6458712 w 6574536"/>
                <a:gd name="connsiteY2-6" fmla="*/ 0 h 115824"/>
                <a:gd name="connsiteX0-7" fmla="*/ 0 w 10756011"/>
                <a:gd name="connsiteY0-8" fmla="*/ 125349 h 125349"/>
                <a:gd name="connsiteX1-9" fmla="*/ 10756011 w 10756011"/>
                <a:gd name="connsiteY1-10" fmla="*/ 115824 h 125349"/>
                <a:gd name="connsiteX2-11" fmla="*/ 10640187 w 10756011"/>
                <a:gd name="connsiteY2-12" fmla="*/ 0 h 125349"/>
              </a:gdLst>
              <a:ahLst/>
              <a:cxnLst>
                <a:cxn ang="0">
                  <a:pos x="connsiteX0-1" y="connsiteY0-2"/>
                </a:cxn>
                <a:cxn ang="0">
                  <a:pos x="connsiteX1-3" y="connsiteY1-4"/>
                </a:cxn>
                <a:cxn ang="0">
                  <a:pos x="connsiteX2-5" y="connsiteY2-6"/>
                </a:cxn>
              </a:cxnLst>
              <a:rect l="l" t="t" r="r" b="b"/>
              <a:pathLst>
                <a:path w="10756011" h="125349">
                  <a:moveTo>
                    <a:pt x="0" y="125349"/>
                  </a:moveTo>
                  <a:lnTo>
                    <a:pt x="10756011" y="115824"/>
                  </a:lnTo>
                  <a:lnTo>
                    <a:pt x="10640187" y="0"/>
                  </a:lnTo>
                </a:path>
              </a:pathLst>
            </a:custGeom>
            <a:noFill/>
            <a:ln w="190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4" name="PPT世界-3-2"/>
            <p:cNvSpPr txBox="1"/>
            <p:nvPr/>
          </p:nvSpPr>
          <p:spPr>
            <a:xfrm>
              <a:off x="3818059" y="3232676"/>
              <a:ext cx="927735" cy="800668"/>
            </a:xfrm>
            <a:prstGeom prst="rect">
              <a:avLst/>
            </a:prstGeom>
          </p:spPr>
          <p:txBody>
            <a:bodyPr vert="horz" wrap="square" lIns="0" tIns="12700" rIns="0" bIns="0" rtlCol="0">
              <a:noAutofit/>
            </a:bodyPr>
            <a:lstStyle/>
            <a:p>
              <a:pPr marL="0" marR="5080" lvl="0" indent="0" algn="ctr"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3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标题</a:t>
              </a:r>
              <a:endParaRPr kumimoji="0" lang="en-US" altLang="zh-CN" sz="1800" b="0" i="0" u="none" strike="noStrike" kern="1200" cap="none" spc="-3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5080" lvl="0" indent="0" algn="ctr"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3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文字添加</a:t>
              </a:r>
            </a:p>
          </p:txBody>
        </p:sp>
        <p:sp>
          <p:nvSpPr>
            <p:cNvPr id="55" name="PPT世界-3-3"/>
            <p:cNvSpPr txBox="1"/>
            <p:nvPr/>
          </p:nvSpPr>
          <p:spPr>
            <a:xfrm>
              <a:off x="7744232" y="3232676"/>
              <a:ext cx="927735" cy="800668"/>
            </a:xfrm>
            <a:prstGeom prst="rect">
              <a:avLst/>
            </a:prstGeom>
          </p:spPr>
          <p:txBody>
            <a:bodyPr vert="horz" wrap="square" lIns="0" tIns="12700" rIns="0" bIns="0" rtlCol="0">
              <a:noAutofit/>
            </a:bodyPr>
            <a:lstStyle/>
            <a:p>
              <a:pPr marL="0" marR="5080" lvl="0" indent="0" algn="ctr"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3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标题</a:t>
              </a:r>
              <a:endParaRPr kumimoji="0" lang="en-US" altLang="zh-CN" sz="1800" b="0" i="0" u="none" strike="noStrike" kern="1200" cap="none" spc="-3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5080" lvl="0" indent="0" algn="ctr"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3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文字添加</a:t>
              </a:r>
            </a:p>
          </p:txBody>
        </p:sp>
      </p:grpSp>
      <p:grpSp>
        <p:nvGrpSpPr>
          <p:cNvPr id="56" name="PPT世界-4"/>
          <p:cNvGrpSpPr/>
          <p:nvPr/>
        </p:nvGrpSpPr>
        <p:grpSpPr>
          <a:xfrm>
            <a:off x="960935" y="1590655"/>
            <a:ext cx="2424004" cy="4322583"/>
            <a:chOff x="695488" y="1590655"/>
            <a:chExt cx="2424004" cy="4322583"/>
          </a:xfrm>
        </p:grpSpPr>
        <p:sp>
          <p:nvSpPr>
            <p:cNvPr id="57" name="PPT世界-4-1"/>
            <p:cNvSpPr/>
            <p:nvPr/>
          </p:nvSpPr>
          <p:spPr>
            <a:xfrm>
              <a:off x="695488" y="2459516"/>
              <a:ext cx="2424004" cy="2365103"/>
            </a:xfrm>
            <a:prstGeom prst="ellipse">
              <a:avLst/>
            </a:prstGeom>
            <a:solidFill>
              <a:schemeClr val="accent1"/>
            </a:solidFill>
            <a:ln>
              <a:noFill/>
            </a:ln>
            <a:effectLst/>
            <a:scene3d>
              <a:camera prst="orthographicFront"/>
              <a:lightRig rig="contrasting" dir="t"/>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8" name="PPT世界-4-2"/>
            <p:cNvSpPr/>
            <p:nvPr/>
          </p:nvSpPr>
          <p:spPr>
            <a:xfrm>
              <a:off x="971730" y="1590655"/>
              <a:ext cx="1871521" cy="1871521"/>
            </a:xfrm>
            <a:prstGeom prst="ellipse">
              <a:avLst/>
            </a:prstGeom>
            <a:gradFill>
              <a:gsLst>
                <a:gs pos="0">
                  <a:schemeClr val="accent1">
                    <a:alpha val="10000"/>
                  </a:schemeClr>
                </a:gs>
                <a:gs pos="100000">
                  <a:schemeClr val="accent1">
                    <a:alpha val="0"/>
                  </a:schemeClr>
                </a:gs>
              </a:gsLst>
              <a:lin ang="5400000" scaled="0"/>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9" name="PPT世界-4-3"/>
            <p:cNvSpPr txBox="1"/>
            <p:nvPr/>
          </p:nvSpPr>
          <p:spPr>
            <a:xfrm>
              <a:off x="1459034" y="3831578"/>
              <a:ext cx="896913" cy="215444"/>
            </a:xfrm>
            <a:prstGeom prst="rect">
              <a:avLst/>
            </a:prstGeom>
            <a:noFill/>
          </p:spPr>
          <p:txBody>
            <a:bodyPr wrap="none" lIns="0" tIns="0" rIns="0" bIns="0">
              <a:noAutofit/>
            </a:bodyPr>
            <a:lstStyle>
              <a:defPPr>
                <a:defRPr lang="zh-CN"/>
              </a:defPPr>
              <a:lvl1pPr>
                <a:defRPr kumimoji="0" sz="1600" b="0" i="0" u="none" strike="noStrike" cap="none" spc="0" normalizeH="0" baseline="0">
                  <a:ln>
                    <a:noFill/>
                  </a:ln>
                  <a:solidFill>
                    <a:schemeClr val="tx1">
                      <a:lumMod val="85000"/>
                      <a:lumOff val="15000"/>
                    </a:schemeClr>
                  </a:solidFill>
                  <a:effectLst/>
                  <a:uLnTx/>
                  <a:uFillTx/>
                  <a:latin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TITLE TEXT</a:t>
              </a:r>
              <a:endParaRPr kumimoji="0" lang="zh-CN" alt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0" name="PPT世界-4-4"/>
            <p:cNvSpPr txBox="1"/>
            <p:nvPr/>
          </p:nvSpPr>
          <p:spPr>
            <a:xfrm>
              <a:off x="984161" y="3280711"/>
              <a:ext cx="1846659" cy="553998"/>
            </a:xfrm>
            <a:prstGeom prst="rect">
              <a:avLst/>
            </a:prstGeom>
            <a:noFill/>
          </p:spPr>
          <p:txBody>
            <a:bodyPr wrap="none" lIns="0" tIns="0" rIns="0" bIns="0">
              <a:noAutofit/>
            </a:bodyPr>
            <a:lstStyle>
              <a:defPPr>
                <a:defRPr lang="zh-CN"/>
              </a:defPPr>
              <a:lvl1pPr>
                <a:defRPr kumimoji="0" sz="1600" b="0" i="0" u="none" strike="noStrike" cap="none" spc="0" normalizeH="0" baseline="0">
                  <a:ln>
                    <a:noFill/>
                  </a:ln>
                  <a:solidFill>
                    <a:schemeClr val="tx1">
                      <a:lumMod val="85000"/>
                      <a:lumOff val="15000"/>
                    </a:schemeClr>
                  </a:solidFill>
                  <a:effectLst/>
                  <a:uLnTx/>
                  <a:uFillTx/>
                  <a:latin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61" name="PPT世界-4-5"/>
            <p:cNvSpPr txBox="1"/>
            <p:nvPr/>
          </p:nvSpPr>
          <p:spPr>
            <a:xfrm>
              <a:off x="1445825" y="1936127"/>
              <a:ext cx="923330" cy="276999"/>
            </a:xfrm>
            <a:prstGeom prst="rect">
              <a:avLst/>
            </a:prstGeom>
            <a:noFill/>
          </p:spPr>
          <p:txBody>
            <a:bodyPr wrap="none" lIns="0" tIns="0" rIns="0" bIns="0">
              <a:noAutofit/>
            </a:bodyPr>
            <a:lstStyle>
              <a:defPPr>
                <a:defRPr lang="zh-CN"/>
              </a:defPPr>
              <a:lvl1pPr>
                <a:defRPr kumimoji="0" sz="1600" b="0" i="0" u="none" strike="noStrike" cap="none" spc="0" normalizeH="0" baseline="0">
                  <a:ln>
                    <a:noFill/>
                  </a:ln>
                  <a:solidFill>
                    <a:schemeClr val="tx1">
                      <a:lumMod val="85000"/>
                      <a:lumOff val="15000"/>
                    </a:schemeClr>
                  </a:solidFill>
                  <a:effectLst/>
                  <a:uLnTx/>
                  <a:uFillTx/>
                  <a:latin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62" name="PPT世界-4-6"/>
            <p:cNvSpPr txBox="1"/>
            <p:nvPr/>
          </p:nvSpPr>
          <p:spPr>
            <a:xfrm>
              <a:off x="1214993" y="4924525"/>
              <a:ext cx="1384995" cy="276999"/>
            </a:xfrm>
            <a:prstGeom prst="rect">
              <a:avLst/>
            </a:prstGeom>
            <a:noFill/>
          </p:spPr>
          <p:txBody>
            <a:bodyPr wrap="none" lIns="0" tIns="0" rIns="0" bIns="0">
              <a:noAutofit/>
            </a:bodyPr>
            <a:lstStyle>
              <a:defPPr>
                <a:defRPr lang="zh-CN"/>
              </a:defPPr>
              <a:lvl1pPr>
                <a:defRPr kumimoji="0" sz="1600" b="0" i="0" u="none" strike="noStrike" cap="none" spc="0" normalizeH="0" baseline="0">
                  <a:ln>
                    <a:noFill/>
                  </a:ln>
                  <a:solidFill>
                    <a:schemeClr val="tx1">
                      <a:lumMod val="85000"/>
                      <a:lumOff val="15000"/>
                    </a:schemeClr>
                  </a:solidFill>
                  <a:effectLst/>
                  <a:uLnTx/>
                  <a:uFillTx/>
                  <a:latin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63" name="PPT世界-4-7"/>
            <p:cNvSpPr txBox="1"/>
            <p:nvPr/>
          </p:nvSpPr>
          <p:spPr>
            <a:xfrm>
              <a:off x="924658" y="5300442"/>
              <a:ext cx="1965664" cy="612796"/>
            </a:xfrm>
            <a:prstGeom prst="rect">
              <a:avLst/>
            </a:prstGeom>
            <a:noFill/>
          </p:spPr>
          <p:txBody>
            <a:bodyPr wrap="square" lIns="0" tIns="0" rIns="0" bIns="0">
              <a:noAutofit/>
            </a:bodyPr>
            <a:lstStyle>
              <a:defPPr>
                <a:defRPr lang="zh-CN"/>
              </a:defPPr>
              <a:lvl1pPr>
                <a:defRPr kumimoji="0" sz="1600" b="0" i="0" u="none" strike="noStrike" cap="none" spc="0" normalizeH="0" baseline="0">
                  <a:ln>
                    <a:noFill/>
                  </a:ln>
                  <a:solidFill>
                    <a:schemeClr val="tx1">
                      <a:lumMod val="85000"/>
                      <a:lumOff val="15000"/>
                    </a:schemeClr>
                  </a:solidFill>
                  <a:effectLst/>
                  <a:uLnTx/>
                  <a:uFillTx/>
                  <a:latin typeface="+mn-ea"/>
                </a:defRPr>
              </a:lvl1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p>
          </p:txBody>
        </p:sp>
      </p:grpSp>
      <p:grpSp>
        <p:nvGrpSpPr>
          <p:cNvPr id="64" name="PPT世界-5"/>
          <p:cNvGrpSpPr/>
          <p:nvPr/>
        </p:nvGrpSpPr>
        <p:grpSpPr>
          <a:xfrm>
            <a:off x="4883998" y="1590655"/>
            <a:ext cx="2424004" cy="4322583"/>
            <a:chOff x="4496823" y="1590655"/>
            <a:chExt cx="2424004" cy="4322583"/>
          </a:xfrm>
        </p:grpSpPr>
        <p:sp>
          <p:nvSpPr>
            <p:cNvPr id="65" name="PPT世界-5-1"/>
            <p:cNvSpPr/>
            <p:nvPr/>
          </p:nvSpPr>
          <p:spPr>
            <a:xfrm>
              <a:off x="4496823" y="2459516"/>
              <a:ext cx="2424004" cy="2365103"/>
            </a:xfrm>
            <a:prstGeom prst="ellipse">
              <a:avLst/>
            </a:prstGeom>
            <a:solidFill>
              <a:schemeClr val="accent3"/>
            </a:solidFill>
            <a:ln>
              <a:noFill/>
            </a:ln>
            <a:effectLst/>
            <a:scene3d>
              <a:camera prst="orthographicFront"/>
              <a:lightRig rig="contrasting" dir="t"/>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6" name="PPT世界-5-2"/>
            <p:cNvSpPr/>
            <p:nvPr/>
          </p:nvSpPr>
          <p:spPr>
            <a:xfrm>
              <a:off x="4773065" y="1590655"/>
              <a:ext cx="1871521" cy="1871521"/>
            </a:xfrm>
            <a:prstGeom prst="ellipse">
              <a:avLst/>
            </a:prstGeom>
            <a:gradFill>
              <a:gsLst>
                <a:gs pos="0">
                  <a:schemeClr val="accent3">
                    <a:alpha val="10000"/>
                  </a:schemeClr>
                </a:gs>
                <a:gs pos="100000">
                  <a:schemeClr val="accent3">
                    <a:alpha val="0"/>
                  </a:schemeClr>
                </a:gs>
              </a:gsLst>
              <a:lin ang="5400000" scaled="0"/>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7" name="PPT世界-5-3"/>
            <p:cNvSpPr txBox="1"/>
            <p:nvPr/>
          </p:nvSpPr>
          <p:spPr>
            <a:xfrm>
              <a:off x="5260369" y="3831578"/>
              <a:ext cx="896913" cy="215444"/>
            </a:xfrm>
            <a:prstGeom prst="rect">
              <a:avLst/>
            </a:prstGeom>
            <a:noFill/>
          </p:spPr>
          <p:txBody>
            <a:bodyPr wrap="none" lIns="0" tIns="0" rIns="0" bIns="0">
              <a:noAutofit/>
            </a:bodyPr>
            <a:lstStyle>
              <a:defPPr>
                <a:defRPr lang="zh-CN"/>
              </a:defPPr>
              <a:lvl1pPr>
                <a:defRPr kumimoji="0" sz="1600" b="0" i="0" u="none" strike="noStrike" cap="none" spc="0" normalizeH="0" baseline="0">
                  <a:ln>
                    <a:noFill/>
                  </a:ln>
                  <a:solidFill>
                    <a:schemeClr val="tx1">
                      <a:lumMod val="85000"/>
                      <a:lumOff val="15000"/>
                    </a:schemeClr>
                  </a:solidFill>
                  <a:effectLst/>
                  <a:uLnTx/>
                  <a:uFillTx/>
                  <a:latin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TITLE TEXT</a:t>
              </a:r>
              <a:endParaRPr kumimoji="0" lang="zh-CN" alt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8" name="PPT世界-5-4"/>
            <p:cNvSpPr txBox="1"/>
            <p:nvPr/>
          </p:nvSpPr>
          <p:spPr>
            <a:xfrm>
              <a:off x="4785495" y="3280711"/>
              <a:ext cx="1846660" cy="553998"/>
            </a:xfrm>
            <a:prstGeom prst="rect">
              <a:avLst/>
            </a:prstGeom>
            <a:noFill/>
          </p:spPr>
          <p:txBody>
            <a:bodyPr wrap="none" lIns="0" tIns="0" rIns="0" bIns="0">
              <a:noAutofit/>
            </a:bodyPr>
            <a:lstStyle>
              <a:defPPr>
                <a:defRPr lang="zh-CN"/>
              </a:defPPr>
              <a:lvl1pPr>
                <a:defRPr kumimoji="0" sz="1600" b="0" i="0" u="none" strike="noStrike" cap="none" spc="0" normalizeH="0" baseline="0">
                  <a:ln>
                    <a:noFill/>
                  </a:ln>
                  <a:solidFill>
                    <a:schemeClr val="tx1">
                      <a:lumMod val="85000"/>
                      <a:lumOff val="15000"/>
                    </a:schemeClr>
                  </a:solidFill>
                  <a:effectLst/>
                  <a:uLnTx/>
                  <a:uFillTx/>
                  <a:latin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69" name="PPT世界-5-5"/>
            <p:cNvSpPr txBox="1"/>
            <p:nvPr/>
          </p:nvSpPr>
          <p:spPr>
            <a:xfrm>
              <a:off x="5247160" y="1936127"/>
              <a:ext cx="923330" cy="276999"/>
            </a:xfrm>
            <a:prstGeom prst="rect">
              <a:avLst/>
            </a:prstGeom>
            <a:noFill/>
          </p:spPr>
          <p:txBody>
            <a:bodyPr wrap="none" lIns="0" tIns="0" rIns="0" bIns="0">
              <a:noAutofit/>
            </a:bodyPr>
            <a:lstStyle>
              <a:defPPr>
                <a:defRPr lang="zh-CN"/>
              </a:defPPr>
              <a:lvl1pPr>
                <a:defRPr kumimoji="0" sz="1600" b="0" i="0" u="none" strike="noStrike" cap="none" spc="0" normalizeH="0" baseline="0">
                  <a:ln>
                    <a:noFill/>
                  </a:ln>
                  <a:solidFill>
                    <a:schemeClr val="tx1">
                      <a:lumMod val="85000"/>
                      <a:lumOff val="15000"/>
                    </a:schemeClr>
                  </a:solidFill>
                  <a:effectLst/>
                  <a:uLnTx/>
                  <a:uFillTx/>
                  <a:latin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70" name="PPT世界-5-6"/>
            <p:cNvSpPr txBox="1"/>
            <p:nvPr/>
          </p:nvSpPr>
          <p:spPr>
            <a:xfrm>
              <a:off x="5016328" y="4924525"/>
              <a:ext cx="1384995" cy="276999"/>
            </a:xfrm>
            <a:prstGeom prst="rect">
              <a:avLst/>
            </a:prstGeom>
            <a:noFill/>
          </p:spPr>
          <p:txBody>
            <a:bodyPr wrap="none" lIns="0" tIns="0" rIns="0" bIns="0">
              <a:noAutofit/>
            </a:bodyPr>
            <a:lstStyle>
              <a:defPPr>
                <a:defRPr lang="zh-CN"/>
              </a:defPPr>
              <a:lvl1pPr>
                <a:defRPr kumimoji="0" sz="1600" b="0" i="0" u="none" strike="noStrike" cap="none" spc="0" normalizeH="0" baseline="0">
                  <a:ln>
                    <a:noFill/>
                  </a:ln>
                  <a:solidFill>
                    <a:schemeClr val="tx1">
                      <a:lumMod val="85000"/>
                      <a:lumOff val="15000"/>
                    </a:schemeClr>
                  </a:solidFill>
                  <a:effectLst/>
                  <a:uLnTx/>
                  <a:uFillTx/>
                  <a:latin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71" name="PPT世界-5-7"/>
            <p:cNvSpPr txBox="1"/>
            <p:nvPr/>
          </p:nvSpPr>
          <p:spPr>
            <a:xfrm>
              <a:off x="4725993" y="5300442"/>
              <a:ext cx="1965664" cy="612796"/>
            </a:xfrm>
            <a:prstGeom prst="rect">
              <a:avLst/>
            </a:prstGeom>
            <a:noFill/>
          </p:spPr>
          <p:txBody>
            <a:bodyPr wrap="square" lIns="0" tIns="0" rIns="0" bIns="0">
              <a:noAutofit/>
            </a:bodyPr>
            <a:lstStyle>
              <a:defPPr>
                <a:defRPr lang="zh-CN"/>
              </a:defPPr>
              <a:lvl1pPr>
                <a:defRPr kumimoji="0" sz="1600" b="0" i="0" u="none" strike="noStrike" cap="none" spc="0" normalizeH="0" baseline="0">
                  <a:ln>
                    <a:noFill/>
                  </a:ln>
                  <a:solidFill>
                    <a:schemeClr val="tx1">
                      <a:lumMod val="85000"/>
                      <a:lumOff val="15000"/>
                    </a:schemeClr>
                  </a:solidFill>
                  <a:effectLst/>
                  <a:uLnTx/>
                  <a:uFillTx/>
                  <a:latin typeface="+mn-ea"/>
                </a:defRPr>
              </a:lvl1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p>
          </p:txBody>
        </p:sp>
      </p:grpSp>
      <p:grpSp>
        <p:nvGrpSpPr>
          <p:cNvPr id="72" name="PPT世界-6"/>
          <p:cNvGrpSpPr/>
          <p:nvPr/>
        </p:nvGrpSpPr>
        <p:grpSpPr>
          <a:xfrm>
            <a:off x="8807061" y="1587524"/>
            <a:ext cx="2424004" cy="4325714"/>
            <a:chOff x="8541614" y="1587524"/>
            <a:chExt cx="2424004" cy="4325714"/>
          </a:xfrm>
        </p:grpSpPr>
        <p:sp>
          <p:nvSpPr>
            <p:cNvPr id="73" name="PPT世界-6-1"/>
            <p:cNvSpPr/>
            <p:nvPr/>
          </p:nvSpPr>
          <p:spPr>
            <a:xfrm>
              <a:off x="8541614" y="2487225"/>
              <a:ext cx="2424004" cy="2365103"/>
            </a:xfrm>
            <a:prstGeom prst="ellipse">
              <a:avLst/>
            </a:prstGeom>
            <a:solidFill>
              <a:schemeClr val="accent1"/>
            </a:solidFill>
            <a:ln>
              <a:noFill/>
            </a:ln>
            <a:effectLst/>
            <a:scene3d>
              <a:camera prst="orthographicFront"/>
              <a:lightRig rig="contrasting" dir="t"/>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4" name="PPT世界-6-2"/>
            <p:cNvSpPr/>
            <p:nvPr/>
          </p:nvSpPr>
          <p:spPr>
            <a:xfrm>
              <a:off x="8817856" y="1587524"/>
              <a:ext cx="1871521" cy="1871521"/>
            </a:xfrm>
            <a:prstGeom prst="ellipse">
              <a:avLst/>
            </a:prstGeom>
            <a:gradFill>
              <a:gsLst>
                <a:gs pos="0">
                  <a:schemeClr val="accent1">
                    <a:alpha val="10000"/>
                  </a:schemeClr>
                </a:gs>
                <a:gs pos="100000">
                  <a:schemeClr val="accent1">
                    <a:alpha val="0"/>
                  </a:schemeClr>
                </a:gs>
              </a:gsLst>
              <a:lin ang="5400000" scaled="0"/>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5" name="PPT世界-6-3"/>
            <p:cNvSpPr txBox="1"/>
            <p:nvPr/>
          </p:nvSpPr>
          <p:spPr>
            <a:xfrm>
              <a:off x="9305160" y="3831578"/>
              <a:ext cx="896913" cy="215444"/>
            </a:xfrm>
            <a:prstGeom prst="rect">
              <a:avLst/>
            </a:prstGeom>
            <a:noFill/>
          </p:spPr>
          <p:txBody>
            <a:bodyPr wrap="none" lIns="0" tIns="0" rIns="0" bIns="0">
              <a:noAutofit/>
            </a:bodyPr>
            <a:lstStyle>
              <a:defPPr>
                <a:defRPr lang="zh-CN"/>
              </a:defPPr>
              <a:lvl1pPr>
                <a:defRPr kumimoji="0" sz="1600" b="0" i="0" u="none" strike="noStrike" cap="none" spc="0" normalizeH="0" baseline="0">
                  <a:ln>
                    <a:noFill/>
                  </a:ln>
                  <a:solidFill>
                    <a:schemeClr val="tx1">
                      <a:lumMod val="85000"/>
                      <a:lumOff val="15000"/>
                    </a:schemeClr>
                  </a:solidFill>
                  <a:effectLst/>
                  <a:uLnTx/>
                  <a:uFillTx/>
                  <a:latin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TITLE TEXT</a:t>
              </a:r>
              <a:endParaRPr kumimoji="0" lang="zh-CN" alt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6" name="PPT世界-6-4"/>
            <p:cNvSpPr txBox="1"/>
            <p:nvPr/>
          </p:nvSpPr>
          <p:spPr>
            <a:xfrm>
              <a:off x="8830286" y="3280711"/>
              <a:ext cx="1846660" cy="553998"/>
            </a:xfrm>
            <a:prstGeom prst="rect">
              <a:avLst/>
            </a:prstGeom>
            <a:noFill/>
          </p:spPr>
          <p:txBody>
            <a:bodyPr wrap="none" lIns="0" tIns="0" rIns="0" bIns="0">
              <a:noAutofit/>
            </a:bodyPr>
            <a:lstStyle>
              <a:defPPr>
                <a:defRPr lang="zh-CN"/>
              </a:defPPr>
              <a:lvl1pPr>
                <a:defRPr kumimoji="0" sz="1600" b="0" i="0" u="none" strike="noStrike" cap="none" spc="0" normalizeH="0" baseline="0">
                  <a:ln>
                    <a:noFill/>
                  </a:ln>
                  <a:solidFill>
                    <a:schemeClr val="tx1">
                      <a:lumMod val="85000"/>
                      <a:lumOff val="15000"/>
                    </a:schemeClr>
                  </a:solidFill>
                  <a:effectLst/>
                  <a:uLnTx/>
                  <a:uFillTx/>
                  <a:latin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77" name="PPT世界-6-5"/>
            <p:cNvSpPr txBox="1"/>
            <p:nvPr/>
          </p:nvSpPr>
          <p:spPr>
            <a:xfrm>
              <a:off x="9291951" y="1932996"/>
              <a:ext cx="923330" cy="276999"/>
            </a:xfrm>
            <a:prstGeom prst="rect">
              <a:avLst/>
            </a:prstGeom>
            <a:noFill/>
          </p:spPr>
          <p:txBody>
            <a:bodyPr wrap="none" lIns="0" tIns="0" rIns="0" bIns="0">
              <a:noAutofit/>
            </a:bodyPr>
            <a:lstStyle>
              <a:defPPr>
                <a:defRPr lang="zh-CN"/>
              </a:defPPr>
              <a:lvl1pPr>
                <a:defRPr kumimoji="0" sz="1600" b="0" i="0" u="none" strike="noStrike" cap="none" spc="0" normalizeH="0" baseline="0">
                  <a:ln>
                    <a:noFill/>
                  </a:ln>
                  <a:solidFill>
                    <a:schemeClr val="tx1">
                      <a:lumMod val="85000"/>
                      <a:lumOff val="15000"/>
                    </a:schemeClr>
                  </a:solidFill>
                  <a:effectLst/>
                  <a:uLnTx/>
                  <a:uFillTx/>
                  <a:latin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78" name="PPT世界-6-6"/>
            <p:cNvSpPr txBox="1"/>
            <p:nvPr/>
          </p:nvSpPr>
          <p:spPr>
            <a:xfrm>
              <a:off x="9061119" y="4921394"/>
              <a:ext cx="1384995" cy="276999"/>
            </a:xfrm>
            <a:prstGeom prst="rect">
              <a:avLst/>
            </a:prstGeom>
            <a:noFill/>
          </p:spPr>
          <p:txBody>
            <a:bodyPr wrap="none" lIns="0" tIns="0" rIns="0" bIns="0">
              <a:noAutofit/>
            </a:bodyPr>
            <a:lstStyle>
              <a:defPPr>
                <a:defRPr lang="zh-CN"/>
              </a:defPPr>
              <a:lvl1pPr>
                <a:defRPr kumimoji="0" sz="1600" b="0" i="0" u="none" strike="noStrike" cap="none" spc="0" normalizeH="0" baseline="0">
                  <a:ln>
                    <a:noFill/>
                  </a:ln>
                  <a:solidFill>
                    <a:schemeClr val="tx1">
                      <a:lumMod val="85000"/>
                      <a:lumOff val="15000"/>
                    </a:schemeClr>
                  </a:solidFill>
                  <a:effectLst/>
                  <a:uLnTx/>
                  <a:uFillTx/>
                  <a:latin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79" name="PPT世界-6-7"/>
            <p:cNvSpPr txBox="1"/>
            <p:nvPr/>
          </p:nvSpPr>
          <p:spPr>
            <a:xfrm>
              <a:off x="8770784" y="5300442"/>
              <a:ext cx="1965664" cy="612796"/>
            </a:xfrm>
            <a:prstGeom prst="rect">
              <a:avLst/>
            </a:prstGeom>
            <a:noFill/>
          </p:spPr>
          <p:txBody>
            <a:bodyPr wrap="square" lIns="0" tIns="0" rIns="0" bIns="0">
              <a:noAutofit/>
            </a:bodyPr>
            <a:lstStyle>
              <a:defPPr>
                <a:defRPr lang="zh-CN"/>
              </a:defPPr>
              <a:lvl1pPr>
                <a:defRPr kumimoji="0" sz="1600" b="0" i="0" u="none" strike="noStrike" cap="none" spc="0" normalizeH="0" baseline="0">
                  <a:ln>
                    <a:noFill/>
                  </a:ln>
                  <a:solidFill>
                    <a:schemeClr val="tx1">
                      <a:lumMod val="85000"/>
                      <a:lumOff val="15000"/>
                    </a:schemeClr>
                  </a:solidFill>
                  <a:effectLst/>
                  <a:uLnTx/>
                  <a:uFillTx/>
                  <a:latin typeface="+mn-ea"/>
                </a:defRPr>
              </a:lvl1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anim calcmode="lin" valueType="num">
                                      <p:cBhvr>
                                        <p:cTn id="8" dur="500" fill="hold"/>
                                        <p:tgtEl>
                                          <p:spTgt spid="52"/>
                                        </p:tgtEl>
                                        <p:attrNameLst>
                                          <p:attrName>ppt_x</p:attrName>
                                        </p:attrNameLst>
                                      </p:cBhvr>
                                      <p:tavLst>
                                        <p:tav tm="0">
                                          <p:val>
                                            <p:strVal val="#ppt_x"/>
                                          </p:val>
                                        </p:tav>
                                        <p:tav tm="100000">
                                          <p:val>
                                            <p:strVal val="#ppt_x"/>
                                          </p:val>
                                        </p:tav>
                                      </p:tavLst>
                                    </p:anim>
                                    <p:anim calcmode="lin" valueType="num">
                                      <p:cBhvr>
                                        <p:cTn id="9" dur="5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anim calcmode="lin" valueType="num">
                                      <p:cBhvr>
                                        <p:cTn id="14" dur="500" fill="hold"/>
                                        <p:tgtEl>
                                          <p:spTgt spid="56"/>
                                        </p:tgtEl>
                                        <p:attrNameLst>
                                          <p:attrName>ppt_x</p:attrName>
                                        </p:attrNameLst>
                                      </p:cBhvr>
                                      <p:tavLst>
                                        <p:tav tm="0">
                                          <p:val>
                                            <p:strVal val="#ppt_x"/>
                                          </p:val>
                                        </p:tav>
                                        <p:tav tm="100000">
                                          <p:val>
                                            <p:strVal val="#ppt_x"/>
                                          </p:val>
                                        </p:tav>
                                      </p:tavLst>
                                    </p:anim>
                                    <p:anim calcmode="lin" valueType="num">
                                      <p:cBhvr>
                                        <p:cTn id="15" dur="500" fill="hold"/>
                                        <p:tgtEl>
                                          <p:spTgt spid="5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fade">
                                      <p:cBhvr>
                                        <p:cTn id="19" dur="500"/>
                                        <p:tgtEl>
                                          <p:spTgt spid="64"/>
                                        </p:tgtEl>
                                      </p:cBhvr>
                                    </p:animEffect>
                                    <p:anim calcmode="lin" valueType="num">
                                      <p:cBhvr>
                                        <p:cTn id="20" dur="500" fill="hold"/>
                                        <p:tgtEl>
                                          <p:spTgt spid="64"/>
                                        </p:tgtEl>
                                        <p:attrNameLst>
                                          <p:attrName>ppt_x</p:attrName>
                                        </p:attrNameLst>
                                      </p:cBhvr>
                                      <p:tavLst>
                                        <p:tav tm="0">
                                          <p:val>
                                            <p:strVal val="#ppt_x"/>
                                          </p:val>
                                        </p:tav>
                                        <p:tav tm="100000">
                                          <p:val>
                                            <p:strVal val="#ppt_x"/>
                                          </p:val>
                                        </p:tav>
                                      </p:tavLst>
                                    </p:anim>
                                    <p:anim calcmode="lin" valueType="num">
                                      <p:cBhvr>
                                        <p:cTn id="21" dur="500" fill="hold"/>
                                        <p:tgtEl>
                                          <p:spTgt spid="6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72"/>
                                        </p:tgtEl>
                                        <p:attrNameLst>
                                          <p:attrName>style.visibility</p:attrName>
                                        </p:attrNameLst>
                                      </p:cBhvr>
                                      <p:to>
                                        <p:strVal val="visible"/>
                                      </p:to>
                                    </p:set>
                                    <p:animEffect transition="in" filter="fade">
                                      <p:cBhvr>
                                        <p:cTn id="25" dur="500"/>
                                        <p:tgtEl>
                                          <p:spTgt spid="72"/>
                                        </p:tgtEl>
                                      </p:cBhvr>
                                    </p:animEffect>
                                    <p:anim calcmode="lin" valueType="num">
                                      <p:cBhvr>
                                        <p:cTn id="26" dur="500" fill="hold"/>
                                        <p:tgtEl>
                                          <p:spTgt spid="72"/>
                                        </p:tgtEl>
                                        <p:attrNameLst>
                                          <p:attrName>ppt_x</p:attrName>
                                        </p:attrNameLst>
                                      </p:cBhvr>
                                      <p:tavLst>
                                        <p:tav tm="0">
                                          <p:val>
                                            <p:strVal val="#ppt_x"/>
                                          </p:val>
                                        </p:tav>
                                        <p:tav tm="100000">
                                          <p:val>
                                            <p:strVal val="#ppt_x"/>
                                          </p:val>
                                        </p:tav>
                                      </p:tavLst>
                                    </p:anim>
                                    <p:anim calcmode="lin" valueType="num">
                                      <p:cBhvr>
                                        <p:cTn id="27" dur="50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PPT世界-1"/>
          <p:cNvGrpSpPr/>
          <p:nvPr/>
        </p:nvGrpSpPr>
        <p:grpSpPr>
          <a:xfrm>
            <a:off x="294423" y="200831"/>
            <a:ext cx="2439946" cy="956749"/>
            <a:chOff x="1025842" y="2288655"/>
            <a:chExt cx="2439946" cy="956749"/>
          </a:xfrm>
        </p:grpSpPr>
        <p:grpSp>
          <p:nvGrpSpPr>
            <p:cNvPr id="19" name="组合 18"/>
            <p:cNvGrpSpPr/>
            <p:nvPr/>
          </p:nvGrpSpPr>
          <p:grpSpPr>
            <a:xfrm>
              <a:off x="1622508" y="2479706"/>
              <a:ext cx="1843280" cy="538364"/>
              <a:chOff x="1183584" y="2830771"/>
              <a:chExt cx="1843280" cy="538364"/>
            </a:xfrm>
          </p:grpSpPr>
          <p:sp>
            <p:nvSpPr>
              <p:cNvPr id="23" name="PPT世界-1-1"/>
              <p:cNvSpPr/>
              <p:nvPr/>
            </p:nvSpPr>
            <p:spPr>
              <a:xfrm>
                <a:off x="1183584" y="2830771"/>
                <a:ext cx="1843280" cy="538364"/>
              </a:xfrm>
              <a:custGeom>
                <a:avLst/>
                <a:gdLst>
                  <a:gd name="connsiteX0" fmla="*/ 0 w 4955211"/>
                  <a:gd name="connsiteY0" fmla="*/ 0 h 1148039"/>
                  <a:gd name="connsiteX1" fmla="*/ 4955212 w 4955211"/>
                  <a:gd name="connsiteY1" fmla="*/ 80688 h 1148039"/>
                  <a:gd name="connsiteX2" fmla="*/ 4955212 w 4955211"/>
                  <a:gd name="connsiteY2" fmla="*/ 1148040 h 1148039"/>
                  <a:gd name="connsiteX3" fmla="*/ 0 w 4955211"/>
                  <a:gd name="connsiteY3" fmla="*/ 1067332 h 1148039"/>
                  <a:gd name="connsiteX4" fmla="*/ 0 w 4955211"/>
                  <a:gd name="connsiteY4" fmla="*/ 0 h 1148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5211" h="1148039">
                    <a:moveTo>
                      <a:pt x="0" y="0"/>
                    </a:moveTo>
                    <a:lnTo>
                      <a:pt x="4955212" y="80688"/>
                    </a:lnTo>
                    <a:lnTo>
                      <a:pt x="4955212" y="1148040"/>
                    </a:lnTo>
                    <a:lnTo>
                      <a:pt x="0" y="1067332"/>
                    </a:lnTo>
                    <a:lnTo>
                      <a:pt x="0" y="0"/>
                    </a:lnTo>
                    <a:close/>
                  </a:path>
                </a:pathLst>
              </a:custGeom>
              <a:solidFill>
                <a:schemeClr val="accent3"/>
              </a:solidFill>
              <a:ln w="3429" cap="flat">
                <a:noFill/>
                <a:prstDash val="solid"/>
                <a:miter/>
              </a:ln>
            </p:spPr>
            <p:txBody>
              <a:bodyPr rtlCol="0" anchor="ctr"/>
              <a:lstStyle/>
              <a:p>
                <a:endParaRPr lang="zh-CN" altLang="en-US" sz="900">
                  <a:cs typeface="思源黑体 CN Bold" panose="020B0800000000000000" pitchFamily="34" charset="-122"/>
                </a:endParaRPr>
              </a:p>
            </p:txBody>
          </p:sp>
          <p:sp>
            <p:nvSpPr>
              <p:cNvPr id="24" name="PPT世界-1-2"/>
              <p:cNvSpPr txBox="1"/>
              <p:nvPr/>
            </p:nvSpPr>
            <p:spPr>
              <a:xfrm flipH="1">
                <a:off x="1361667" y="2878100"/>
                <a:ext cx="1522382" cy="461665"/>
              </a:xfrm>
              <a:prstGeom prst="rect">
                <a:avLst/>
              </a:prstGeom>
              <a:noFill/>
            </p:spPr>
            <p:txBody>
              <a:bodyPr wrap="square">
                <a:spAutoFit/>
              </a:bodyPr>
              <a:lstStyle/>
              <a:p>
                <a:pPr algn="ctr">
                  <a:defRPr/>
                </a:pPr>
                <a:r>
                  <a:rPr lang="zh-CN" altLang="en-US" sz="2400" kern="0" dirty="0">
                    <a:ln w="12700">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经验总结</a:t>
                </a:r>
              </a:p>
            </p:txBody>
          </p:sp>
        </p:grpSp>
        <p:sp>
          <p:nvSpPr>
            <p:cNvPr id="20" name="PPT世界-1-3"/>
            <p:cNvSpPr/>
            <p:nvPr/>
          </p:nvSpPr>
          <p:spPr>
            <a:xfrm>
              <a:off x="1025842" y="2288655"/>
              <a:ext cx="782248" cy="542116"/>
            </a:xfrm>
            <a:custGeom>
              <a:avLst/>
              <a:gdLst>
                <a:gd name="connsiteX0" fmla="*/ 0 w 4090080"/>
                <a:gd name="connsiteY0" fmla="*/ 58347 h 1126734"/>
                <a:gd name="connsiteX1" fmla="*/ 4090080 w 4090080"/>
                <a:gd name="connsiteY1" fmla="*/ 0 h 1126734"/>
                <a:gd name="connsiteX2" fmla="*/ 4090080 w 4090080"/>
                <a:gd name="connsiteY2" fmla="*/ 1068387 h 1126734"/>
                <a:gd name="connsiteX3" fmla="*/ 0 w 4090080"/>
                <a:gd name="connsiteY3" fmla="*/ 1126735 h 1126734"/>
                <a:gd name="connsiteX4" fmla="*/ 0 w 4090080"/>
                <a:gd name="connsiteY4" fmla="*/ 58347 h 1126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0080" h="1126734">
                  <a:moveTo>
                    <a:pt x="0" y="58347"/>
                  </a:moveTo>
                  <a:lnTo>
                    <a:pt x="4090080" y="0"/>
                  </a:lnTo>
                  <a:lnTo>
                    <a:pt x="4090080" y="1068387"/>
                  </a:lnTo>
                  <a:lnTo>
                    <a:pt x="0" y="1126735"/>
                  </a:lnTo>
                  <a:lnTo>
                    <a:pt x="0" y="58347"/>
                  </a:lnTo>
                  <a:close/>
                </a:path>
              </a:pathLst>
            </a:custGeom>
            <a:solidFill>
              <a:schemeClr val="accent1"/>
            </a:solidFill>
            <a:ln w="3429" cap="flat">
              <a:noFill/>
              <a:prstDash val="solid"/>
              <a:miter/>
            </a:ln>
          </p:spPr>
          <p:txBody>
            <a:bodyPr rtlCol="0" anchor="ctr"/>
            <a:lstStyle/>
            <a:p>
              <a:endParaRPr lang="zh-CN" altLang="en-US" sz="900">
                <a:cs typeface="思源黑体 CN Bold" panose="020B0800000000000000" pitchFamily="34" charset="-122"/>
              </a:endParaRPr>
            </a:p>
          </p:txBody>
        </p:sp>
        <p:sp>
          <p:nvSpPr>
            <p:cNvPr id="21" name="PPT世界-1-4"/>
            <p:cNvSpPr txBox="1"/>
            <p:nvPr/>
          </p:nvSpPr>
          <p:spPr>
            <a:xfrm rot="60000" flipH="1">
              <a:off x="1678529" y="3029960"/>
              <a:ext cx="1766508" cy="215444"/>
            </a:xfrm>
            <a:prstGeom prst="rect">
              <a:avLst/>
            </a:prstGeom>
            <a:noFill/>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w="12700">
                    <a:noFill/>
                  </a:ln>
                  <a:solidFill>
                    <a:srgbClr val="262008"/>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SUMMARIZE EXPERIENCE</a:t>
              </a:r>
            </a:p>
          </p:txBody>
        </p:sp>
        <p:sp>
          <p:nvSpPr>
            <p:cNvPr id="22" name="PPT世界-1-5"/>
            <p:cNvSpPr txBox="1"/>
            <p:nvPr/>
          </p:nvSpPr>
          <p:spPr>
            <a:xfrm rot="21540000" flipH="1">
              <a:off x="1081346" y="2301734"/>
              <a:ext cx="671240" cy="523220"/>
            </a:xfrm>
            <a:prstGeom prst="rect">
              <a:avLst/>
            </a:prstGeom>
            <a:noFill/>
          </p:spPr>
          <p:txBody>
            <a:bodyPr wrap="square">
              <a:spAutoFit/>
            </a:bodyPr>
            <a:lstStyle/>
            <a:p>
              <a:pPr algn="ctr">
                <a:defRPr/>
              </a:pPr>
              <a:r>
                <a:rPr lang="en-US" altLang="zh-CN" sz="28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28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1" name="PPT世界-3"/>
          <p:cNvSpPr/>
          <p:nvPr/>
        </p:nvSpPr>
        <p:spPr>
          <a:xfrm>
            <a:off x="962597" y="1644822"/>
            <a:ext cx="8105562" cy="4528923"/>
          </a:xfrm>
          <a:prstGeom prst="roundRect">
            <a:avLst>
              <a:gd name="adj" fmla="val 4310"/>
            </a:avLst>
          </a:prstGeom>
          <a:noFill/>
          <a:ln w="12700" cap="flat" cmpd="sng" algn="ctr">
            <a:solidFill>
              <a:schemeClr val="accent1"/>
            </a:solidFill>
            <a:prstDash val="solid"/>
            <a:miter lim="800000"/>
          </a:ln>
          <a:effectLst>
            <a:outerShdw blurRad="127000" dist="38100" dir="2700000" algn="tl" rotWithShape="0">
              <a:schemeClr val="accent2">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7" name="PPT世界-4"/>
          <p:cNvGrpSpPr/>
          <p:nvPr/>
        </p:nvGrpSpPr>
        <p:grpSpPr>
          <a:xfrm>
            <a:off x="1558128" y="3244067"/>
            <a:ext cx="2210290" cy="1030779"/>
            <a:chOff x="1558128" y="3244067"/>
            <a:chExt cx="2210290" cy="1030779"/>
          </a:xfrm>
        </p:grpSpPr>
        <p:sp>
          <p:nvSpPr>
            <p:cNvPr id="25" name="PPT世界-4-1"/>
            <p:cNvSpPr/>
            <p:nvPr/>
          </p:nvSpPr>
          <p:spPr>
            <a:xfrm>
              <a:off x="1558128" y="3276637"/>
              <a:ext cx="150826" cy="380604"/>
            </a:xfrm>
            <a:prstGeom prst="parallelogram">
              <a:avLst/>
            </a:prstGeom>
            <a:solidFill>
              <a:schemeClr val="accent1"/>
            </a:soli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6" name="PPT世界-4-2"/>
            <p:cNvSpPr txBox="1"/>
            <p:nvPr/>
          </p:nvSpPr>
          <p:spPr>
            <a:xfrm>
              <a:off x="1726683" y="3657241"/>
              <a:ext cx="2041735" cy="61760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p>
          </p:txBody>
        </p:sp>
        <p:sp>
          <p:nvSpPr>
            <p:cNvPr id="27" name="PPT世界-4-3"/>
            <p:cNvSpPr txBox="1"/>
            <p:nvPr/>
          </p:nvSpPr>
          <p:spPr>
            <a:xfrm>
              <a:off x="1736209" y="3244067"/>
              <a:ext cx="1375812" cy="43088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2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a:t>
              </a:r>
            </a:p>
          </p:txBody>
        </p:sp>
      </p:grpSp>
      <p:grpSp>
        <p:nvGrpSpPr>
          <p:cNvPr id="28" name="PPT世界-5"/>
          <p:cNvGrpSpPr/>
          <p:nvPr/>
        </p:nvGrpSpPr>
        <p:grpSpPr>
          <a:xfrm>
            <a:off x="3953706" y="3260726"/>
            <a:ext cx="2122480" cy="1014120"/>
            <a:chOff x="3953706" y="3260726"/>
            <a:chExt cx="2122480" cy="1014120"/>
          </a:xfrm>
        </p:grpSpPr>
        <p:sp>
          <p:nvSpPr>
            <p:cNvPr id="29" name="PPT世界-5-1"/>
            <p:cNvSpPr/>
            <p:nvPr/>
          </p:nvSpPr>
          <p:spPr>
            <a:xfrm>
              <a:off x="3953706" y="3276637"/>
              <a:ext cx="150826" cy="380604"/>
            </a:xfrm>
            <a:prstGeom prst="parallelogram">
              <a:avLst/>
            </a:prstGeom>
            <a:solidFill>
              <a:schemeClr val="accent3"/>
            </a:solidFill>
            <a:ln w="12700" cap="flat" cmpd="sng" algn="ctr">
              <a:noFill/>
              <a:prstDash val="solid"/>
              <a:miter lim="800000"/>
            </a:ln>
            <a:effectLst>
              <a:outerShdw blurRad="127000" dist="38100" dir="2700000" algn="tl" rotWithShape="0">
                <a:schemeClr val="accent3">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0" name="PPT世界-5-2"/>
            <p:cNvSpPr txBox="1"/>
            <p:nvPr/>
          </p:nvSpPr>
          <p:spPr>
            <a:xfrm>
              <a:off x="4107953" y="3657241"/>
              <a:ext cx="1968233" cy="617605"/>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p>
          </p:txBody>
        </p:sp>
        <p:sp>
          <p:nvSpPr>
            <p:cNvPr id="31" name="PPT世界-5-3"/>
            <p:cNvSpPr txBox="1"/>
            <p:nvPr/>
          </p:nvSpPr>
          <p:spPr>
            <a:xfrm>
              <a:off x="4117478" y="3260726"/>
              <a:ext cx="1375812" cy="43088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2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a:t>
              </a:r>
            </a:p>
          </p:txBody>
        </p:sp>
      </p:grpSp>
      <p:grpSp>
        <p:nvGrpSpPr>
          <p:cNvPr id="32" name="PPT世界-6"/>
          <p:cNvGrpSpPr/>
          <p:nvPr/>
        </p:nvGrpSpPr>
        <p:grpSpPr>
          <a:xfrm>
            <a:off x="1558128" y="4761983"/>
            <a:ext cx="2105698" cy="1026967"/>
            <a:chOff x="1558128" y="4761983"/>
            <a:chExt cx="2105698" cy="1026967"/>
          </a:xfrm>
        </p:grpSpPr>
        <p:sp>
          <p:nvSpPr>
            <p:cNvPr id="33" name="PPT世界-6-1"/>
            <p:cNvSpPr/>
            <p:nvPr/>
          </p:nvSpPr>
          <p:spPr>
            <a:xfrm>
              <a:off x="1558128" y="4794553"/>
              <a:ext cx="150826" cy="380604"/>
            </a:xfrm>
            <a:prstGeom prst="parallelogram">
              <a:avLst/>
            </a:prstGeom>
            <a:solidFill>
              <a:schemeClr val="accent3"/>
            </a:solidFill>
            <a:ln w="12700" cap="flat" cmpd="sng" algn="ctr">
              <a:noFill/>
              <a:prstDash val="solid"/>
              <a:miter lim="800000"/>
            </a:ln>
            <a:effectLst>
              <a:outerShdw blurRad="127000" dist="38100" dir="2700000" algn="tl" rotWithShape="0">
                <a:schemeClr val="accent3">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4" name="PPT世界-6-2"/>
            <p:cNvSpPr txBox="1"/>
            <p:nvPr/>
          </p:nvSpPr>
          <p:spPr>
            <a:xfrm>
              <a:off x="1726683" y="5171345"/>
              <a:ext cx="1937143" cy="617605"/>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p>
          </p:txBody>
        </p:sp>
        <p:sp>
          <p:nvSpPr>
            <p:cNvPr id="35" name="PPT世界-6-3"/>
            <p:cNvSpPr txBox="1"/>
            <p:nvPr/>
          </p:nvSpPr>
          <p:spPr>
            <a:xfrm>
              <a:off x="1736209" y="4761983"/>
              <a:ext cx="1375812" cy="43088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2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a:t>
              </a:r>
            </a:p>
          </p:txBody>
        </p:sp>
      </p:grpSp>
      <p:grpSp>
        <p:nvGrpSpPr>
          <p:cNvPr id="36" name="PPT世界-7"/>
          <p:cNvGrpSpPr/>
          <p:nvPr/>
        </p:nvGrpSpPr>
        <p:grpSpPr>
          <a:xfrm>
            <a:off x="3953706" y="4761983"/>
            <a:ext cx="2115733" cy="1026967"/>
            <a:chOff x="3953706" y="4761983"/>
            <a:chExt cx="2115733" cy="1026967"/>
          </a:xfrm>
        </p:grpSpPr>
        <p:sp>
          <p:nvSpPr>
            <p:cNvPr id="37" name="PPT世界-7-1"/>
            <p:cNvSpPr/>
            <p:nvPr/>
          </p:nvSpPr>
          <p:spPr>
            <a:xfrm>
              <a:off x="3953706" y="4794553"/>
              <a:ext cx="150826" cy="380604"/>
            </a:xfrm>
            <a:prstGeom prst="parallelogram">
              <a:avLst/>
            </a:prstGeom>
            <a:solidFill>
              <a:schemeClr val="accent1"/>
            </a:soli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8" name="PPT世界-7-2"/>
            <p:cNvSpPr txBox="1"/>
            <p:nvPr/>
          </p:nvSpPr>
          <p:spPr>
            <a:xfrm>
              <a:off x="4107953" y="5171345"/>
              <a:ext cx="1961486" cy="617605"/>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p>
          </p:txBody>
        </p:sp>
        <p:sp>
          <p:nvSpPr>
            <p:cNvPr id="39" name="PPT世界-7-3"/>
            <p:cNvSpPr txBox="1"/>
            <p:nvPr/>
          </p:nvSpPr>
          <p:spPr>
            <a:xfrm>
              <a:off x="4117478" y="4761983"/>
              <a:ext cx="1375812" cy="43088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2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a:t>
              </a:r>
            </a:p>
          </p:txBody>
        </p:sp>
      </p:grpSp>
      <p:grpSp>
        <p:nvGrpSpPr>
          <p:cNvPr id="40" name="PPT世界-8"/>
          <p:cNvGrpSpPr/>
          <p:nvPr/>
        </p:nvGrpSpPr>
        <p:grpSpPr>
          <a:xfrm>
            <a:off x="1358241" y="1876943"/>
            <a:ext cx="3217742" cy="1035721"/>
            <a:chOff x="1358241" y="1876943"/>
            <a:chExt cx="3217742" cy="1035721"/>
          </a:xfrm>
        </p:grpSpPr>
        <p:sp>
          <p:nvSpPr>
            <p:cNvPr id="41" name="PPT世界-8-1"/>
            <p:cNvSpPr/>
            <p:nvPr/>
          </p:nvSpPr>
          <p:spPr>
            <a:xfrm>
              <a:off x="1358241" y="2291451"/>
              <a:ext cx="3217742" cy="144377"/>
            </a:xfrm>
            <a:prstGeom prst="parallelogram">
              <a:avLst/>
            </a:prstGeom>
            <a:gradFill>
              <a:gsLst>
                <a:gs pos="0">
                  <a:schemeClr val="accent1">
                    <a:alpha val="20000"/>
                  </a:schemeClr>
                </a:gs>
                <a:gs pos="100000">
                  <a:schemeClr val="accent2">
                    <a:alpha val="20000"/>
                  </a:schemeClr>
                </a:gs>
              </a:gsLst>
              <a:lin ang="2700000" scaled="1"/>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2" name="PPT世界-8-2"/>
            <p:cNvSpPr txBox="1"/>
            <p:nvPr/>
          </p:nvSpPr>
          <p:spPr>
            <a:xfrm>
              <a:off x="1558128" y="1876943"/>
              <a:ext cx="287417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43" name="PPT世界-8-3"/>
            <p:cNvSpPr txBox="1"/>
            <p:nvPr/>
          </p:nvSpPr>
          <p:spPr>
            <a:xfrm>
              <a:off x="1558128" y="2604887"/>
              <a:ext cx="2980934"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400" b="0" i="1"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ADD YOUR TITLE HERE</a:t>
              </a:r>
            </a:p>
          </p:txBody>
        </p:sp>
      </p:grpSp>
      <p:sp>
        <p:nvSpPr>
          <p:cNvPr id="15" name="PPT世界-9"/>
          <p:cNvSpPr/>
          <p:nvPr/>
        </p:nvSpPr>
        <p:spPr>
          <a:xfrm>
            <a:off x="6576973" y="1470601"/>
            <a:ext cx="4773089" cy="47730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 name="PPT世界-10"/>
          <p:cNvSpPr/>
          <p:nvPr/>
        </p:nvSpPr>
        <p:spPr>
          <a:xfrm>
            <a:off x="6438486" y="1335183"/>
            <a:ext cx="5047120" cy="5047120"/>
          </a:xfrm>
          <a:prstGeom prst="ellipse">
            <a:avLst/>
          </a:pr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80" name="PPT世界-11"/>
          <p:cNvGrpSpPr/>
          <p:nvPr/>
        </p:nvGrpSpPr>
        <p:grpSpPr>
          <a:xfrm>
            <a:off x="7294196" y="1187774"/>
            <a:ext cx="3918502" cy="5007678"/>
            <a:chOff x="1540935" y="662441"/>
            <a:chExt cx="4062317" cy="5191468"/>
          </a:xfrm>
        </p:grpSpPr>
        <p:pic>
          <p:nvPicPr>
            <p:cNvPr id="81" name="PPT世界-11-1" descr="图片包含 室内, 灯光, 桌子, 大&#10;&#10;描述已自动生成"/>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10000"/>
                      </a14:imgEffect>
                    </a14:imgLayer>
                  </a14:imgProps>
                </a:ext>
              </a:extLst>
            </a:blip>
            <a:srcRect/>
            <a:stretch>
              <a:fillRect/>
            </a:stretch>
          </p:blipFill>
          <p:spPr>
            <a:xfrm flipH="1">
              <a:off x="1540935" y="843078"/>
              <a:ext cx="3545063" cy="5010831"/>
            </a:xfrm>
            <a:custGeom>
              <a:avLst/>
              <a:gdLst>
                <a:gd name="connsiteX0" fmla="*/ 283077 w 4532097"/>
                <a:gd name="connsiteY0" fmla="*/ 0 h 4223769"/>
                <a:gd name="connsiteX1" fmla="*/ 4249020 w 4532097"/>
                <a:gd name="connsiteY1" fmla="*/ 0 h 4223769"/>
                <a:gd name="connsiteX2" fmla="*/ 4532097 w 4532097"/>
                <a:gd name="connsiteY2" fmla="*/ 283077 h 4223769"/>
                <a:gd name="connsiteX3" fmla="*/ 4532097 w 4532097"/>
                <a:gd name="connsiteY3" fmla="*/ 3940692 h 4223769"/>
                <a:gd name="connsiteX4" fmla="*/ 4249020 w 4532097"/>
                <a:gd name="connsiteY4" fmla="*/ 4223769 h 4223769"/>
                <a:gd name="connsiteX5" fmla="*/ 283077 w 4532097"/>
                <a:gd name="connsiteY5" fmla="*/ 4223769 h 4223769"/>
                <a:gd name="connsiteX6" fmla="*/ 0 w 4532097"/>
                <a:gd name="connsiteY6" fmla="*/ 3940692 h 4223769"/>
                <a:gd name="connsiteX7" fmla="*/ 0 w 4532097"/>
                <a:gd name="connsiteY7" fmla="*/ 283077 h 4223769"/>
                <a:gd name="connsiteX8" fmla="*/ 283077 w 4532097"/>
                <a:gd name="connsiteY8" fmla="*/ 0 h 422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32097" h="4223769">
                  <a:moveTo>
                    <a:pt x="283077" y="0"/>
                  </a:moveTo>
                  <a:lnTo>
                    <a:pt x="4249020" y="0"/>
                  </a:lnTo>
                  <a:cubicBezTo>
                    <a:pt x="4405359" y="0"/>
                    <a:pt x="4532097" y="126738"/>
                    <a:pt x="4532097" y="283077"/>
                  </a:cubicBezTo>
                  <a:lnTo>
                    <a:pt x="4532097" y="3940692"/>
                  </a:lnTo>
                  <a:cubicBezTo>
                    <a:pt x="4532097" y="4097031"/>
                    <a:pt x="4405359" y="4223769"/>
                    <a:pt x="4249020" y="4223769"/>
                  </a:cubicBezTo>
                  <a:lnTo>
                    <a:pt x="283077" y="4223769"/>
                  </a:lnTo>
                  <a:cubicBezTo>
                    <a:pt x="126738" y="4223769"/>
                    <a:pt x="0" y="4097031"/>
                    <a:pt x="0" y="3940692"/>
                  </a:cubicBezTo>
                  <a:lnTo>
                    <a:pt x="0" y="283077"/>
                  </a:lnTo>
                  <a:cubicBezTo>
                    <a:pt x="0" y="126738"/>
                    <a:pt x="126738" y="0"/>
                    <a:pt x="283077" y="0"/>
                  </a:cubicBezTo>
                  <a:close/>
                </a:path>
              </a:pathLst>
            </a:custGeom>
            <a:ln w="31750">
              <a:solidFill>
                <a:schemeClr val="bg1"/>
              </a:solidFill>
            </a:ln>
            <a:effectLst>
              <a:outerShdw dist="165100" dir="2700000" algn="ctr" rotWithShape="0">
                <a:schemeClr val="accent1"/>
              </a:outerShdw>
            </a:effectLst>
          </p:spPr>
        </p:pic>
        <p:sp>
          <p:nvSpPr>
            <p:cNvPr id="82" name="PPT世界-11-2"/>
            <p:cNvSpPr/>
            <p:nvPr/>
          </p:nvSpPr>
          <p:spPr>
            <a:xfrm>
              <a:off x="4450324" y="662441"/>
              <a:ext cx="1152928" cy="1152928"/>
            </a:xfrm>
            <a:prstGeom prst="donut">
              <a:avLst>
                <a:gd name="adj" fmla="val 2094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anim calcmode="lin" valueType="num">
                                      <p:cBhvr>
                                        <p:cTn id="8" dur="500" fill="hold"/>
                                        <p:tgtEl>
                                          <p:spTgt spid="40"/>
                                        </p:tgtEl>
                                        <p:attrNameLst>
                                          <p:attrName>ppt_x</p:attrName>
                                        </p:attrNameLst>
                                      </p:cBhvr>
                                      <p:tavLst>
                                        <p:tav tm="0">
                                          <p:val>
                                            <p:strVal val="#ppt_x"/>
                                          </p:val>
                                        </p:tav>
                                        <p:tav tm="100000">
                                          <p:val>
                                            <p:strVal val="#ppt_x"/>
                                          </p:val>
                                        </p:tav>
                                      </p:tavLst>
                                    </p:anim>
                                    <p:anim calcmode="lin" valueType="num">
                                      <p:cBhvr>
                                        <p:cTn id="9" dur="500" fill="hold"/>
                                        <p:tgtEl>
                                          <p:spTgt spid="4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anim calcmode="lin" valueType="num">
                                      <p:cBhvr>
                                        <p:cTn id="14" dur="500" fill="hold"/>
                                        <p:tgtEl>
                                          <p:spTgt spid="17"/>
                                        </p:tgtEl>
                                        <p:attrNameLst>
                                          <p:attrName>ppt_x</p:attrName>
                                        </p:attrNameLst>
                                      </p:cBhvr>
                                      <p:tavLst>
                                        <p:tav tm="0">
                                          <p:val>
                                            <p:strVal val="#ppt_x"/>
                                          </p:val>
                                        </p:tav>
                                        <p:tav tm="100000">
                                          <p:val>
                                            <p:strVal val="#ppt_x"/>
                                          </p:val>
                                        </p:tav>
                                      </p:tavLst>
                                    </p:anim>
                                    <p:anim calcmode="lin" valueType="num">
                                      <p:cBhvr>
                                        <p:cTn id="15" dur="500" fill="hold"/>
                                        <p:tgtEl>
                                          <p:spTgt spid="1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anim calcmode="lin" valueType="num">
                                      <p:cBhvr>
                                        <p:cTn id="20" dur="500" fill="hold"/>
                                        <p:tgtEl>
                                          <p:spTgt spid="28"/>
                                        </p:tgtEl>
                                        <p:attrNameLst>
                                          <p:attrName>ppt_x</p:attrName>
                                        </p:attrNameLst>
                                      </p:cBhvr>
                                      <p:tavLst>
                                        <p:tav tm="0">
                                          <p:val>
                                            <p:strVal val="#ppt_x"/>
                                          </p:val>
                                        </p:tav>
                                        <p:tav tm="100000">
                                          <p:val>
                                            <p:strVal val="#ppt_x"/>
                                          </p:val>
                                        </p:tav>
                                      </p:tavLst>
                                    </p:anim>
                                    <p:anim calcmode="lin" valueType="num">
                                      <p:cBhvr>
                                        <p:cTn id="21" dur="500" fill="hold"/>
                                        <p:tgtEl>
                                          <p:spTgt spid="2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anim calcmode="lin" valueType="num">
                                      <p:cBhvr>
                                        <p:cTn id="26" dur="500" fill="hold"/>
                                        <p:tgtEl>
                                          <p:spTgt spid="32"/>
                                        </p:tgtEl>
                                        <p:attrNameLst>
                                          <p:attrName>ppt_x</p:attrName>
                                        </p:attrNameLst>
                                      </p:cBhvr>
                                      <p:tavLst>
                                        <p:tav tm="0">
                                          <p:val>
                                            <p:strVal val="#ppt_x"/>
                                          </p:val>
                                        </p:tav>
                                        <p:tav tm="100000">
                                          <p:val>
                                            <p:strVal val="#ppt_x"/>
                                          </p:val>
                                        </p:tav>
                                      </p:tavLst>
                                    </p:anim>
                                    <p:anim calcmode="lin" valueType="num">
                                      <p:cBhvr>
                                        <p:cTn id="27" dur="500" fill="hold"/>
                                        <p:tgtEl>
                                          <p:spTgt spid="3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anim calcmode="lin" valueType="num">
                                      <p:cBhvr>
                                        <p:cTn id="32" dur="500" fill="hold"/>
                                        <p:tgtEl>
                                          <p:spTgt spid="36"/>
                                        </p:tgtEl>
                                        <p:attrNameLst>
                                          <p:attrName>ppt_x</p:attrName>
                                        </p:attrNameLst>
                                      </p:cBhvr>
                                      <p:tavLst>
                                        <p:tav tm="0">
                                          <p:val>
                                            <p:strVal val="#ppt_x"/>
                                          </p:val>
                                        </p:tav>
                                        <p:tav tm="100000">
                                          <p:val>
                                            <p:strVal val="#ppt_x"/>
                                          </p:val>
                                        </p:tav>
                                      </p:tavLst>
                                    </p:anim>
                                    <p:anim calcmode="lin" valueType="num">
                                      <p:cBhvr>
                                        <p:cTn id="33"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PPT世界-1"/>
          <p:cNvGrpSpPr/>
          <p:nvPr/>
        </p:nvGrpSpPr>
        <p:grpSpPr>
          <a:xfrm>
            <a:off x="294423" y="200831"/>
            <a:ext cx="2439946" cy="956749"/>
            <a:chOff x="1025842" y="2288655"/>
            <a:chExt cx="2439946" cy="956749"/>
          </a:xfrm>
        </p:grpSpPr>
        <p:grpSp>
          <p:nvGrpSpPr>
            <p:cNvPr id="19" name="组合 18"/>
            <p:cNvGrpSpPr/>
            <p:nvPr/>
          </p:nvGrpSpPr>
          <p:grpSpPr>
            <a:xfrm>
              <a:off x="1622508" y="2479706"/>
              <a:ext cx="1843280" cy="538364"/>
              <a:chOff x="1183584" y="2830771"/>
              <a:chExt cx="1843280" cy="538364"/>
            </a:xfrm>
          </p:grpSpPr>
          <p:sp>
            <p:nvSpPr>
              <p:cNvPr id="23" name="PPT世界-1-1"/>
              <p:cNvSpPr/>
              <p:nvPr/>
            </p:nvSpPr>
            <p:spPr>
              <a:xfrm>
                <a:off x="1183584" y="2830771"/>
                <a:ext cx="1843280" cy="538364"/>
              </a:xfrm>
              <a:custGeom>
                <a:avLst/>
                <a:gdLst>
                  <a:gd name="connsiteX0" fmla="*/ 0 w 4955211"/>
                  <a:gd name="connsiteY0" fmla="*/ 0 h 1148039"/>
                  <a:gd name="connsiteX1" fmla="*/ 4955212 w 4955211"/>
                  <a:gd name="connsiteY1" fmla="*/ 80688 h 1148039"/>
                  <a:gd name="connsiteX2" fmla="*/ 4955212 w 4955211"/>
                  <a:gd name="connsiteY2" fmla="*/ 1148040 h 1148039"/>
                  <a:gd name="connsiteX3" fmla="*/ 0 w 4955211"/>
                  <a:gd name="connsiteY3" fmla="*/ 1067332 h 1148039"/>
                  <a:gd name="connsiteX4" fmla="*/ 0 w 4955211"/>
                  <a:gd name="connsiteY4" fmla="*/ 0 h 1148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5211" h="1148039">
                    <a:moveTo>
                      <a:pt x="0" y="0"/>
                    </a:moveTo>
                    <a:lnTo>
                      <a:pt x="4955212" y="80688"/>
                    </a:lnTo>
                    <a:lnTo>
                      <a:pt x="4955212" y="1148040"/>
                    </a:lnTo>
                    <a:lnTo>
                      <a:pt x="0" y="1067332"/>
                    </a:lnTo>
                    <a:lnTo>
                      <a:pt x="0" y="0"/>
                    </a:lnTo>
                    <a:close/>
                  </a:path>
                </a:pathLst>
              </a:custGeom>
              <a:solidFill>
                <a:schemeClr val="accent3"/>
              </a:solidFill>
              <a:ln w="3429" cap="flat">
                <a:noFill/>
                <a:prstDash val="solid"/>
                <a:miter/>
              </a:ln>
            </p:spPr>
            <p:txBody>
              <a:bodyPr rtlCol="0" anchor="ctr"/>
              <a:lstStyle/>
              <a:p>
                <a:endParaRPr lang="zh-CN" altLang="en-US" sz="900">
                  <a:cs typeface="思源黑体 CN Bold" panose="020B0800000000000000" pitchFamily="34" charset="-122"/>
                </a:endParaRPr>
              </a:p>
            </p:txBody>
          </p:sp>
          <p:sp>
            <p:nvSpPr>
              <p:cNvPr id="24" name="PPT世界-1-2"/>
              <p:cNvSpPr txBox="1"/>
              <p:nvPr/>
            </p:nvSpPr>
            <p:spPr>
              <a:xfrm flipH="1">
                <a:off x="1361667" y="2878100"/>
                <a:ext cx="1522382" cy="461665"/>
              </a:xfrm>
              <a:prstGeom prst="rect">
                <a:avLst/>
              </a:prstGeom>
              <a:noFill/>
            </p:spPr>
            <p:txBody>
              <a:bodyPr wrap="square">
                <a:spAutoFit/>
              </a:bodyPr>
              <a:lstStyle/>
              <a:p>
                <a:pPr algn="ctr">
                  <a:defRPr/>
                </a:pPr>
                <a:r>
                  <a:rPr lang="zh-CN" altLang="en-US" sz="2400" kern="0" dirty="0">
                    <a:ln w="12700">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经验总结</a:t>
                </a:r>
              </a:p>
            </p:txBody>
          </p:sp>
        </p:grpSp>
        <p:sp>
          <p:nvSpPr>
            <p:cNvPr id="20" name="PPT世界-1-3"/>
            <p:cNvSpPr/>
            <p:nvPr/>
          </p:nvSpPr>
          <p:spPr>
            <a:xfrm>
              <a:off x="1025842" y="2288655"/>
              <a:ext cx="782248" cy="542116"/>
            </a:xfrm>
            <a:custGeom>
              <a:avLst/>
              <a:gdLst>
                <a:gd name="connsiteX0" fmla="*/ 0 w 4090080"/>
                <a:gd name="connsiteY0" fmla="*/ 58347 h 1126734"/>
                <a:gd name="connsiteX1" fmla="*/ 4090080 w 4090080"/>
                <a:gd name="connsiteY1" fmla="*/ 0 h 1126734"/>
                <a:gd name="connsiteX2" fmla="*/ 4090080 w 4090080"/>
                <a:gd name="connsiteY2" fmla="*/ 1068387 h 1126734"/>
                <a:gd name="connsiteX3" fmla="*/ 0 w 4090080"/>
                <a:gd name="connsiteY3" fmla="*/ 1126735 h 1126734"/>
                <a:gd name="connsiteX4" fmla="*/ 0 w 4090080"/>
                <a:gd name="connsiteY4" fmla="*/ 58347 h 1126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0080" h="1126734">
                  <a:moveTo>
                    <a:pt x="0" y="58347"/>
                  </a:moveTo>
                  <a:lnTo>
                    <a:pt x="4090080" y="0"/>
                  </a:lnTo>
                  <a:lnTo>
                    <a:pt x="4090080" y="1068387"/>
                  </a:lnTo>
                  <a:lnTo>
                    <a:pt x="0" y="1126735"/>
                  </a:lnTo>
                  <a:lnTo>
                    <a:pt x="0" y="58347"/>
                  </a:lnTo>
                  <a:close/>
                </a:path>
              </a:pathLst>
            </a:custGeom>
            <a:solidFill>
              <a:schemeClr val="accent1"/>
            </a:solidFill>
            <a:ln w="3429" cap="flat">
              <a:noFill/>
              <a:prstDash val="solid"/>
              <a:miter/>
            </a:ln>
          </p:spPr>
          <p:txBody>
            <a:bodyPr rtlCol="0" anchor="ctr"/>
            <a:lstStyle/>
            <a:p>
              <a:endParaRPr lang="zh-CN" altLang="en-US" sz="900">
                <a:cs typeface="思源黑体 CN Bold" panose="020B0800000000000000" pitchFamily="34" charset="-122"/>
              </a:endParaRPr>
            </a:p>
          </p:txBody>
        </p:sp>
        <p:sp>
          <p:nvSpPr>
            <p:cNvPr id="21" name="PPT世界-1-4"/>
            <p:cNvSpPr txBox="1"/>
            <p:nvPr/>
          </p:nvSpPr>
          <p:spPr>
            <a:xfrm rot="60000" flipH="1">
              <a:off x="1678529" y="3029960"/>
              <a:ext cx="1766508" cy="215444"/>
            </a:xfrm>
            <a:prstGeom prst="rect">
              <a:avLst/>
            </a:prstGeom>
            <a:noFill/>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w="12700">
                    <a:noFill/>
                  </a:ln>
                  <a:solidFill>
                    <a:srgbClr val="262008"/>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SUMMARIZE EXPERIENCE</a:t>
              </a:r>
            </a:p>
          </p:txBody>
        </p:sp>
        <p:sp>
          <p:nvSpPr>
            <p:cNvPr id="22" name="PPT世界-1-5"/>
            <p:cNvSpPr txBox="1"/>
            <p:nvPr/>
          </p:nvSpPr>
          <p:spPr>
            <a:xfrm rot="21540000" flipH="1">
              <a:off x="1081346" y="2301734"/>
              <a:ext cx="671240" cy="523220"/>
            </a:xfrm>
            <a:prstGeom prst="rect">
              <a:avLst/>
            </a:prstGeom>
            <a:noFill/>
          </p:spPr>
          <p:txBody>
            <a:bodyPr wrap="square">
              <a:spAutoFit/>
            </a:bodyPr>
            <a:lstStyle/>
            <a:p>
              <a:pPr algn="ctr">
                <a:defRPr/>
              </a:pPr>
              <a:r>
                <a:rPr lang="en-US" altLang="zh-CN" sz="28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28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0" name="PPT世界-3"/>
          <p:cNvGrpSpPr/>
          <p:nvPr/>
        </p:nvGrpSpPr>
        <p:grpSpPr>
          <a:xfrm>
            <a:off x="4815113" y="1907723"/>
            <a:ext cx="2561776" cy="2561774"/>
            <a:chOff x="4815113" y="2032001"/>
            <a:chExt cx="2561776" cy="2561774"/>
          </a:xfrm>
        </p:grpSpPr>
        <p:sp>
          <p:nvSpPr>
            <p:cNvPr id="11" name="PPT世界-3-1"/>
            <p:cNvSpPr/>
            <p:nvPr/>
          </p:nvSpPr>
          <p:spPr>
            <a:xfrm>
              <a:off x="4815113" y="2032001"/>
              <a:ext cx="2561776" cy="2561774"/>
            </a:xfrm>
            <a:prstGeom prst="ellipse">
              <a:avLst/>
            </a:prstGeom>
            <a:solidFill>
              <a:schemeClr val="bg1"/>
            </a:solidFill>
            <a:ln w="1270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2" name="PPT世界-3-2"/>
            <p:cNvSpPr txBox="1"/>
            <p:nvPr/>
          </p:nvSpPr>
          <p:spPr>
            <a:xfrm>
              <a:off x="4977177" y="3717545"/>
              <a:ext cx="223764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grpSp>
          <p:nvGrpSpPr>
            <p:cNvPr id="13" name="组合 12"/>
            <p:cNvGrpSpPr/>
            <p:nvPr/>
          </p:nvGrpSpPr>
          <p:grpSpPr>
            <a:xfrm>
              <a:off x="5637478" y="2659361"/>
              <a:ext cx="917045" cy="917044"/>
              <a:chOff x="5758112" y="2831299"/>
              <a:chExt cx="675776" cy="675776"/>
            </a:xfrm>
            <a:solidFill>
              <a:schemeClr val="accent1"/>
            </a:solidFill>
          </p:grpSpPr>
          <p:sp>
            <p:nvSpPr>
              <p:cNvPr id="14" name="PPT世界-3-3"/>
              <p:cNvSpPr>
                <a:spLocks noEditPoints="1"/>
              </p:cNvSpPr>
              <p:nvPr/>
            </p:nvSpPr>
            <p:spPr bwMode="auto">
              <a:xfrm>
                <a:off x="5758112" y="2831299"/>
                <a:ext cx="675776" cy="675776"/>
              </a:xfrm>
              <a:custGeom>
                <a:avLst/>
                <a:gdLst>
                  <a:gd name="T0" fmla="*/ 1664 w 1984"/>
                  <a:gd name="T1" fmla="*/ 504 h 1984"/>
                  <a:gd name="T2" fmla="*/ 1312 w 1984"/>
                  <a:gd name="T3" fmla="*/ 320 h 1984"/>
                  <a:gd name="T4" fmla="*/ 739 w 1984"/>
                  <a:gd name="T5" fmla="*/ 601 h 1984"/>
                  <a:gd name="T6" fmla="*/ 448 w 1984"/>
                  <a:gd name="T7" fmla="*/ 0 h 1984"/>
                  <a:gd name="T8" fmla="*/ 114 w 1984"/>
                  <a:gd name="T9" fmla="*/ 614 h 1984"/>
                  <a:gd name="T10" fmla="*/ 132 w 1984"/>
                  <a:gd name="T11" fmla="*/ 675 h 1984"/>
                  <a:gd name="T12" fmla="*/ 611 w 1984"/>
                  <a:gd name="T13" fmla="*/ 839 h 1984"/>
                  <a:gd name="T14" fmla="*/ 320 w 1984"/>
                  <a:gd name="T15" fmla="*/ 1320 h 1984"/>
                  <a:gd name="T16" fmla="*/ 416 w 1984"/>
                  <a:gd name="T17" fmla="*/ 1856 h 1984"/>
                  <a:gd name="T18" fmla="*/ 1984 w 1984"/>
                  <a:gd name="T19" fmla="*/ 1824 h 1984"/>
                  <a:gd name="T20" fmla="*/ 1760 w 1984"/>
                  <a:gd name="T21" fmla="*/ 1088 h 1984"/>
                  <a:gd name="T22" fmla="*/ 1288 w 1984"/>
                  <a:gd name="T23" fmla="*/ 655 h 1984"/>
                  <a:gd name="T24" fmla="*/ 1920 w 1984"/>
                  <a:gd name="T25" fmla="*/ 767 h 1984"/>
                  <a:gd name="T26" fmla="*/ 461 w 1984"/>
                  <a:gd name="T27" fmla="*/ 224 h 1984"/>
                  <a:gd name="T28" fmla="*/ 288 w 1984"/>
                  <a:gd name="T29" fmla="*/ 224 h 1984"/>
                  <a:gd name="T30" fmla="*/ 384 w 1984"/>
                  <a:gd name="T31" fmla="*/ 265 h 1984"/>
                  <a:gd name="T32" fmla="*/ 288 w 1984"/>
                  <a:gd name="T33" fmla="*/ 320 h 1984"/>
                  <a:gd name="T34" fmla="*/ 512 w 1984"/>
                  <a:gd name="T35" fmla="*/ 535 h 1984"/>
                  <a:gd name="T36" fmla="*/ 1408 w 1984"/>
                  <a:gd name="T37" fmla="*/ 1320 h 1984"/>
                  <a:gd name="T38" fmla="*/ 1230 w 1984"/>
                  <a:gd name="T39" fmla="*/ 1215 h 1984"/>
                  <a:gd name="T40" fmla="*/ 992 w 1984"/>
                  <a:gd name="T41" fmla="*/ 1464 h 1984"/>
                  <a:gd name="T42" fmla="*/ 935 w 1984"/>
                  <a:gd name="T43" fmla="*/ 1501 h 1984"/>
                  <a:gd name="T44" fmla="*/ 1027 w 1984"/>
                  <a:gd name="T45" fmla="*/ 1696 h 1984"/>
                  <a:gd name="T46" fmla="*/ 951 w 1984"/>
                  <a:gd name="T47" fmla="*/ 1632 h 1984"/>
                  <a:gd name="T48" fmla="*/ 1049 w 1984"/>
                  <a:gd name="T49" fmla="*/ 1501 h 1984"/>
                  <a:gd name="T50" fmla="*/ 1287 w 1984"/>
                  <a:gd name="T51" fmla="*/ 1121 h 1984"/>
                  <a:gd name="T52" fmla="*/ 1287 w 1984"/>
                  <a:gd name="T53" fmla="*/ 1121 h 1984"/>
                  <a:gd name="T54" fmla="*/ 909 w 1984"/>
                  <a:gd name="T55" fmla="*/ 960 h 1984"/>
                  <a:gd name="T56" fmla="*/ 737 w 1984"/>
                  <a:gd name="T57" fmla="*/ 1146 h 1984"/>
                  <a:gd name="T58" fmla="*/ 737 w 1984"/>
                  <a:gd name="T59" fmla="*/ 1146 h 1984"/>
                  <a:gd name="T60" fmla="*/ 782 w 1984"/>
                  <a:gd name="T61" fmla="*/ 1382 h 1984"/>
                  <a:gd name="T62" fmla="*/ 448 w 1984"/>
                  <a:gd name="T63" fmla="*/ 832 h 1984"/>
                  <a:gd name="T64" fmla="*/ 489 w 1984"/>
                  <a:gd name="T65" fmla="*/ 969 h 1984"/>
                  <a:gd name="T66" fmla="*/ 288 w 1984"/>
                  <a:gd name="T67" fmla="*/ 1056 h 1984"/>
                  <a:gd name="T68" fmla="*/ 608 w 1984"/>
                  <a:gd name="T69" fmla="*/ 1088 h 1984"/>
                  <a:gd name="T70" fmla="*/ 512 w 1984"/>
                  <a:gd name="T71" fmla="*/ 1335 h 1984"/>
                  <a:gd name="T72" fmla="*/ 384 w 1984"/>
                  <a:gd name="T73" fmla="*/ 1760 h 1984"/>
                  <a:gd name="T74" fmla="*/ 64 w 1984"/>
                  <a:gd name="T75" fmla="*/ 1760 h 1984"/>
                  <a:gd name="T76" fmla="*/ 558 w 1984"/>
                  <a:gd name="T77" fmla="*/ 1381 h 1984"/>
                  <a:gd name="T78" fmla="*/ 480 w 1984"/>
                  <a:gd name="T79" fmla="*/ 1696 h 1984"/>
                  <a:gd name="T80" fmla="*/ 876 w 1984"/>
                  <a:gd name="T81" fmla="*/ 1611 h 1984"/>
                  <a:gd name="T82" fmla="*/ 640 w 1984"/>
                  <a:gd name="T83" fmla="*/ 1664 h 1984"/>
                  <a:gd name="T84" fmla="*/ 1852 w 1984"/>
                  <a:gd name="T85" fmla="*/ 1443 h 1984"/>
                  <a:gd name="T86" fmla="*/ 1728 w 1984"/>
                  <a:gd name="T87" fmla="*/ 1536 h 1984"/>
                  <a:gd name="T88" fmla="*/ 1344 w 1984"/>
                  <a:gd name="T89" fmla="*/ 1920 h 1984"/>
                  <a:gd name="T90" fmla="*/ 1089 w 1984"/>
                  <a:gd name="T91" fmla="*/ 1667 h 1984"/>
                  <a:gd name="T92" fmla="*/ 1504 w 1984"/>
                  <a:gd name="T93" fmla="*/ 1657 h 1984"/>
                  <a:gd name="T94" fmla="*/ 1305 w 1984"/>
                  <a:gd name="T95" fmla="*/ 1418 h 1984"/>
                  <a:gd name="T96" fmla="*/ 1600 w 1984"/>
                  <a:gd name="T97" fmla="*/ 1335 h 1984"/>
                  <a:gd name="T98" fmla="*/ 1600 w 1984"/>
                  <a:gd name="T99" fmla="*/ 1303 h 1984"/>
                  <a:gd name="T100" fmla="*/ 1395 w 1984"/>
                  <a:gd name="T101" fmla="*/ 1056 h 1984"/>
                  <a:gd name="T102" fmla="*/ 1536 w 1984"/>
                  <a:gd name="T103" fmla="*/ 1248 h 1984"/>
                  <a:gd name="T104" fmla="*/ 1472 w 1984"/>
                  <a:gd name="T105" fmla="*/ 947 h 1984"/>
                  <a:gd name="T106" fmla="*/ 1312 w 1984"/>
                  <a:gd name="T107" fmla="*/ 931 h 1984"/>
                  <a:gd name="T108" fmla="*/ 909 w 1984"/>
                  <a:gd name="T109" fmla="*/ 896 h 1984"/>
                  <a:gd name="T110" fmla="*/ 1197 w 1984"/>
                  <a:gd name="T111" fmla="*/ 666 h 1984"/>
                  <a:gd name="T112" fmla="*/ 1536 w 1984"/>
                  <a:gd name="T113" fmla="*/ 64 h 1984"/>
                  <a:gd name="T114" fmla="*/ 1577 w 1984"/>
                  <a:gd name="T115" fmla="*/ 201 h 1984"/>
                  <a:gd name="T116" fmla="*/ 1376 w 1984"/>
                  <a:gd name="T117" fmla="*/ 288 h 1984"/>
                  <a:gd name="T118" fmla="*/ 1696 w 1984"/>
                  <a:gd name="T119" fmla="*/ 320 h 1984"/>
                  <a:gd name="T120" fmla="*/ 1472 w 1984"/>
                  <a:gd name="T121" fmla="*/ 535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4" h="1984">
                    <a:moveTo>
                      <a:pt x="1984" y="1024"/>
                    </a:moveTo>
                    <a:cubicBezTo>
                      <a:pt x="1984" y="767"/>
                      <a:pt x="1984" y="767"/>
                      <a:pt x="1984" y="767"/>
                    </a:cubicBezTo>
                    <a:cubicBezTo>
                      <a:pt x="1984" y="696"/>
                      <a:pt x="1938" y="634"/>
                      <a:pt x="1870" y="614"/>
                    </a:cubicBezTo>
                    <a:cubicBezTo>
                      <a:pt x="1664" y="552"/>
                      <a:pt x="1664" y="552"/>
                      <a:pt x="1664" y="552"/>
                    </a:cubicBezTo>
                    <a:cubicBezTo>
                      <a:pt x="1664" y="504"/>
                      <a:pt x="1664" y="504"/>
                      <a:pt x="1664" y="504"/>
                    </a:cubicBezTo>
                    <a:cubicBezTo>
                      <a:pt x="1722" y="463"/>
                      <a:pt x="1760" y="396"/>
                      <a:pt x="1760" y="320"/>
                    </a:cubicBezTo>
                    <a:cubicBezTo>
                      <a:pt x="1760" y="224"/>
                      <a:pt x="1760" y="224"/>
                      <a:pt x="1760" y="224"/>
                    </a:cubicBezTo>
                    <a:cubicBezTo>
                      <a:pt x="1760" y="100"/>
                      <a:pt x="1660" y="0"/>
                      <a:pt x="1536" y="0"/>
                    </a:cubicBezTo>
                    <a:cubicBezTo>
                      <a:pt x="1412" y="0"/>
                      <a:pt x="1312" y="100"/>
                      <a:pt x="1312" y="224"/>
                    </a:cubicBezTo>
                    <a:cubicBezTo>
                      <a:pt x="1312" y="320"/>
                      <a:pt x="1312" y="320"/>
                      <a:pt x="1312" y="320"/>
                    </a:cubicBezTo>
                    <a:cubicBezTo>
                      <a:pt x="1312" y="396"/>
                      <a:pt x="1350" y="463"/>
                      <a:pt x="1408" y="504"/>
                    </a:cubicBezTo>
                    <a:cubicBezTo>
                      <a:pt x="1408" y="552"/>
                      <a:pt x="1408" y="552"/>
                      <a:pt x="1408" y="552"/>
                    </a:cubicBezTo>
                    <a:cubicBezTo>
                      <a:pt x="1226" y="607"/>
                      <a:pt x="1226" y="607"/>
                      <a:pt x="1226" y="607"/>
                    </a:cubicBezTo>
                    <a:cubicBezTo>
                      <a:pt x="1158" y="546"/>
                      <a:pt x="1072" y="512"/>
                      <a:pt x="979" y="512"/>
                    </a:cubicBezTo>
                    <a:cubicBezTo>
                      <a:pt x="888" y="512"/>
                      <a:pt x="804" y="546"/>
                      <a:pt x="739" y="601"/>
                    </a:cubicBezTo>
                    <a:cubicBezTo>
                      <a:pt x="576" y="552"/>
                      <a:pt x="576" y="552"/>
                      <a:pt x="576" y="552"/>
                    </a:cubicBezTo>
                    <a:cubicBezTo>
                      <a:pt x="576" y="504"/>
                      <a:pt x="576" y="504"/>
                      <a:pt x="576" y="504"/>
                    </a:cubicBezTo>
                    <a:cubicBezTo>
                      <a:pt x="634" y="463"/>
                      <a:pt x="672" y="396"/>
                      <a:pt x="672" y="320"/>
                    </a:cubicBezTo>
                    <a:cubicBezTo>
                      <a:pt x="672" y="224"/>
                      <a:pt x="672" y="224"/>
                      <a:pt x="672" y="224"/>
                    </a:cubicBezTo>
                    <a:cubicBezTo>
                      <a:pt x="672" y="100"/>
                      <a:pt x="572" y="0"/>
                      <a:pt x="448" y="0"/>
                    </a:cubicBezTo>
                    <a:cubicBezTo>
                      <a:pt x="324" y="0"/>
                      <a:pt x="224" y="100"/>
                      <a:pt x="224" y="224"/>
                    </a:cubicBezTo>
                    <a:cubicBezTo>
                      <a:pt x="224" y="320"/>
                      <a:pt x="224" y="320"/>
                      <a:pt x="224" y="320"/>
                    </a:cubicBezTo>
                    <a:cubicBezTo>
                      <a:pt x="224" y="396"/>
                      <a:pt x="262" y="463"/>
                      <a:pt x="320" y="504"/>
                    </a:cubicBezTo>
                    <a:cubicBezTo>
                      <a:pt x="320" y="552"/>
                      <a:pt x="320" y="552"/>
                      <a:pt x="320" y="552"/>
                    </a:cubicBezTo>
                    <a:cubicBezTo>
                      <a:pt x="114" y="614"/>
                      <a:pt x="114" y="614"/>
                      <a:pt x="114" y="614"/>
                    </a:cubicBezTo>
                    <a:cubicBezTo>
                      <a:pt x="46" y="634"/>
                      <a:pt x="0" y="696"/>
                      <a:pt x="0" y="767"/>
                    </a:cubicBezTo>
                    <a:cubicBezTo>
                      <a:pt x="0" y="1024"/>
                      <a:pt x="0" y="1024"/>
                      <a:pt x="0" y="1024"/>
                    </a:cubicBezTo>
                    <a:cubicBezTo>
                      <a:pt x="64" y="1024"/>
                      <a:pt x="64" y="1024"/>
                      <a:pt x="64" y="1024"/>
                    </a:cubicBezTo>
                    <a:cubicBezTo>
                      <a:pt x="64" y="767"/>
                      <a:pt x="64" y="767"/>
                      <a:pt x="64" y="767"/>
                    </a:cubicBezTo>
                    <a:cubicBezTo>
                      <a:pt x="64" y="725"/>
                      <a:pt x="91" y="688"/>
                      <a:pt x="132" y="675"/>
                    </a:cubicBezTo>
                    <a:cubicBezTo>
                      <a:pt x="338" y="613"/>
                      <a:pt x="338" y="613"/>
                      <a:pt x="338" y="613"/>
                    </a:cubicBezTo>
                    <a:cubicBezTo>
                      <a:pt x="357" y="638"/>
                      <a:pt x="393" y="672"/>
                      <a:pt x="448" y="672"/>
                    </a:cubicBezTo>
                    <a:cubicBezTo>
                      <a:pt x="503" y="672"/>
                      <a:pt x="539" y="638"/>
                      <a:pt x="558" y="613"/>
                    </a:cubicBezTo>
                    <a:cubicBezTo>
                      <a:pt x="689" y="653"/>
                      <a:pt x="689" y="653"/>
                      <a:pt x="689" y="653"/>
                    </a:cubicBezTo>
                    <a:cubicBezTo>
                      <a:pt x="647" y="705"/>
                      <a:pt x="619" y="769"/>
                      <a:pt x="611" y="839"/>
                    </a:cubicBezTo>
                    <a:cubicBezTo>
                      <a:pt x="570" y="795"/>
                      <a:pt x="512" y="768"/>
                      <a:pt x="448" y="768"/>
                    </a:cubicBezTo>
                    <a:cubicBezTo>
                      <a:pt x="324" y="768"/>
                      <a:pt x="224" y="868"/>
                      <a:pt x="224" y="992"/>
                    </a:cubicBezTo>
                    <a:cubicBezTo>
                      <a:pt x="224" y="1088"/>
                      <a:pt x="224" y="1088"/>
                      <a:pt x="224" y="1088"/>
                    </a:cubicBezTo>
                    <a:cubicBezTo>
                      <a:pt x="224" y="1164"/>
                      <a:pt x="262" y="1231"/>
                      <a:pt x="320" y="1272"/>
                    </a:cubicBezTo>
                    <a:cubicBezTo>
                      <a:pt x="320" y="1320"/>
                      <a:pt x="320" y="1320"/>
                      <a:pt x="320" y="1320"/>
                    </a:cubicBezTo>
                    <a:cubicBezTo>
                      <a:pt x="114" y="1382"/>
                      <a:pt x="114" y="1382"/>
                      <a:pt x="114" y="1382"/>
                    </a:cubicBezTo>
                    <a:cubicBezTo>
                      <a:pt x="46" y="1402"/>
                      <a:pt x="0" y="1464"/>
                      <a:pt x="0" y="1535"/>
                    </a:cubicBezTo>
                    <a:cubicBezTo>
                      <a:pt x="0" y="1824"/>
                      <a:pt x="0" y="1824"/>
                      <a:pt x="0" y="1824"/>
                    </a:cubicBezTo>
                    <a:cubicBezTo>
                      <a:pt x="384" y="1824"/>
                      <a:pt x="384" y="1824"/>
                      <a:pt x="384" y="1824"/>
                    </a:cubicBezTo>
                    <a:cubicBezTo>
                      <a:pt x="402" y="1824"/>
                      <a:pt x="416" y="1838"/>
                      <a:pt x="416" y="1856"/>
                    </a:cubicBezTo>
                    <a:cubicBezTo>
                      <a:pt x="416" y="1984"/>
                      <a:pt x="416" y="1984"/>
                      <a:pt x="416" y="1984"/>
                    </a:cubicBezTo>
                    <a:cubicBezTo>
                      <a:pt x="1568" y="1984"/>
                      <a:pt x="1568" y="1984"/>
                      <a:pt x="1568" y="1984"/>
                    </a:cubicBezTo>
                    <a:cubicBezTo>
                      <a:pt x="1568" y="1856"/>
                      <a:pt x="1568" y="1856"/>
                      <a:pt x="1568" y="1856"/>
                    </a:cubicBezTo>
                    <a:cubicBezTo>
                      <a:pt x="1568" y="1838"/>
                      <a:pt x="1582" y="1824"/>
                      <a:pt x="1600" y="1824"/>
                    </a:cubicBezTo>
                    <a:cubicBezTo>
                      <a:pt x="1984" y="1824"/>
                      <a:pt x="1984" y="1824"/>
                      <a:pt x="1984" y="1824"/>
                    </a:cubicBezTo>
                    <a:cubicBezTo>
                      <a:pt x="1984" y="1535"/>
                      <a:pt x="1984" y="1535"/>
                      <a:pt x="1984" y="1535"/>
                    </a:cubicBezTo>
                    <a:cubicBezTo>
                      <a:pt x="1984" y="1464"/>
                      <a:pt x="1938" y="1402"/>
                      <a:pt x="1870" y="1382"/>
                    </a:cubicBezTo>
                    <a:cubicBezTo>
                      <a:pt x="1664" y="1320"/>
                      <a:pt x="1664" y="1320"/>
                      <a:pt x="1664" y="1320"/>
                    </a:cubicBezTo>
                    <a:cubicBezTo>
                      <a:pt x="1664" y="1272"/>
                      <a:pt x="1664" y="1272"/>
                      <a:pt x="1664" y="1272"/>
                    </a:cubicBezTo>
                    <a:cubicBezTo>
                      <a:pt x="1722" y="1231"/>
                      <a:pt x="1760" y="1164"/>
                      <a:pt x="1760" y="1088"/>
                    </a:cubicBezTo>
                    <a:cubicBezTo>
                      <a:pt x="1760" y="992"/>
                      <a:pt x="1760" y="992"/>
                      <a:pt x="1760" y="992"/>
                    </a:cubicBezTo>
                    <a:cubicBezTo>
                      <a:pt x="1760" y="869"/>
                      <a:pt x="1660" y="768"/>
                      <a:pt x="1536" y="768"/>
                    </a:cubicBezTo>
                    <a:cubicBezTo>
                      <a:pt x="1473" y="768"/>
                      <a:pt x="1417" y="794"/>
                      <a:pt x="1376" y="836"/>
                    </a:cubicBezTo>
                    <a:cubicBezTo>
                      <a:pt x="1376" y="805"/>
                      <a:pt x="1376" y="805"/>
                      <a:pt x="1376" y="805"/>
                    </a:cubicBezTo>
                    <a:cubicBezTo>
                      <a:pt x="1376" y="742"/>
                      <a:pt x="1342" y="685"/>
                      <a:pt x="1288" y="655"/>
                    </a:cubicBezTo>
                    <a:cubicBezTo>
                      <a:pt x="1426" y="613"/>
                      <a:pt x="1426" y="613"/>
                      <a:pt x="1426" y="613"/>
                    </a:cubicBezTo>
                    <a:cubicBezTo>
                      <a:pt x="1445" y="638"/>
                      <a:pt x="1481" y="672"/>
                      <a:pt x="1536" y="672"/>
                    </a:cubicBezTo>
                    <a:cubicBezTo>
                      <a:pt x="1591" y="672"/>
                      <a:pt x="1627" y="638"/>
                      <a:pt x="1646" y="613"/>
                    </a:cubicBezTo>
                    <a:cubicBezTo>
                      <a:pt x="1852" y="675"/>
                      <a:pt x="1852" y="675"/>
                      <a:pt x="1852" y="675"/>
                    </a:cubicBezTo>
                    <a:cubicBezTo>
                      <a:pt x="1893" y="688"/>
                      <a:pt x="1920" y="725"/>
                      <a:pt x="1920" y="767"/>
                    </a:cubicBezTo>
                    <a:cubicBezTo>
                      <a:pt x="1920" y="1024"/>
                      <a:pt x="1920" y="1024"/>
                      <a:pt x="1920" y="1024"/>
                    </a:cubicBezTo>
                    <a:lnTo>
                      <a:pt x="1984" y="1024"/>
                    </a:lnTo>
                    <a:close/>
                    <a:moveTo>
                      <a:pt x="448" y="64"/>
                    </a:moveTo>
                    <a:cubicBezTo>
                      <a:pt x="536" y="64"/>
                      <a:pt x="608" y="136"/>
                      <a:pt x="608" y="224"/>
                    </a:cubicBezTo>
                    <a:cubicBezTo>
                      <a:pt x="461" y="224"/>
                      <a:pt x="461" y="224"/>
                      <a:pt x="461" y="224"/>
                    </a:cubicBezTo>
                    <a:cubicBezTo>
                      <a:pt x="441" y="224"/>
                      <a:pt x="421" y="216"/>
                      <a:pt x="407" y="201"/>
                    </a:cubicBezTo>
                    <a:cubicBezTo>
                      <a:pt x="384" y="179"/>
                      <a:pt x="384" y="179"/>
                      <a:pt x="384" y="179"/>
                    </a:cubicBezTo>
                    <a:cubicBezTo>
                      <a:pt x="361" y="201"/>
                      <a:pt x="361" y="201"/>
                      <a:pt x="361" y="201"/>
                    </a:cubicBezTo>
                    <a:cubicBezTo>
                      <a:pt x="347" y="216"/>
                      <a:pt x="327" y="224"/>
                      <a:pt x="307" y="224"/>
                    </a:cubicBezTo>
                    <a:cubicBezTo>
                      <a:pt x="288" y="224"/>
                      <a:pt x="288" y="224"/>
                      <a:pt x="288" y="224"/>
                    </a:cubicBezTo>
                    <a:cubicBezTo>
                      <a:pt x="288" y="136"/>
                      <a:pt x="360" y="64"/>
                      <a:pt x="448" y="64"/>
                    </a:cubicBezTo>
                    <a:close/>
                    <a:moveTo>
                      <a:pt x="288" y="320"/>
                    </a:moveTo>
                    <a:cubicBezTo>
                      <a:pt x="288" y="288"/>
                      <a:pt x="288" y="288"/>
                      <a:pt x="288" y="288"/>
                    </a:cubicBezTo>
                    <a:cubicBezTo>
                      <a:pt x="307" y="288"/>
                      <a:pt x="307" y="288"/>
                      <a:pt x="307" y="288"/>
                    </a:cubicBezTo>
                    <a:cubicBezTo>
                      <a:pt x="335" y="288"/>
                      <a:pt x="361" y="280"/>
                      <a:pt x="384" y="265"/>
                    </a:cubicBezTo>
                    <a:cubicBezTo>
                      <a:pt x="407" y="280"/>
                      <a:pt x="433" y="288"/>
                      <a:pt x="461" y="288"/>
                    </a:cubicBezTo>
                    <a:cubicBezTo>
                      <a:pt x="608" y="288"/>
                      <a:pt x="608" y="288"/>
                      <a:pt x="608" y="288"/>
                    </a:cubicBezTo>
                    <a:cubicBezTo>
                      <a:pt x="608" y="320"/>
                      <a:pt x="608" y="320"/>
                      <a:pt x="608" y="320"/>
                    </a:cubicBezTo>
                    <a:cubicBezTo>
                      <a:pt x="608" y="408"/>
                      <a:pt x="536" y="480"/>
                      <a:pt x="448" y="480"/>
                    </a:cubicBezTo>
                    <a:cubicBezTo>
                      <a:pt x="360" y="480"/>
                      <a:pt x="288" y="408"/>
                      <a:pt x="288" y="320"/>
                    </a:cubicBezTo>
                    <a:close/>
                    <a:moveTo>
                      <a:pt x="448" y="608"/>
                    </a:moveTo>
                    <a:cubicBezTo>
                      <a:pt x="414" y="608"/>
                      <a:pt x="392" y="579"/>
                      <a:pt x="384" y="567"/>
                    </a:cubicBezTo>
                    <a:cubicBezTo>
                      <a:pt x="384" y="535"/>
                      <a:pt x="384" y="535"/>
                      <a:pt x="384" y="535"/>
                    </a:cubicBezTo>
                    <a:cubicBezTo>
                      <a:pt x="404" y="541"/>
                      <a:pt x="426" y="544"/>
                      <a:pt x="448" y="544"/>
                    </a:cubicBezTo>
                    <a:cubicBezTo>
                      <a:pt x="470" y="544"/>
                      <a:pt x="492" y="541"/>
                      <a:pt x="512" y="535"/>
                    </a:cubicBezTo>
                    <a:cubicBezTo>
                      <a:pt x="512" y="567"/>
                      <a:pt x="512" y="567"/>
                      <a:pt x="512" y="567"/>
                    </a:cubicBezTo>
                    <a:cubicBezTo>
                      <a:pt x="504" y="579"/>
                      <a:pt x="482" y="608"/>
                      <a:pt x="448" y="608"/>
                    </a:cubicBezTo>
                    <a:close/>
                    <a:moveTo>
                      <a:pt x="1328" y="1170"/>
                    </a:moveTo>
                    <a:cubicBezTo>
                      <a:pt x="1344" y="1211"/>
                      <a:pt x="1372" y="1246"/>
                      <a:pt x="1408" y="1272"/>
                    </a:cubicBezTo>
                    <a:cubicBezTo>
                      <a:pt x="1408" y="1320"/>
                      <a:pt x="1408" y="1320"/>
                      <a:pt x="1408" y="1320"/>
                    </a:cubicBezTo>
                    <a:cubicBezTo>
                      <a:pt x="1202" y="1382"/>
                      <a:pt x="1202" y="1382"/>
                      <a:pt x="1202" y="1382"/>
                    </a:cubicBezTo>
                    <a:cubicBezTo>
                      <a:pt x="1195" y="1384"/>
                      <a:pt x="1189" y="1387"/>
                      <a:pt x="1182" y="1390"/>
                    </a:cubicBezTo>
                    <a:cubicBezTo>
                      <a:pt x="1152" y="1383"/>
                      <a:pt x="1152" y="1383"/>
                      <a:pt x="1152" y="1383"/>
                    </a:cubicBezTo>
                    <a:cubicBezTo>
                      <a:pt x="1152" y="1320"/>
                      <a:pt x="1152" y="1320"/>
                      <a:pt x="1152" y="1320"/>
                    </a:cubicBezTo>
                    <a:cubicBezTo>
                      <a:pt x="1186" y="1292"/>
                      <a:pt x="1213" y="1256"/>
                      <a:pt x="1230" y="1215"/>
                    </a:cubicBezTo>
                    <a:cubicBezTo>
                      <a:pt x="1267" y="1211"/>
                      <a:pt x="1301" y="1196"/>
                      <a:pt x="1328" y="1170"/>
                    </a:cubicBezTo>
                    <a:close/>
                    <a:moveTo>
                      <a:pt x="992" y="1376"/>
                    </a:moveTo>
                    <a:cubicBezTo>
                      <a:pt x="1026" y="1376"/>
                      <a:pt x="1058" y="1369"/>
                      <a:pt x="1088" y="1357"/>
                    </a:cubicBezTo>
                    <a:cubicBezTo>
                      <a:pt x="1088" y="1392"/>
                      <a:pt x="1088" y="1392"/>
                      <a:pt x="1088" y="1392"/>
                    </a:cubicBezTo>
                    <a:cubicBezTo>
                      <a:pt x="992" y="1464"/>
                      <a:pt x="992" y="1464"/>
                      <a:pt x="992" y="1464"/>
                    </a:cubicBezTo>
                    <a:cubicBezTo>
                      <a:pt x="896" y="1392"/>
                      <a:pt x="896" y="1392"/>
                      <a:pt x="896" y="1392"/>
                    </a:cubicBezTo>
                    <a:cubicBezTo>
                      <a:pt x="896" y="1357"/>
                      <a:pt x="896" y="1357"/>
                      <a:pt x="896" y="1357"/>
                    </a:cubicBezTo>
                    <a:cubicBezTo>
                      <a:pt x="926" y="1369"/>
                      <a:pt x="958" y="1376"/>
                      <a:pt x="992" y="1376"/>
                    </a:cubicBezTo>
                    <a:close/>
                    <a:moveTo>
                      <a:pt x="857" y="1443"/>
                    </a:moveTo>
                    <a:cubicBezTo>
                      <a:pt x="935" y="1501"/>
                      <a:pt x="935" y="1501"/>
                      <a:pt x="935" y="1501"/>
                    </a:cubicBezTo>
                    <a:cubicBezTo>
                      <a:pt x="854" y="1549"/>
                      <a:pt x="854" y="1549"/>
                      <a:pt x="854" y="1549"/>
                    </a:cubicBezTo>
                    <a:cubicBezTo>
                      <a:pt x="834" y="1448"/>
                      <a:pt x="834" y="1448"/>
                      <a:pt x="834" y="1448"/>
                    </a:cubicBezTo>
                    <a:lnTo>
                      <a:pt x="857" y="1443"/>
                    </a:lnTo>
                    <a:close/>
                    <a:moveTo>
                      <a:pt x="957" y="1696"/>
                    </a:moveTo>
                    <a:cubicBezTo>
                      <a:pt x="1027" y="1696"/>
                      <a:pt x="1027" y="1696"/>
                      <a:pt x="1027" y="1696"/>
                    </a:cubicBezTo>
                    <a:cubicBezTo>
                      <a:pt x="1052" y="1920"/>
                      <a:pt x="1052" y="1920"/>
                      <a:pt x="1052" y="1920"/>
                    </a:cubicBezTo>
                    <a:cubicBezTo>
                      <a:pt x="932" y="1920"/>
                      <a:pt x="932" y="1920"/>
                      <a:pt x="932" y="1920"/>
                    </a:cubicBezTo>
                    <a:lnTo>
                      <a:pt x="957" y="1696"/>
                    </a:lnTo>
                    <a:close/>
                    <a:moveTo>
                      <a:pt x="1033" y="1632"/>
                    </a:moveTo>
                    <a:cubicBezTo>
                      <a:pt x="951" y="1632"/>
                      <a:pt x="951" y="1632"/>
                      <a:pt x="951" y="1632"/>
                    </a:cubicBezTo>
                    <a:cubicBezTo>
                      <a:pt x="933" y="1577"/>
                      <a:pt x="933" y="1577"/>
                      <a:pt x="933" y="1577"/>
                    </a:cubicBezTo>
                    <a:cubicBezTo>
                      <a:pt x="992" y="1541"/>
                      <a:pt x="992" y="1541"/>
                      <a:pt x="992" y="1541"/>
                    </a:cubicBezTo>
                    <a:cubicBezTo>
                      <a:pt x="1051" y="1577"/>
                      <a:pt x="1051" y="1577"/>
                      <a:pt x="1051" y="1577"/>
                    </a:cubicBezTo>
                    <a:lnTo>
                      <a:pt x="1033" y="1632"/>
                    </a:lnTo>
                    <a:close/>
                    <a:moveTo>
                      <a:pt x="1049" y="1501"/>
                    </a:moveTo>
                    <a:cubicBezTo>
                      <a:pt x="1127" y="1443"/>
                      <a:pt x="1127" y="1443"/>
                      <a:pt x="1127" y="1443"/>
                    </a:cubicBezTo>
                    <a:cubicBezTo>
                      <a:pt x="1150" y="1448"/>
                      <a:pt x="1150" y="1448"/>
                      <a:pt x="1150" y="1448"/>
                    </a:cubicBezTo>
                    <a:cubicBezTo>
                      <a:pt x="1130" y="1549"/>
                      <a:pt x="1130" y="1549"/>
                      <a:pt x="1130" y="1549"/>
                    </a:cubicBezTo>
                    <a:lnTo>
                      <a:pt x="1049" y="1501"/>
                    </a:lnTo>
                    <a:close/>
                    <a:moveTo>
                      <a:pt x="1287" y="1121"/>
                    </a:moveTo>
                    <a:cubicBezTo>
                      <a:pt x="1276" y="1133"/>
                      <a:pt x="1262" y="1141"/>
                      <a:pt x="1247" y="1146"/>
                    </a:cubicBezTo>
                    <a:cubicBezTo>
                      <a:pt x="1248" y="1138"/>
                      <a:pt x="1248" y="1129"/>
                      <a:pt x="1248" y="1120"/>
                    </a:cubicBezTo>
                    <a:cubicBezTo>
                      <a:pt x="1248" y="967"/>
                      <a:pt x="1248" y="967"/>
                      <a:pt x="1248" y="967"/>
                    </a:cubicBezTo>
                    <a:cubicBezTo>
                      <a:pt x="1282" y="980"/>
                      <a:pt x="1308" y="1010"/>
                      <a:pt x="1312" y="1046"/>
                    </a:cubicBezTo>
                    <a:cubicBezTo>
                      <a:pt x="1314" y="1074"/>
                      <a:pt x="1305" y="1100"/>
                      <a:pt x="1287" y="1121"/>
                    </a:cubicBezTo>
                    <a:close/>
                    <a:moveTo>
                      <a:pt x="1184" y="1120"/>
                    </a:moveTo>
                    <a:cubicBezTo>
                      <a:pt x="1184" y="1226"/>
                      <a:pt x="1098" y="1312"/>
                      <a:pt x="992" y="1312"/>
                    </a:cubicBezTo>
                    <a:cubicBezTo>
                      <a:pt x="886" y="1312"/>
                      <a:pt x="800" y="1226"/>
                      <a:pt x="800" y="1120"/>
                    </a:cubicBezTo>
                    <a:cubicBezTo>
                      <a:pt x="800" y="960"/>
                      <a:pt x="800" y="960"/>
                      <a:pt x="800" y="960"/>
                    </a:cubicBezTo>
                    <a:cubicBezTo>
                      <a:pt x="909" y="960"/>
                      <a:pt x="909" y="960"/>
                      <a:pt x="909" y="960"/>
                    </a:cubicBezTo>
                    <a:cubicBezTo>
                      <a:pt x="978" y="960"/>
                      <a:pt x="1046" y="943"/>
                      <a:pt x="1107" y="909"/>
                    </a:cubicBezTo>
                    <a:cubicBezTo>
                      <a:pt x="1132" y="960"/>
                      <a:pt x="1132" y="960"/>
                      <a:pt x="1132" y="960"/>
                    </a:cubicBezTo>
                    <a:cubicBezTo>
                      <a:pt x="1184" y="960"/>
                      <a:pt x="1184" y="960"/>
                      <a:pt x="1184" y="960"/>
                    </a:cubicBezTo>
                    <a:lnTo>
                      <a:pt x="1184" y="1120"/>
                    </a:lnTo>
                    <a:close/>
                    <a:moveTo>
                      <a:pt x="737" y="1146"/>
                    </a:moveTo>
                    <a:cubicBezTo>
                      <a:pt x="722" y="1141"/>
                      <a:pt x="708" y="1133"/>
                      <a:pt x="697" y="1121"/>
                    </a:cubicBezTo>
                    <a:cubicBezTo>
                      <a:pt x="679" y="1100"/>
                      <a:pt x="670" y="1074"/>
                      <a:pt x="672" y="1046"/>
                    </a:cubicBezTo>
                    <a:cubicBezTo>
                      <a:pt x="676" y="1010"/>
                      <a:pt x="702" y="980"/>
                      <a:pt x="736" y="967"/>
                    </a:cubicBezTo>
                    <a:cubicBezTo>
                      <a:pt x="736" y="1120"/>
                      <a:pt x="736" y="1120"/>
                      <a:pt x="736" y="1120"/>
                    </a:cubicBezTo>
                    <a:cubicBezTo>
                      <a:pt x="736" y="1129"/>
                      <a:pt x="736" y="1138"/>
                      <a:pt x="737" y="1146"/>
                    </a:cubicBezTo>
                    <a:close/>
                    <a:moveTo>
                      <a:pt x="754" y="1215"/>
                    </a:moveTo>
                    <a:cubicBezTo>
                      <a:pt x="771" y="1256"/>
                      <a:pt x="798" y="1292"/>
                      <a:pt x="832" y="1320"/>
                    </a:cubicBezTo>
                    <a:cubicBezTo>
                      <a:pt x="832" y="1383"/>
                      <a:pt x="832" y="1383"/>
                      <a:pt x="832" y="1383"/>
                    </a:cubicBezTo>
                    <a:cubicBezTo>
                      <a:pt x="802" y="1390"/>
                      <a:pt x="802" y="1390"/>
                      <a:pt x="802" y="1390"/>
                    </a:cubicBezTo>
                    <a:cubicBezTo>
                      <a:pt x="795" y="1387"/>
                      <a:pt x="789" y="1384"/>
                      <a:pt x="782" y="1382"/>
                    </a:cubicBezTo>
                    <a:cubicBezTo>
                      <a:pt x="576" y="1320"/>
                      <a:pt x="576" y="1320"/>
                      <a:pt x="576" y="1320"/>
                    </a:cubicBezTo>
                    <a:cubicBezTo>
                      <a:pt x="576" y="1272"/>
                      <a:pt x="576" y="1272"/>
                      <a:pt x="576" y="1272"/>
                    </a:cubicBezTo>
                    <a:cubicBezTo>
                      <a:pt x="612" y="1246"/>
                      <a:pt x="640" y="1211"/>
                      <a:pt x="656" y="1170"/>
                    </a:cubicBezTo>
                    <a:cubicBezTo>
                      <a:pt x="683" y="1196"/>
                      <a:pt x="717" y="1211"/>
                      <a:pt x="754" y="1215"/>
                    </a:cubicBezTo>
                    <a:close/>
                    <a:moveTo>
                      <a:pt x="448" y="832"/>
                    </a:moveTo>
                    <a:cubicBezTo>
                      <a:pt x="536" y="832"/>
                      <a:pt x="608" y="904"/>
                      <a:pt x="608" y="992"/>
                    </a:cubicBezTo>
                    <a:cubicBezTo>
                      <a:pt x="589" y="992"/>
                      <a:pt x="589" y="992"/>
                      <a:pt x="589" y="992"/>
                    </a:cubicBezTo>
                    <a:cubicBezTo>
                      <a:pt x="569" y="992"/>
                      <a:pt x="549" y="984"/>
                      <a:pt x="535" y="969"/>
                    </a:cubicBezTo>
                    <a:cubicBezTo>
                      <a:pt x="512" y="947"/>
                      <a:pt x="512" y="947"/>
                      <a:pt x="512" y="947"/>
                    </a:cubicBezTo>
                    <a:cubicBezTo>
                      <a:pt x="489" y="969"/>
                      <a:pt x="489" y="969"/>
                      <a:pt x="489" y="969"/>
                    </a:cubicBezTo>
                    <a:cubicBezTo>
                      <a:pt x="475" y="984"/>
                      <a:pt x="455" y="992"/>
                      <a:pt x="435" y="992"/>
                    </a:cubicBezTo>
                    <a:cubicBezTo>
                      <a:pt x="288" y="992"/>
                      <a:pt x="288" y="992"/>
                      <a:pt x="288" y="992"/>
                    </a:cubicBezTo>
                    <a:cubicBezTo>
                      <a:pt x="288" y="904"/>
                      <a:pt x="360" y="832"/>
                      <a:pt x="448" y="832"/>
                    </a:cubicBezTo>
                    <a:close/>
                    <a:moveTo>
                      <a:pt x="288" y="1088"/>
                    </a:moveTo>
                    <a:cubicBezTo>
                      <a:pt x="288" y="1056"/>
                      <a:pt x="288" y="1056"/>
                      <a:pt x="288" y="1056"/>
                    </a:cubicBezTo>
                    <a:cubicBezTo>
                      <a:pt x="435" y="1056"/>
                      <a:pt x="435" y="1056"/>
                      <a:pt x="435" y="1056"/>
                    </a:cubicBezTo>
                    <a:cubicBezTo>
                      <a:pt x="463" y="1056"/>
                      <a:pt x="489" y="1048"/>
                      <a:pt x="512" y="1033"/>
                    </a:cubicBezTo>
                    <a:cubicBezTo>
                      <a:pt x="535" y="1048"/>
                      <a:pt x="561" y="1056"/>
                      <a:pt x="589" y="1056"/>
                    </a:cubicBezTo>
                    <a:cubicBezTo>
                      <a:pt x="608" y="1056"/>
                      <a:pt x="608" y="1056"/>
                      <a:pt x="608" y="1056"/>
                    </a:cubicBezTo>
                    <a:cubicBezTo>
                      <a:pt x="608" y="1088"/>
                      <a:pt x="608" y="1088"/>
                      <a:pt x="608" y="1088"/>
                    </a:cubicBezTo>
                    <a:cubicBezTo>
                      <a:pt x="608" y="1176"/>
                      <a:pt x="536" y="1248"/>
                      <a:pt x="448" y="1248"/>
                    </a:cubicBezTo>
                    <a:cubicBezTo>
                      <a:pt x="360" y="1248"/>
                      <a:pt x="288" y="1176"/>
                      <a:pt x="288" y="1088"/>
                    </a:cubicBezTo>
                    <a:close/>
                    <a:moveTo>
                      <a:pt x="448" y="1312"/>
                    </a:moveTo>
                    <a:cubicBezTo>
                      <a:pt x="470" y="1312"/>
                      <a:pt x="492" y="1309"/>
                      <a:pt x="512" y="1303"/>
                    </a:cubicBezTo>
                    <a:cubicBezTo>
                      <a:pt x="512" y="1335"/>
                      <a:pt x="512" y="1335"/>
                      <a:pt x="512" y="1335"/>
                    </a:cubicBezTo>
                    <a:cubicBezTo>
                      <a:pt x="504" y="1347"/>
                      <a:pt x="482" y="1376"/>
                      <a:pt x="448" y="1376"/>
                    </a:cubicBezTo>
                    <a:cubicBezTo>
                      <a:pt x="414" y="1376"/>
                      <a:pt x="392" y="1347"/>
                      <a:pt x="384" y="1335"/>
                    </a:cubicBezTo>
                    <a:cubicBezTo>
                      <a:pt x="384" y="1303"/>
                      <a:pt x="384" y="1303"/>
                      <a:pt x="384" y="1303"/>
                    </a:cubicBezTo>
                    <a:cubicBezTo>
                      <a:pt x="404" y="1309"/>
                      <a:pt x="426" y="1312"/>
                      <a:pt x="448" y="1312"/>
                    </a:cubicBezTo>
                    <a:close/>
                    <a:moveTo>
                      <a:pt x="384" y="1760"/>
                    </a:moveTo>
                    <a:cubicBezTo>
                      <a:pt x="256" y="1760"/>
                      <a:pt x="256" y="1760"/>
                      <a:pt x="256" y="1760"/>
                    </a:cubicBezTo>
                    <a:cubicBezTo>
                      <a:pt x="256" y="1536"/>
                      <a:pt x="256" y="1536"/>
                      <a:pt x="256" y="1536"/>
                    </a:cubicBezTo>
                    <a:cubicBezTo>
                      <a:pt x="192" y="1536"/>
                      <a:pt x="192" y="1536"/>
                      <a:pt x="192" y="1536"/>
                    </a:cubicBezTo>
                    <a:cubicBezTo>
                      <a:pt x="192" y="1760"/>
                      <a:pt x="192" y="1760"/>
                      <a:pt x="192" y="1760"/>
                    </a:cubicBezTo>
                    <a:cubicBezTo>
                      <a:pt x="64" y="1760"/>
                      <a:pt x="64" y="1760"/>
                      <a:pt x="64" y="1760"/>
                    </a:cubicBezTo>
                    <a:cubicBezTo>
                      <a:pt x="64" y="1535"/>
                      <a:pt x="64" y="1535"/>
                      <a:pt x="64" y="1535"/>
                    </a:cubicBezTo>
                    <a:cubicBezTo>
                      <a:pt x="64" y="1493"/>
                      <a:pt x="91" y="1456"/>
                      <a:pt x="132" y="1443"/>
                    </a:cubicBezTo>
                    <a:cubicBezTo>
                      <a:pt x="338" y="1381"/>
                      <a:pt x="338" y="1381"/>
                      <a:pt x="338" y="1381"/>
                    </a:cubicBezTo>
                    <a:cubicBezTo>
                      <a:pt x="357" y="1406"/>
                      <a:pt x="393" y="1440"/>
                      <a:pt x="448" y="1440"/>
                    </a:cubicBezTo>
                    <a:cubicBezTo>
                      <a:pt x="503" y="1440"/>
                      <a:pt x="539" y="1406"/>
                      <a:pt x="558" y="1381"/>
                    </a:cubicBezTo>
                    <a:cubicBezTo>
                      <a:pt x="679" y="1418"/>
                      <a:pt x="679" y="1418"/>
                      <a:pt x="679" y="1418"/>
                    </a:cubicBezTo>
                    <a:cubicBezTo>
                      <a:pt x="590" y="1438"/>
                      <a:pt x="590" y="1438"/>
                      <a:pt x="590" y="1438"/>
                    </a:cubicBezTo>
                    <a:cubicBezTo>
                      <a:pt x="487" y="1462"/>
                      <a:pt x="416" y="1552"/>
                      <a:pt x="416" y="1657"/>
                    </a:cubicBezTo>
                    <a:cubicBezTo>
                      <a:pt x="416" y="1696"/>
                      <a:pt x="416" y="1696"/>
                      <a:pt x="416" y="1696"/>
                    </a:cubicBezTo>
                    <a:cubicBezTo>
                      <a:pt x="480" y="1696"/>
                      <a:pt x="480" y="1696"/>
                      <a:pt x="480" y="1696"/>
                    </a:cubicBezTo>
                    <a:cubicBezTo>
                      <a:pt x="480" y="1657"/>
                      <a:pt x="480" y="1657"/>
                      <a:pt x="480" y="1657"/>
                    </a:cubicBezTo>
                    <a:cubicBezTo>
                      <a:pt x="480" y="1582"/>
                      <a:pt x="531" y="1518"/>
                      <a:pt x="604" y="1501"/>
                    </a:cubicBezTo>
                    <a:cubicBezTo>
                      <a:pt x="772" y="1462"/>
                      <a:pt x="772" y="1462"/>
                      <a:pt x="772" y="1462"/>
                    </a:cubicBezTo>
                    <a:cubicBezTo>
                      <a:pt x="810" y="1651"/>
                      <a:pt x="810" y="1651"/>
                      <a:pt x="810" y="1651"/>
                    </a:cubicBezTo>
                    <a:cubicBezTo>
                      <a:pt x="876" y="1611"/>
                      <a:pt x="876" y="1611"/>
                      <a:pt x="876" y="1611"/>
                    </a:cubicBezTo>
                    <a:cubicBezTo>
                      <a:pt x="895" y="1667"/>
                      <a:pt x="895" y="1667"/>
                      <a:pt x="895" y="1667"/>
                    </a:cubicBezTo>
                    <a:cubicBezTo>
                      <a:pt x="867" y="1920"/>
                      <a:pt x="867" y="1920"/>
                      <a:pt x="867" y="1920"/>
                    </a:cubicBezTo>
                    <a:cubicBezTo>
                      <a:pt x="704" y="1920"/>
                      <a:pt x="704" y="1920"/>
                      <a:pt x="704" y="1920"/>
                    </a:cubicBezTo>
                    <a:cubicBezTo>
                      <a:pt x="704" y="1664"/>
                      <a:pt x="704" y="1664"/>
                      <a:pt x="704" y="1664"/>
                    </a:cubicBezTo>
                    <a:cubicBezTo>
                      <a:pt x="640" y="1664"/>
                      <a:pt x="640" y="1664"/>
                      <a:pt x="640" y="1664"/>
                    </a:cubicBezTo>
                    <a:cubicBezTo>
                      <a:pt x="640" y="1920"/>
                      <a:pt x="640" y="1920"/>
                      <a:pt x="640" y="1920"/>
                    </a:cubicBezTo>
                    <a:cubicBezTo>
                      <a:pt x="480" y="1920"/>
                      <a:pt x="480" y="1920"/>
                      <a:pt x="480" y="1920"/>
                    </a:cubicBezTo>
                    <a:cubicBezTo>
                      <a:pt x="480" y="1856"/>
                      <a:pt x="480" y="1856"/>
                      <a:pt x="480" y="1856"/>
                    </a:cubicBezTo>
                    <a:cubicBezTo>
                      <a:pt x="480" y="1803"/>
                      <a:pt x="437" y="1760"/>
                      <a:pt x="384" y="1760"/>
                    </a:cubicBezTo>
                    <a:close/>
                    <a:moveTo>
                      <a:pt x="1852" y="1443"/>
                    </a:moveTo>
                    <a:cubicBezTo>
                      <a:pt x="1893" y="1456"/>
                      <a:pt x="1920" y="1493"/>
                      <a:pt x="1920" y="1535"/>
                    </a:cubicBezTo>
                    <a:cubicBezTo>
                      <a:pt x="1920" y="1760"/>
                      <a:pt x="1920" y="1760"/>
                      <a:pt x="1920" y="1760"/>
                    </a:cubicBezTo>
                    <a:cubicBezTo>
                      <a:pt x="1792" y="1760"/>
                      <a:pt x="1792" y="1760"/>
                      <a:pt x="1792" y="1760"/>
                    </a:cubicBezTo>
                    <a:cubicBezTo>
                      <a:pt x="1792" y="1536"/>
                      <a:pt x="1792" y="1536"/>
                      <a:pt x="1792" y="1536"/>
                    </a:cubicBezTo>
                    <a:cubicBezTo>
                      <a:pt x="1728" y="1536"/>
                      <a:pt x="1728" y="1536"/>
                      <a:pt x="1728" y="1536"/>
                    </a:cubicBezTo>
                    <a:cubicBezTo>
                      <a:pt x="1728" y="1760"/>
                      <a:pt x="1728" y="1760"/>
                      <a:pt x="1728" y="1760"/>
                    </a:cubicBezTo>
                    <a:cubicBezTo>
                      <a:pt x="1600" y="1760"/>
                      <a:pt x="1600" y="1760"/>
                      <a:pt x="1600" y="1760"/>
                    </a:cubicBezTo>
                    <a:cubicBezTo>
                      <a:pt x="1547" y="1760"/>
                      <a:pt x="1504" y="1803"/>
                      <a:pt x="1504" y="1856"/>
                    </a:cubicBezTo>
                    <a:cubicBezTo>
                      <a:pt x="1504" y="1920"/>
                      <a:pt x="1504" y="1920"/>
                      <a:pt x="1504" y="1920"/>
                    </a:cubicBezTo>
                    <a:cubicBezTo>
                      <a:pt x="1344" y="1920"/>
                      <a:pt x="1344" y="1920"/>
                      <a:pt x="1344" y="1920"/>
                    </a:cubicBezTo>
                    <a:cubicBezTo>
                      <a:pt x="1344" y="1664"/>
                      <a:pt x="1344" y="1664"/>
                      <a:pt x="1344" y="1664"/>
                    </a:cubicBezTo>
                    <a:cubicBezTo>
                      <a:pt x="1280" y="1664"/>
                      <a:pt x="1280" y="1664"/>
                      <a:pt x="1280" y="1664"/>
                    </a:cubicBezTo>
                    <a:cubicBezTo>
                      <a:pt x="1280" y="1920"/>
                      <a:pt x="1280" y="1920"/>
                      <a:pt x="1280" y="1920"/>
                    </a:cubicBezTo>
                    <a:cubicBezTo>
                      <a:pt x="1117" y="1920"/>
                      <a:pt x="1117" y="1920"/>
                      <a:pt x="1117" y="1920"/>
                    </a:cubicBezTo>
                    <a:cubicBezTo>
                      <a:pt x="1089" y="1667"/>
                      <a:pt x="1089" y="1667"/>
                      <a:pt x="1089" y="1667"/>
                    </a:cubicBezTo>
                    <a:cubicBezTo>
                      <a:pt x="1108" y="1611"/>
                      <a:pt x="1108" y="1611"/>
                      <a:pt x="1108" y="1611"/>
                    </a:cubicBezTo>
                    <a:cubicBezTo>
                      <a:pt x="1174" y="1651"/>
                      <a:pt x="1174" y="1651"/>
                      <a:pt x="1174" y="1651"/>
                    </a:cubicBezTo>
                    <a:cubicBezTo>
                      <a:pt x="1212" y="1462"/>
                      <a:pt x="1212" y="1462"/>
                      <a:pt x="1212" y="1462"/>
                    </a:cubicBezTo>
                    <a:cubicBezTo>
                      <a:pt x="1380" y="1501"/>
                      <a:pt x="1380" y="1501"/>
                      <a:pt x="1380" y="1501"/>
                    </a:cubicBezTo>
                    <a:cubicBezTo>
                      <a:pt x="1453" y="1518"/>
                      <a:pt x="1504" y="1582"/>
                      <a:pt x="1504" y="1657"/>
                    </a:cubicBezTo>
                    <a:cubicBezTo>
                      <a:pt x="1504" y="1696"/>
                      <a:pt x="1504" y="1696"/>
                      <a:pt x="1504" y="1696"/>
                    </a:cubicBezTo>
                    <a:cubicBezTo>
                      <a:pt x="1568" y="1696"/>
                      <a:pt x="1568" y="1696"/>
                      <a:pt x="1568" y="1696"/>
                    </a:cubicBezTo>
                    <a:cubicBezTo>
                      <a:pt x="1568" y="1657"/>
                      <a:pt x="1568" y="1657"/>
                      <a:pt x="1568" y="1657"/>
                    </a:cubicBezTo>
                    <a:cubicBezTo>
                      <a:pt x="1568" y="1552"/>
                      <a:pt x="1497" y="1462"/>
                      <a:pt x="1394" y="1438"/>
                    </a:cubicBezTo>
                    <a:cubicBezTo>
                      <a:pt x="1305" y="1418"/>
                      <a:pt x="1305" y="1418"/>
                      <a:pt x="1305" y="1418"/>
                    </a:cubicBezTo>
                    <a:cubicBezTo>
                      <a:pt x="1426" y="1381"/>
                      <a:pt x="1426" y="1381"/>
                      <a:pt x="1426" y="1381"/>
                    </a:cubicBezTo>
                    <a:cubicBezTo>
                      <a:pt x="1445" y="1406"/>
                      <a:pt x="1481" y="1440"/>
                      <a:pt x="1536" y="1440"/>
                    </a:cubicBezTo>
                    <a:cubicBezTo>
                      <a:pt x="1591" y="1440"/>
                      <a:pt x="1627" y="1406"/>
                      <a:pt x="1646" y="1381"/>
                    </a:cubicBezTo>
                    <a:lnTo>
                      <a:pt x="1852" y="1443"/>
                    </a:lnTo>
                    <a:close/>
                    <a:moveTo>
                      <a:pt x="1600" y="1335"/>
                    </a:moveTo>
                    <a:cubicBezTo>
                      <a:pt x="1592" y="1347"/>
                      <a:pt x="1570" y="1376"/>
                      <a:pt x="1536" y="1376"/>
                    </a:cubicBezTo>
                    <a:cubicBezTo>
                      <a:pt x="1502" y="1376"/>
                      <a:pt x="1480" y="1347"/>
                      <a:pt x="1472" y="1335"/>
                    </a:cubicBezTo>
                    <a:cubicBezTo>
                      <a:pt x="1472" y="1303"/>
                      <a:pt x="1472" y="1303"/>
                      <a:pt x="1472" y="1303"/>
                    </a:cubicBezTo>
                    <a:cubicBezTo>
                      <a:pt x="1492" y="1309"/>
                      <a:pt x="1514" y="1312"/>
                      <a:pt x="1536" y="1312"/>
                    </a:cubicBezTo>
                    <a:cubicBezTo>
                      <a:pt x="1558" y="1312"/>
                      <a:pt x="1580" y="1309"/>
                      <a:pt x="1600" y="1303"/>
                    </a:cubicBezTo>
                    <a:lnTo>
                      <a:pt x="1600" y="1335"/>
                    </a:lnTo>
                    <a:close/>
                    <a:moveTo>
                      <a:pt x="1536" y="1248"/>
                    </a:moveTo>
                    <a:cubicBezTo>
                      <a:pt x="1448" y="1248"/>
                      <a:pt x="1376" y="1176"/>
                      <a:pt x="1376" y="1088"/>
                    </a:cubicBezTo>
                    <a:cubicBezTo>
                      <a:pt x="1376" y="1056"/>
                      <a:pt x="1376" y="1056"/>
                      <a:pt x="1376" y="1056"/>
                    </a:cubicBezTo>
                    <a:cubicBezTo>
                      <a:pt x="1395" y="1056"/>
                      <a:pt x="1395" y="1056"/>
                      <a:pt x="1395" y="1056"/>
                    </a:cubicBezTo>
                    <a:cubicBezTo>
                      <a:pt x="1423" y="1056"/>
                      <a:pt x="1449" y="1048"/>
                      <a:pt x="1472" y="1033"/>
                    </a:cubicBezTo>
                    <a:cubicBezTo>
                      <a:pt x="1495" y="1048"/>
                      <a:pt x="1521" y="1056"/>
                      <a:pt x="1549" y="1056"/>
                    </a:cubicBezTo>
                    <a:cubicBezTo>
                      <a:pt x="1696" y="1056"/>
                      <a:pt x="1696" y="1056"/>
                      <a:pt x="1696" y="1056"/>
                    </a:cubicBezTo>
                    <a:cubicBezTo>
                      <a:pt x="1696" y="1088"/>
                      <a:pt x="1696" y="1088"/>
                      <a:pt x="1696" y="1088"/>
                    </a:cubicBezTo>
                    <a:cubicBezTo>
                      <a:pt x="1696" y="1176"/>
                      <a:pt x="1624" y="1248"/>
                      <a:pt x="1536" y="1248"/>
                    </a:cubicBezTo>
                    <a:close/>
                    <a:moveTo>
                      <a:pt x="1536" y="832"/>
                    </a:moveTo>
                    <a:cubicBezTo>
                      <a:pt x="1624" y="832"/>
                      <a:pt x="1696" y="904"/>
                      <a:pt x="1696" y="992"/>
                    </a:cubicBezTo>
                    <a:cubicBezTo>
                      <a:pt x="1549" y="992"/>
                      <a:pt x="1549" y="992"/>
                      <a:pt x="1549" y="992"/>
                    </a:cubicBezTo>
                    <a:cubicBezTo>
                      <a:pt x="1529" y="992"/>
                      <a:pt x="1509" y="984"/>
                      <a:pt x="1495" y="969"/>
                    </a:cubicBezTo>
                    <a:cubicBezTo>
                      <a:pt x="1472" y="947"/>
                      <a:pt x="1472" y="947"/>
                      <a:pt x="1472" y="947"/>
                    </a:cubicBezTo>
                    <a:cubicBezTo>
                      <a:pt x="1449" y="969"/>
                      <a:pt x="1449" y="969"/>
                      <a:pt x="1449" y="969"/>
                    </a:cubicBezTo>
                    <a:cubicBezTo>
                      <a:pt x="1435" y="984"/>
                      <a:pt x="1415" y="992"/>
                      <a:pt x="1395" y="992"/>
                    </a:cubicBezTo>
                    <a:cubicBezTo>
                      <a:pt x="1376" y="992"/>
                      <a:pt x="1376" y="992"/>
                      <a:pt x="1376" y="992"/>
                    </a:cubicBezTo>
                    <a:cubicBezTo>
                      <a:pt x="1376" y="904"/>
                      <a:pt x="1448" y="832"/>
                      <a:pt x="1536" y="832"/>
                    </a:cubicBezTo>
                    <a:close/>
                    <a:moveTo>
                      <a:pt x="1312" y="931"/>
                    </a:moveTo>
                    <a:cubicBezTo>
                      <a:pt x="1284" y="909"/>
                      <a:pt x="1249" y="896"/>
                      <a:pt x="1211" y="896"/>
                    </a:cubicBezTo>
                    <a:cubicBezTo>
                      <a:pt x="1172" y="896"/>
                      <a:pt x="1172" y="896"/>
                      <a:pt x="1172" y="896"/>
                    </a:cubicBezTo>
                    <a:cubicBezTo>
                      <a:pt x="1132" y="817"/>
                      <a:pt x="1132" y="817"/>
                      <a:pt x="1132" y="817"/>
                    </a:cubicBezTo>
                    <a:cubicBezTo>
                      <a:pt x="1102" y="837"/>
                      <a:pt x="1102" y="837"/>
                      <a:pt x="1102" y="837"/>
                    </a:cubicBezTo>
                    <a:cubicBezTo>
                      <a:pt x="1045" y="876"/>
                      <a:pt x="978" y="896"/>
                      <a:pt x="909" y="896"/>
                    </a:cubicBezTo>
                    <a:cubicBezTo>
                      <a:pt x="774" y="896"/>
                      <a:pt x="774" y="896"/>
                      <a:pt x="774" y="896"/>
                    </a:cubicBezTo>
                    <a:cubicBezTo>
                      <a:pt x="735" y="896"/>
                      <a:pt x="700" y="909"/>
                      <a:pt x="672" y="931"/>
                    </a:cubicBezTo>
                    <a:cubicBezTo>
                      <a:pt x="672" y="883"/>
                      <a:pt x="672" y="883"/>
                      <a:pt x="672" y="883"/>
                    </a:cubicBezTo>
                    <a:cubicBezTo>
                      <a:pt x="672" y="714"/>
                      <a:pt x="810" y="576"/>
                      <a:pt x="979" y="576"/>
                    </a:cubicBezTo>
                    <a:cubicBezTo>
                      <a:pt x="1062" y="576"/>
                      <a:pt x="1139" y="608"/>
                      <a:pt x="1197" y="666"/>
                    </a:cubicBezTo>
                    <a:cubicBezTo>
                      <a:pt x="1231" y="700"/>
                      <a:pt x="1231" y="700"/>
                      <a:pt x="1231" y="700"/>
                    </a:cubicBezTo>
                    <a:cubicBezTo>
                      <a:pt x="1238" y="702"/>
                      <a:pt x="1238" y="702"/>
                      <a:pt x="1238" y="702"/>
                    </a:cubicBezTo>
                    <a:cubicBezTo>
                      <a:pt x="1282" y="717"/>
                      <a:pt x="1312" y="758"/>
                      <a:pt x="1312" y="805"/>
                    </a:cubicBezTo>
                    <a:lnTo>
                      <a:pt x="1312" y="931"/>
                    </a:lnTo>
                    <a:close/>
                    <a:moveTo>
                      <a:pt x="1536" y="64"/>
                    </a:moveTo>
                    <a:cubicBezTo>
                      <a:pt x="1624" y="64"/>
                      <a:pt x="1696" y="136"/>
                      <a:pt x="1696" y="224"/>
                    </a:cubicBezTo>
                    <a:cubicBezTo>
                      <a:pt x="1677" y="224"/>
                      <a:pt x="1677" y="224"/>
                      <a:pt x="1677" y="224"/>
                    </a:cubicBezTo>
                    <a:cubicBezTo>
                      <a:pt x="1657" y="224"/>
                      <a:pt x="1637" y="216"/>
                      <a:pt x="1623" y="201"/>
                    </a:cubicBezTo>
                    <a:cubicBezTo>
                      <a:pt x="1600" y="179"/>
                      <a:pt x="1600" y="179"/>
                      <a:pt x="1600" y="179"/>
                    </a:cubicBezTo>
                    <a:cubicBezTo>
                      <a:pt x="1577" y="201"/>
                      <a:pt x="1577" y="201"/>
                      <a:pt x="1577" y="201"/>
                    </a:cubicBezTo>
                    <a:cubicBezTo>
                      <a:pt x="1563" y="216"/>
                      <a:pt x="1543" y="224"/>
                      <a:pt x="1523" y="224"/>
                    </a:cubicBezTo>
                    <a:cubicBezTo>
                      <a:pt x="1376" y="224"/>
                      <a:pt x="1376" y="224"/>
                      <a:pt x="1376" y="224"/>
                    </a:cubicBezTo>
                    <a:cubicBezTo>
                      <a:pt x="1376" y="136"/>
                      <a:pt x="1448" y="64"/>
                      <a:pt x="1536" y="64"/>
                    </a:cubicBezTo>
                    <a:close/>
                    <a:moveTo>
                      <a:pt x="1376" y="320"/>
                    </a:moveTo>
                    <a:cubicBezTo>
                      <a:pt x="1376" y="288"/>
                      <a:pt x="1376" y="288"/>
                      <a:pt x="1376" y="288"/>
                    </a:cubicBezTo>
                    <a:cubicBezTo>
                      <a:pt x="1523" y="288"/>
                      <a:pt x="1523" y="288"/>
                      <a:pt x="1523" y="288"/>
                    </a:cubicBezTo>
                    <a:cubicBezTo>
                      <a:pt x="1551" y="288"/>
                      <a:pt x="1577" y="280"/>
                      <a:pt x="1600" y="265"/>
                    </a:cubicBezTo>
                    <a:cubicBezTo>
                      <a:pt x="1623" y="280"/>
                      <a:pt x="1649" y="288"/>
                      <a:pt x="1677" y="288"/>
                    </a:cubicBezTo>
                    <a:cubicBezTo>
                      <a:pt x="1696" y="288"/>
                      <a:pt x="1696" y="288"/>
                      <a:pt x="1696" y="288"/>
                    </a:cubicBezTo>
                    <a:cubicBezTo>
                      <a:pt x="1696" y="320"/>
                      <a:pt x="1696" y="320"/>
                      <a:pt x="1696" y="320"/>
                    </a:cubicBezTo>
                    <a:cubicBezTo>
                      <a:pt x="1696" y="408"/>
                      <a:pt x="1624" y="480"/>
                      <a:pt x="1536" y="480"/>
                    </a:cubicBezTo>
                    <a:cubicBezTo>
                      <a:pt x="1448" y="480"/>
                      <a:pt x="1376" y="408"/>
                      <a:pt x="1376" y="320"/>
                    </a:cubicBezTo>
                    <a:close/>
                    <a:moveTo>
                      <a:pt x="1536" y="608"/>
                    </a:moveTo>
                    <a:cubicBezTo>
                      <a:pt x="1502" y="608"/>
                      <a:pt x="1480" y="579"/>
                      <a:pt x="1472" y="567"/>
                    </a:cubicBezTo>
                    <a:cubicBezTo>
                      <a:pt x="1472" y="535"/>
                      <a:pt x="1472" y="535"/>
                      <a:pt x="1472" y="535"/>
                    </a:cubicBezTo>
                    <a:cubicBezTo>
                      <a:pt x="1492" y="541"/>
                      <a:pt x="1514" y="544"/>
                      <a:pt x="1536" y="544"/>
                    </a:cubicBezTo>
                    <a:cubicBezTo>
                      <a:pt x="1558" y="544"/>
                      <a:pt x="1580" y="541"/>
                      <a:pt x="1600" y="535"/>
                    </a:cubicBezTo>
                    <a:cubicBezTo>
                      <a:pt x="1600" y="567"/>
                      <a:pt x="1600" y="567"/>
                      <a:pt x="1600" y="567"/>
                    </a:cubicBezTo>
                    <a:cubicBezTo>
                      <a:pt x="1592" y="579"/>
                      <a:pt x="1570" y="608"/>
                      <a:pt x="1536" y="608"/>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5" name="PPT世界-3-4"/>
              <p:cNvSpPr>
                <a:spLocks noChangeArrowheads="1"/>
              </p:cNvSpPr>
              <p:nvPr/>
            </p:nvSpPr>
            <p:spPr bwMode="auto">
              <a:xfrm>
                <a:off x="6009115" y="2831299"/>
                <a:ext cx="21239" cy="2123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6" name="PPT世界-3-5"/>
              <p:cNvSpPr>
                <a:spLocks noChangeArrowheads="1"/>
              </p:cNvSpPr>
              <p:nvPr/>
            </p:nvSpPr>
            <p:spPr bwMode="auto">
              <a:xfrm>
                <a:off x="6009115" y="2873776"/>
                <a:ext cx="21239" cy="1216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7" name="PPT世界-3-6"/>
              <p:cNvSpPr>
                <a:spLocks noChangeArrowheads="1"/>
              </p:cNvSpPr>
              <p:nvPr/>
            </p:nvSpPr>
            <p:spPr bwMode="auto">
              <a:xfrm>
                <a:off x="6161648" y="2831299"/>
                <a:ext cx="21239" cy="2123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5" name="PPT世界-3-7"/>
              <p:cNvSpPr>
                <a:spLocks noChangeArrowheads="1"/>
              </p:cNvSpPr>
              <p:nvPr/>
            </p:nvSpPr>
            <p:spPr bwMode="auto">
              <a:xfrm>
                <a:off x="6161648" y="2873776"/>
                <a:ext cx="21239" cy="1216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6" name="PPT世界-3-8"/>
              <p:cNvSpPr>
                <a:spLocks noChangeArrowheads="1"/>
              </p:cNvSpPr>
              <p:nvPr/>
            </p:nvSpPr>
            <p:spPr bwMode="auto">
              <a:xfrm>
                <a:off x="6051592" y="2873776"/>
                <a:ext cx="23169" cy="7723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7" name="PPT世界-3-9"/>
              <p:cNvSpPr>
                <a:spLocks noChangeArrowheads="1"/>
              </p:cNvSpPr>
              <p:nvPr/>
            </p:nvSpPr>
            <p:spPr bwMode="auto">
              <a:xfrm>
                <a:off x="6051592" y="2972247"/>
                <a:ext cx="23169" cy="2317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8" name="PPT世界-3-10"/>
              <p:cNvSpPr>
                <a:spLocks noChangeArrowheads="1"/>
              </p:cNvSpPr>
              <p:nvPr/>
            </p:nvSpPr>
            <p:spPr bwMode="auto">
              <a:xfrm>
                <a:off x="6117239" y="2873776"/>
                <a:ext cx="23169" cy="7723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9" name="PPT世界-3-11"/>
              <p:cNvSpPr>
                <a:spLocks noChangeArrowheads="1"/>
              </p:cNvSpPr>
              <p:nvPr/>
            </p:nvSpPr>
            <p:spPr bwMode="auto">
              <a:xfrm>
                <a:off x="6117239" y="2972247"/>
                <a:ext cx="23169" cy="2317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grpSp>
        <p:nvGrpSpPr>
          <p:cNvPr id="30" name="PPT世界-4"/>
          <p:cNvGrpSpPr/>
          <p:nvPr/>
        </p:nvGrpSpPr>
        <p:grpSpPr>
          <a:xfrm>
            <a:off x="955955" y="1400851"/>
            <a:ext cx="7470771" cy="2736566"/>
            <a:chOff x="955955" y="1400851"/>
            <a:chExt cx="7470771" cy="2736566"/>
          </a:xfrm>
        </p:grpSpPr>
        <p:sp>
          <p:nvSpPr>
            <p:cNvPr id="31" name="PPT世界-4-1"/>
            <p:cNvSpPr/>
            <p:nvPr/>
          </p:nvSpPr>
          <p:spPr>
            <a:xfrm flipH="1">
              <a:off x="3765275" y="1400851"/>
              <a:ext cx="4661451" cy="1495142"/>
            </a:xfrm>
            <a:prstGeom prst="arc">
              <a:avLst>
                <a:gd name="adj1" fmla="val 11244712"/>
                <a:gd name="adj2" fmla="val 21227123"/>
              </a:avLst>
            </a:prstGeom>
            <a:ln w="12700">
              <a:gradFill flip="none" rotWithShape="1">
                <a:gsLst>
                  <a:gs pos="0">
                    <a:schemeClr val="accent1">
                      <a:alpha val="0"/>
                    </a:schemeClr>
                  </a:gs>
                  <a:gs pos="83000">
                    <a:schemeClr val="accent1"/>
                  </a:gs>
                </a:gsLst>
                <a:lin ang="0" scaled="1"/>
                <a:tileRect/>
              </a:gradFill>
              <a:prstDash val="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32" name="组合 31"/>
            <p:cNvGrpSpPr/>
            <p:nvPr/>
          </p:nvGrpSpPr>
          <p:grpSpPr>
            <a:xfrm>
              <a:off x="955955" y="2230550"/>
              <a:ext cx="3911737" cy="1906867"/>
              <a:chOff x="955955" y="2230550"/>
              <a:chExt cx="3911737" cy="1906867"/>
            </a:xfrm>
          </p:grpSpPr>
          <p:sp>
            <p:nvSpPr>
              <p:cNvPr id="33" name="PPT世界-4-2"/>
              <p:cNvSpPr/>
              <p:nvPr/>
            </p:nvSpPr>
            <p:spPr>
              <a:xfrm flipH="1">
                <a:off x="2654872" y="2722548"/>
                <a:ext cx="1086214" cy="932122"/>
              </a:xfrm>
              <a:prstGeom prst="rightArrow">
                <a:avLst>
                  <a:gd name="adj1" fmla="val 54878"/>
                  <a:gd name="adj2" fmla="val 53069"/>
                </a:avLst>
              </a:prstGeom>
              <a:solidFill>
                <a:schemeClr val="accent1">
                  <a:alpha val="20000"/>
                </a:schemeClr>
              </a:solidFill>
              <a:ln w="12700">
                <a:noFill/>
              </a:ln>
              <a:effectLst>
                <a:outerShdw blurRad="469900" dist="266700" dir="6600000" sx="90000" sy="90000" algn="t" rotWithShape="0">
                  <a:schemeClr val="bg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4" name="PPT世界-4-3"/>
              <p:cNvSpPr/>
              <p:nvPr/>
            </p:nvSpPr>
            <p:spPr>
              <a:xfrm>
                <a:off x="3532638" y="2521082"/>
                <a:ext cx="1335054" cy="1335054"/>
              </a:xfrm>
              <a:prstGeom prst="ellipse">
                <a:avLst/>
              </a:prstGeom>
              <a:solidFill>
                <a:schemeClr val="accent1"/>
              </a:solidFill>
              <a:ln w="15875">
                <a:noFill/>
              </a:ln>
              <a:effectLst>
                <a:outerShdw blurRad="609600" dist="203200" dir="6600000" sx="84000" sy="84000" algn="t" rotWithShape="0">
                  <a:schemeClr val="bg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5" name="PPT世界-4-4"/>
              <p:cNvSpPr/>
              <p:nvPr/>
            </p:nvSpPr>
            <p:spPr>
              <a:xfrm>
                <a:off x="955955" y="2230550"/>
                <a:ext cx="1866106" cy="39030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6" name="PPT世界-4-5"/>
              <p:cNvSpPr/>
              <p:nvPr/>
            </p:nvSpPr>
            <p:spPr>
              <a:xfrm>
                <a:off x="955955" y="2993456"/>
                <a:ext cx="1866106" cy="39030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7" name="PPT世界-4-6"/>
              <p:cNvSpPr/>
              <p:nvPr/>
            </p:nvSpPr>
            <p:spPr>
              <a:xfrm>
                <a:off x="955955" y="3747111"/>
                <a:ext cx="1866106" cy="39030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pic>
            <p:nvPicPr>
              <p:cNvPr id="38" name="PPT世界-4-7"/>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907547" y="2895993"/>
                <a:ext cx="585236" cy="585233"/>
              </a:xfrm>
              <a:prstGeom prst="rect">
                <a:avLst/>
              </a:prstGeom>
              <a:effectLst>
                <a:outerShdw blurRad="50800" dist="38100" dir="2700000" algn="tl" rotWithShape="0">
                  <a:prstClr val="black">
                    <a:alpha val="40000"/>
                  </a:prstClr>
                </a:outerShdw>
              </a:effectLst>
              <a:scene3d>
                <a:camera prst="perspectiveRight">
                  <a:rot lat="0" lon="20099996" rev="0"/>
                </a:camera>
                <a:lightRig rig="threePt" dir="t"/>
              </a:scene3d>
            </p:spPr>
          </p:pic>
        </p:grpSp>
      </p:grpSp>
      <p:grpSp>
        <p:nvGrpSpPr>
          <p:cNvPr id="39" name="PPT世界-5"/>
          <p:cNvGrpSpPr/>
          <p:nvPr/>
        </p:nvGrpSpPr>
        <p:grpSpPr>
          <a:xfrm>
            <a:off x="3765275" y="2251227"/>
            <a:ext cx="7371912" cy="2628848"/>
            <a:chOff x="3765275" y="2251227"/>
            <a:chExt cx="7371912" cy="2628848"/>
          </a:xfrm>
        </p:grpSpPr>
        <p:sp>
          <p:nvSpPr>
            <p:cNvPr id="40" name="PPT世界-5-1"/>
            <p:cNvSpPr/>
            <p:nvPr/>
          </p:nvSpPr>
          <p:spPr>
            <a:xfrm>
              <a:off x="8450915" y="2722548"/>
              <a:ext cx="1086214" cy="932122"/>
            </a:xfrm>
            <a:prstGeom prst="rightArrow">
              <a:avLst>
                <a:gd name="adj1" fmla="val 54878"/>
                <a:gd name="adj2" fmla="val 53069"/>
              </a:avLst>
            </a:prstGeom>
            <a:solidFill>
              <a:schemeClr val="accent3">
                <a:alpha val="20000"/>
              </a:schemeClr>
            </a:solidFill>
            <a:ln w="12700">
              <a:noFill/>
            </a:ln>
            <a:effectLst>
              <a:outerShdw blurRad="469900" dist="266700" dir="6600000" sx="90000" sy="90000" algn="t" rotWithShape="0">
                <a:schemeClr val="bg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1" name="PPT世界-5-2"/>
            <p:cNvSpPr/>
            <p:nvPr/>
          </p:nvSpPr>
          <p:spPr>
            <a:xfrm>
              <a:off x="7324309" y="2521082"/>
              <a:ext cx="1335054" cy="1335054"/>
            </a:xfrm>
            <a:prstGeom prst="ellipse">
              <a:avLst/>
            </a:prstGeom>
            <a:solidFill>
              <a:schemeClr val="accent3"/>
            </a:solidFill>
            <a:ln w="15875">
              <a:noFill/>
            </a:ln>
            <a:effectLst>
              <a:outerShdw blurRad="609600" dist="203200" dir="6600000" sx="84000" sy="84000" algn="t" rotWithShape="0">
                <a:schemeClr val="bg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2" name="PPT世界-5-3"/>
            <p:cNvSpPr/>
            <p:nvPr/>
          </p:nvSpPr>
          <p:spPr>
            <a:xfrm>
              <a:off x="9468799" y="2251227"/>
              <a:ext cx="1668388" cy="348952"/>
            </a:xfrm>
            <a:prstGeom prst="roundRect">
              <a:avLst>
                <a:gd name="adj" fmla="val 50000"/>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3" name="PPT世界-5-4"/>
            <p:cNvSpPr/>
            <p:nvPr/>
          </p:nvSpPr>
          <p:spPr>
            <a:xfrm>
              <a:off x="9468799" y="3014133"/>
              <a:ext cx="1668388" cy="348952"/>
            </a:xfrm>
            <a:prstGeom prst="roundRect">
              <a:avLst>
                <a:gd name="adj" fmla="val 50000"/>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4" name="PPT世界-5-5"/>
            <p:cNvSpPr/>
            <p:nvPr/>
          </p:nvSpPr>
          <p:spPr>
            <a:xfrm>
              <a:off x="9468799" y="3767788"/>
              <a:ext cx="1668388" cy="348952"/>
            </a:xfrm>
            <a:prstGeom prst="roundRect">
              <a:avLst>
                <a:gd name="adj" fmla="val 50000"/>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5" name="PPT世界-5-6"/>
            <p:cNvSpPr/>
            <p:nvPr/>
          </p:nvSpPr>
          <p:spPr>
            <a:xfrm flipV="1">
              <a:off x="3765275" y="3384933"/>
              <a:ext cx="4661451" cy="1495142"/>
            </a:xfrm>
            <a:prstGeom prst="arc">
              <a:avLst>
                <a:gd name="adj1" fmla="val 11244712"/>
                <a:gd name="adj2" fmla="val 21227123"/>
              </a:avLst>
            </a:prstGeom>
            <a:ln w="12700">
              <a:gradFill flip="none" rotWithShape="1">
                <a:gsLst>
                  <a:gs pos="0">
                    <a:schemeClr val="accent3">
                      <a:alpha val="0"/>
                    </a:schemeClr>
                  </a:gs>
                  <a:gs pos="83000">
                    <a:schemeClr val="accent3"/>
                  </a:gs>
                </a:gsLst>
                <a:lin ang="0" scaled="1"/>
                <a:tileRect/>
              </a:gradFill>
              <a:prstDash val="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pic>
          <p:nvPicPr>
            <p:cNvPr id="46" name="PPT世界-5-7"/>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699218" y="2895993"/>
              <a:ext cx="585236" cy="585233"/>
            </a:xfrm>
            <a:prstGeom prst="rect">
              <a:avLst/>
            </a:prstGeom>
            <a:effectLst>
              <a:outerShdw blurRad="50800" dist="38100" dir="2700000" algn="tl" rotWithShape="0">
                <a:prstClr val="black">
                  <a:alpha val="40000"/>
                </a:prstClr>
              </a:outerShdw>
            </a:effectLst>
            <a:scene3d>
              <a:camera prst="perspectiveRight">
                <a:rot lat="0" lon="20099996" rev="0"/>
              </a:camera>
              <a:lightRig rig="threePt" dir="t"/>
            </a:scene3d>
          </p:spPr>
        </p:pic>
      </p:grpSp>
      <p:grpSp>
        <p:nvGrpSpPr>
          <p:cNvPr id="47" name="PPT世界-6"/>
          <p:cNvGrpSpPr/>
          <p:nvPr/>
        </p:nvGrpSpPr>
        <p:grpSpPr>
          <a:xfrm>
            <a:off x="1565950" y="5038003"/>
            <a:ext cx="9060100" cy="1229085"/>
            <a:chOff x="1565950" y="5038003"/>
            <a:chExt cx="9060100" cy="1229085"/>
          </a:xfrm>
        </p:grpSpPr>
        <p:sp>
          <p:nvSpPr>
            <p:cNvPr id="48" name="PPT世界-6-1"/>
            <p:cNvSpPr txBox="1"/>
            <p:nvPr/>
          </p:nvSpPr>
          <p:spPr>
            <a:xfrm>
              <a:off x="1565950" y="5561959"/>
              <a:ext cx="9060100" cy="705129"/>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单击此处键入文本单击单击此处键入文本单击单击此处键入文本单击单击此处键入文本单击单击此处键入文本单击单击此处键入文本单击单击此处键入文本单击单击此处键入文本单击单击此处键入文本单击</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9" name="PPT世界-6-2"/>
            <p:cNvSpPr txBox="1"/>
            <p:nvPr/>
          </p:nvSpPr>
          <p:spPr>
            <a:xfrm>
              <a:off x="4762533" y="5038003"/>
              <a:ext cx="2666934"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anim calcmode="lin" valueType="num">
                                      <p:cBhvr>
                                        <p:cTn id="14" dur="500" fill="hold"/>
                                        <p:tgtEl>
                                          <p:spTgt spid="30"/>
                                        </p:tgtEl>
                                        <p:attrNameLst>
                                          <p:attrName>ppt_x</p:attrName>
                                        </p:attrNameLst>
                                      </p:cBhvr>
                                      <p:tavLst>
                                        <p:tav tm="0">
                                          <p:val>
                                            <p:strVal val="#ppt_x"/>
                                          </p:val>
                                        </p:tav>
                                        <p:tav tm="100000">
                                          <p:val>
                                            <p:strVal val="#ppt_x"/>
                                          </p:val>
                                        </p:tav>
                                      </p:tavLst>
                                    </p:anim>
                                    <p:anim calcmode="lin" valueType="num">
                                      <p:cBhvr>
                                        <p:cTn id="15" dur="5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anim calcmode="lin" valueType="num">
                                      <p:cBhvr>
                                        <p:cTn id="20" dur="500" fill="hold"/>
                                        <p:tgtEl>
                                          <p:spTgt spid="39"/>
                                        </p:tgtEl>
                                        <p:attrNameLst>
                                          <p:attrName>ppt_x</p:attrName>
                                        </p:attrNameLst>
                                      </p:cBhvr>
                                      <p:tavLst>
                                        <p:tav tm="0">
                                          <p:val>
                                            <p:strVal val="#ppt_x"/>
                                          </p:val>
                                        </p:tav>
                                        <p:tav tm="100000">
                                          <p:val>
                                            <p:strVal val="#ppt_x"/>
                                          </p:val>
                                        </p:tav>
                                      </p:tavLst>
                                    </p:anim>
                                    <p:anim calcmode="lin" valueType="num">
                                      <p:cBhvr>
                                        <p:cTn id="21" dur="500" fill="hold"/>
                                        <p:tgtEl>
                                          <p:spTgt spid="3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500"/>
                                        <p:tgtEl>
                                          <p:spTgt spid="47"/>
                                        </p:tgtEl>
                                      </p:cBhvr>
                                    </p:animEffect>
                                    <p:anim calcmode="lin" valueType="num">
                                      <p:cBhvr>
                                        <p:cTn id="26" dur="500" fill="hold"/>
                                        <p:tgtEl>
                                          <p:spTgt spid="47"/>
                                        </p:tgtEl>
                                        <p:attrNameLst>
                                          <p:attrName>ppt_x</p:attrName>
                                        </p:attrNameLst>
                                      </p:cBhvr>
                                      <p:tavLst>
                                        <p:tav tm="0">
                                          <p:val>
                                            <p:strVal val="#ppt_x"/>
                                          </p:val>
                                        </p:tav>
                                        <p:tav tm="100000">
                                          <p:val>
                                            <p:strVal val="#ppt_x"/>
                                          </p:val>
                                        </p:tav>
                                      </p:tavLst>
                                    </p:anim>
                                    <p:anim calcmode="lin" valueType="num">
                                      <p:cBhvr>
                                        <p:cTn id="27" dur="5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PT世界-1" descr="图片包含 室内, 灯光, 桌子, 大&#10;&#10;描述已自动生成"/>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10000"/>
                    </a14:imgEffect>
                  </a14:imgLayer>
                </a14:imgProps>
              </a:ext>
            </a:extLst>
          </a:blip>
          <a:srcRect/>
          <a:stretch>
            <a:fillRect/>
          </a:stretch>
        </p:blipFill>
        <p:spPr>
          <a:xfrm flipH="1">
            <a:off x="1285875" y="1295999"/>
            <a:ext cx="4131304" cy="4385184"/>
          </a:xfrm>
          <a:custGeom>
            <a:avLst/>
            <a:gdLst>
              <a:gd name="connsiteX0" fmla="*/ 283077 w 4532097"/>
              <a:gd name="connsiteY0" fmla="*/ 0 h 4223769"/>
              <a:gd name="connsiteX1" fmla="*/ 4249020 w 4532097"/>
              <a:gd name="connsiteY1" fmla="*/ 0 h 4223769"/>
              <a:gd name="connsiteX2" fmla="*/ 4532097 w 4532097"/>
              <a:gd name="connsiteY2" fmla="*/ 283077 h 4223769"/>
              <a:gd name="connsiteX3" fmla="*/ 4532097 w 4532097"/>
              <a:gd name="connsiteY3" fmla="*/ 3940692 h 4223769"/>
              <a:gd name="connsiteX4" fmla="*/ 4249020 w 4532097"/>
              <a:gd name="connsiteY4" fmla="*/ 4223769 h 4223769"/>
              <a:gd name="connsiteX5" fmla="*/ 283077 w 4532097"/>
              <a:gd name="connsiteY5" fmla="*/ 4223769 h 4223769"/>
              <a:gd name="connsiteX6" fmla="*/ 0 w 4532097"/>
              <a:gd name="connsiteY6" fmla="*/ 3940692 h 4223769"/>
              <a:gd name="connsiteX7" fmla="*/ 0 w 4532097"/>
              <a:gd name="connsiteY7" fmla="*/ 283077 h 4223769"/>
              <a:gd name="connsiteX8" fmla="*/ 283077 w 4532097"/>
              <a:gd name="connsiteY8" fmla="*/ 0 h 422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32097" h="4223769">
                <a:moveTo>
                  <a:pt x="283077" y="0"/>
                </a:moveTo>
                <a:lnTo>
                  <a:pt x="4249020" y="0"/>
                </a:lnTo>
                <a:cubicBezTo>
                  <a:pt x="4405359" y="0"/>
                  <a:pt x="4532097" y="126738"/>
                  <a:pt x="4532097" y="283077"/>
                </a:cubicBezTo>
                <a:lnTo>
                  <a:pt x="4532097" y="3940692"/>
                </a:lnTo>
                <a:cubicBezTo>
                  <a:pt x="4532097" y="4097031"/>
                  <a:pt x="4405359" y="4223769"/>
                  <a:pt x="4249020" y="4223769"/>
                </a:cubicBezTo>
                <a:lnTo>
                  <a:pt x="283077" y="4223769"/>
                </a:lnTo>
                <a:cubicBezTo>
                  <a:pt x="126738" y="4223769"/>
                  <a:pt x="0" y="4097031"/>
                  <a:pt x="0" y="3940692"/>
                </a:cubicBezTo>
                <a:lnTo>
                  <a:pt x="0" y="283077"/>
                </a:lnTo>
                <a:cubicBezTo>
                  <a:pt x="0" y="126738"/>
                  <a:pt x="126738" y="0"/>
                  <a:pt x="283077" y="0"/>
                </a:cubicBezTo>
                <a:close/>
              </a:path>
            </a:pathLst>
          </a:custGeom>
          <a:ln w="31750">
            <a:solidFill>
              <a:schemeClr val="bg1"/>
            </a:solidFill>
          </a:ln>
          <a:effectLst>
            <a:outerShdw dist="165100" dir="2700000" algn="ctr" rotWithShape="0">
              <a:schemeClr val="accent1"/>
            </a:outerShdw>
          </a:effectLst>
        </p:spPr>
      </p:pic>
      <p:sp>
        <p:nvSpPr>
          <p:cNvPr id="17" name="PPT世界-2"/>
          <p:cNvSpPr/>
          <p:nvPr/>
        </p:nvSpPr>
        <p:spPr>
          <a:xfrm rot="3362949">
            <a:off x="7114410" y="6143414"/>
            <a:ext cx="432000" cy="432068"/>
          </a:xfrm>
          <a:custGeom>
            <a:avLst/>
            <a:gdLst>
              <a:gd name="connsiteX0" fmla="*/ 431760 w 432000"/>
              <a:gd name="connsiteY0" fmla="*/ 184251 h 432068"/>
              <a:gd name="connsiteX1" fmla="*/ 432000 w 432000"/>
              <a:gd name="connsiteY1" fmla="*/ 249497 h 432068"/>
              <a:gd name="connsiteX2" fmla="*/ 275 w 432000"/>
              <a:gd name="connsiteY2" fmla="*/ 247817 h 432068"/>
              <a:gd name="connsiteX3" fmla="*/ 0 w 432000"/>
              <a:gd name="connsiteY3" fmla="*/ 182537 h 432068"/>
              <a:gd name="connsiteX4" fmla="*/ 247783 w 432000"/>
              <a:gd name="connsiteY4" fmla="*/ 240 h 432068"/>
              <a:gd name="connsiteX5" fmla="*/ 249463 w 432000"/>
              <a:gd name="connsiteY5" fmla="*/ 432069 h 432068"/>
              <a:gd name="connsiteX6" fmla="*/ 184217 w 432000"/>
              <a:gd name="connsiteY6" fmla="*/ 431828 h 432068"/>
              <a:gd name="connsiteX7" fmla="*/ 182537 w 432000"/>
              <a:gd name="connsiteY7" fmla="*/ 0 h 43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00" h="432068">
                <a:moveTo>
                  <a:pt x="431760" y="184251"/>
                </a:moveTo>
                <a:lnTo>
                  <a:pt x="432000" y="249497"/>
                </a:lnTo>
                <a:lnTo>
                  <a:pt x="275" y="247817"/>
                </a:lnTo>
                <a:lnTo>
                  <a:pt x="0" y="182537"/>
                </a:lnTo>
                <a:close/>
                <a:moveTo>
                  <a:pt x="247783" y="240"/>
                </a:moveTo>
                <a:lnTo>
                  <a:pt x="249463" y="432069"/>
                </a:lnTo>
                <a:lnTo>
                  <a:pt x="184217" y="431828"/>
                </a:lnTo>
                <a:lnTo>
                  <a:pt x="182537" y="0"/>
                </a:lnTo>
                <a:close/>
              </a:path>
            </a:pathLst>
          </a:custGeom>
          <a:solidFill>
            <a:schemeClr val="accent3"/>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4" name="PPT世界-6"/>
          <p:cNvGrpSpPr/>
          <p:nvPr/>
        </p:nvGrpSpPr>
        <p:grpSpPr>
          <a:xfrm>
            <a:off x="6512907" y="2187865"/>
            <a:ext cx="4658378" cy="2543395"/>
            <a:chOff x="6865154" y="1834996"/>
            <a:chExt cx="4040970" cy="2206300"/>
          </a:xfrm>
        </p:grpSpPr>
        <p:sp>
          <p:nvSpPr>
            <p:cNvPr id="29" name="PPT世界-6-1"/>
            <p:cNvSpPr txBox="1"/>
            <p:nvPr/>
          </p:nvSpPr>
          <p:spPr>
            <a:xfrm rot="60000" flipH="1">
              <a:off x="7295935" y="3720914"/>
              <a:ext cx="3192332" cy="320382"/>
            </a:xfrm>
            <a:prstGeom prst="rect">
              <a:avLst/>
            </a:prstGeom>
            <a:noFill/>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b="0" i="0" u="none" strike="noStrike" kern="0" cap="none" spc="0" normalizeH="0" baseline="0" noProof="0" dirty="0">
                  <a:ln w="12700">
                    <a:noFill/>
                  </a:ln>
                  <a:solidFill>
                    <a:srgbClr val="262008"/>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WORK PLANNING</a:t>
              </a:r>
            </a:p>
          </p:txBody>
        </p:sp>
        <p:grpSp>
          <p:nvGrpSpPr>
            <p:cNvPr id="3" name="组合 2"/>
            <p:cNvGrpSpPr/>
            <p:nvPr/>
          </p:nvGrpSpPr>
          <p:grpSpPr>
            <a:xfrm>
              <a:off x="6865154" y="2396489"/>
              <a:ext cx="4040970" cy="1220321"/>
              <a:chOff x="6865155" y="2553265"/>
              <a:chExt cx="4040970" cy="1220322"/>
            </a:xfrm>
          </p:grpSpPr>
          <p:sp>
            <p:nvSpPr>
              <p:cNvPr id="10" name="PPT世界-6-2"/>
              <p:cNvSpPr/>
              <p:nvPr/>
            </p:nvSpPr>
            <p:spPr>
              <a:xfrm>
                <a:off x="6865155" y="2553265"/>
                <a:ext cx="4040970" cy="1220322"/>
              </a:xfrm>
              <a:custGeom>
                <a:avLst/>
                <a:gdLst>
                  <a:gd name="connsiteX0" fmla="*/ 0 w 4955211"/>
                  <a:gd name="connsiteY0" fmla="*/ 0 h 1148039"/>
                  <a:gd name="connsiteX1" fmla="*/ 4955212 w 4955211"/>
                  <a:gd name="connsiteY1" fmla="*/ 80688 h 1148039"/>
                  <a:gd name="connsiteX2" fmla="*/ 4955212 w 4955211"/>
                  <a:gd name="connsiteY2" fmla="*/ 1148040 h 1148039"/>
                  <a:gd name="connsiteX3" fmla="*/ 0 w 4955211"/>
                  <a:gd name="connsiteY3" fmla="*/ 1067332 h 1148039"/>
                  <a:gd name="connsiteX4" fmla="*/ 0 w 4955211"/>
                  <a:gd name="connsiteY4" fmla="*/ 0 h 1148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5211" h="1148039">
                    <a:moveTo>
                      <a:pt x="0" y="0"/>
                    </a:moveTo>
                    <a:lnTo>
                      <a:pt x="4955212" y="80688"/>
                    </a:lnTo>
                    <a:lnTo>
                      <a:pt x="4955212" y="1148040"/>
                    </a:lnTo>
                    <a:lnTo>
                      <a:pt x="0" y="1067332"/>
                    </a:lnTo>
                    <a:lnTo>
                      <a:pt x="0" y="0"/>
                    </a:lnTo>
                    <a:close/>
                  </a:path>
                </a:pathLst>
              </a:custGeom>
              <a:solidFill>
                <a:schemeClr val="accent1"/>
              </a:solidFill>
              <a:ln w="3429" cap="flat">
                <a:noFill/>
                <a:prstDash val="solid"/>
                <a:miter/>
              </a:ln>
            </p:spPr>
            <p:txBody>
              <a:bodyPr rtlCol="0" anchor="ctr"/>
              <a:lstStyle/>
              <a:p>
                <a:endParaRPr lang="zh-CN" altLang="en-US" sz="2000">
                  <a:cs typeface="思源黑体 CN Bold" panose="020B0800000000000000" pitchFamily="34" charset="-122"/>
                </a:endParaRPr>
              </a:p>
            </p:txBody>
          </p:sp>
          <p:sp>
            <p:nvSpPr>
              <p:cNvPr id="39" name="PPT世界-6-3"/>
              <p:cNvSpPr txBox="1"/>
              <p:nvPr/>
            </p:nvSpPr>
            <p:spPr>
              <a:xfrm rot="60000" flipH="1">
                <a:off x="7231346" y="2677779"/>
                <a:ext cx="3247968" cy="961146"/>
              </a:xfrm>
              <a:prstGeom prst="rect">
                <a:avLst/>
              </a:prstGeom>
              <a:noFill/>
            </p:spPr>
            <p:txBody>
              <a:bodyPr wrap="square">
                <a:spAutoFit/>
              </a:bodyPr>
              <a:lstStyle/>
              <a:p>
                <a:pPr algn="ctr">
                  <a:defRPr/>
                </a:pPr>
                <a:r>
                  <a:rPr lang="zh-CN" altLang="en-US" sz="6600" kern="0" dirty="0">
                    <a:ln w="12700">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工作规划</a:t>
                </a:r>
              </a:p>
            </p:txBody>
          </p:sp>
        </p:grpSp>
        <p:grpSp>
          <p:nvGrpSpPr>
            <p:cNvPr id="2" name="组合 1"/>
            <p:cNvGrpSpPr/>
            <p:nvPr/>
          </p:nvGrpSpPr>
          <p:grpSpPr>
            <a:xfrm>
              <a:off x="7625502" y="1834996"/>
              <a:ext cx="2519898" cy="694180"/>
              <a:chOff x="6840411" y="1618719"/>
              <a:chExt cx="4090080" cy="1126734"/>
            </a:xfrm>
          </p:grpSpPr>
          <p:sp>
            <p:nvSpPr>
              <p:cNvPr id="11" name="PPT世界-6-4"/>
              <p:cNvSpPr/>
              <p:nvPr/>
            </p:nvSpPr>
            <p:spPr>
              <a:xfrm>
                <a:off x="6840411" y="1618719"/>
                <a:ext cx="4090080" cy="1126734"/>
              </a:xfrm>
              <a:custGeom>
                <a:avLst/>
                <a:gdLst>
                  <a:gd name="connsiteX0" fmla="*/ 0 w 4090080"/>
                  <a:gd name="connsiteY0" fmla="*/ 58347 h 1126734"/>
                  <a:gd name="connsiteX1" fmla="*/ 4090080 w 4090080"/>
                  <a:gd name="connsiteY1" fmla="*/ 0 h 1126734"/>
                  <a:gd name="connsiteX2" fmla="*/ 4090080 w 4090080"/>
                  <a:gd name="connsiteY2" fmla="*/ 1068387 h 1126734"/>
                  <a:gd name="connsiteX3" fmla="*/ 0 w 4090080"/>
                  <a:gd name="connsiteY3" fmla="*/ 1126735 h 1126734"/>
                  <a:gd name="connsiteX4" fmla="*/ 0 w 4090080"/>
                  <a:gd name="connsiteY4" fmla="*/ 58347 h 1126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0080" h="1126734">
                    <a:moveTo>
                      <a:pt x="0" y="58347"/>
                    </a:moveTo>
                    <a:lnTo>
                      <a:pt x="4090080" y="0"/>
                    </a:lnTo>
                    <a:lnTo>
                      <a:pt x="4090080" y="1068387"/>
                    </a:lnTo>
                    <a:lnTo>
                      <a:pt x="0" y="1126735"/>
                    </a:lnTo>
                    <a:lnTo>
                      <a:pt x="0" y="58347"/>
                    </a:lnTo>
                    <a:close/>
                  </a:path>
                </a:pathLst>
              </a:custGeom>
              <a:solidFill>
                <a:schemeClr val="accent6"/>
              </a:solidFill>
              <a:ln w="3429" cap="flat">
                <a:noFill/>
                <a:prstDash val="solid"/>
                <a:miter/>
              </a:ln>
            </p:spPr>
            <p:txBody>
              <a:bodyPr rtlCol="0" anchor="ctr"/>
              <a:lstStyle/>
              <a:p>
                <a:endParaRPr lang="zh-CN" altLang="en-US" sz="1200">
                  <a:cs typeface="思源黑体 CN Bold" panose="020B0800000000000000" pitchFamily="34" charset="-122"/>
                </a:endParaRPr>
              </a:p>
            </p:txBody>
          </p:sp>
          <p:sp>
            <p:nvSpPr>
              <p:cNvPr id="40" name="PPT世界-6-5"/>
              <p:cNvSpPr txBox="1"/>
              <p:nvPr/>
            </p:nvSpPr>
            <p:spPr>
              <a:xfrm rot="21540000" flipH="1">
                <a:off x="7039162" y="1640402"/>
                <a:ext cx="3632338" cy="1083367"/>
              </a:xfrm>
              <a:prstGeom prst="rect">
                <a:avLst/>
              </a:prstGeom>
              <a:noFill/>
            </p:spPr>
            <p:txBody>
              <a:bodyPr wrap="square">
                <a:spAutoFit/>
              </a:bodyPr>
              <a:lstStyle/>
              <a:p>
                <a:pPr algn="ctr">
                  <a:defRPr/>
                </a:pPr>
                <a:r>
                  <a:rPr lang="en-US" altLang="zh-CN" sz="44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PART</a:t>
                </a:r>
                <a:r>
                  <a:rPr lang="zh-CN" altLang="en-US" sz="44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lang="en-US" altLang="zh-CN" sz="44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44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sp>
        <p:nvSpPr>
          <p:cNvPr id="51" name="PPT世界-7"/>
          <p:cNvSpPr/>
          <p:nvPr/>
        </p:nvSpPr>
        <p:spPr>
          <a:xfrm rot="431559">
            <a:off x="620149" y="5902566"/>
            <a:ext cx="295976" cy="296023"/>
          </a:xfrm>
          <a:custGeom>
            <a:avLst/>
            <a:gdLst>
              <a:gd name="connsiteX0" fmla="*/ 431760 w 432000"/>
              <a:gd name="connsiteY0" fmla="*/ 184251 h 432068"/>
              <a:gd name="connsiteX1" fmla="*/ 432000 w 432000"/>
              <a:gd name="connsiteY1" fmla="*/ 249497 h 432068"/>
              <a:gd name="connsiteX2" fmla="*/ 275 w 432000"/>
              <a:gd name="connsiteY2" fmla="*/ 247817 h 432068"/>
              <a:gd name="connsiteX3" fmla="*/ 0 w 432000"/>
              <a:gd name="connsiteY3" fmla="*/ 182537 h 432068"/>
              <a:gd name="connsiteX4" fmla="*/ 247783 w 432000"/>
              <a:gd name="connsiteY4" fmla="*/ 240 h 432068"/>
              <a:gd name="connsiteX5" fmla="*/ 249463 w 432000"/>
              <a:gd name="connsiteY5" fmla="*/ 432069 h 432068"/>
              <a:gd name="connsiteX6" fmla="*/ 184217 w 432000"/>
              <a:gd name="connsiteY6" fmla="*/ 431828 h 432068"/>
              <a:gd name="connsiteX7" fmla="*/ 182537 w 432000"/>
              <a:gd name="connsiteY7" fmla="*/ 0 h 43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00" h="432068">
                <a:moveTo>
                  <a:pt x="431760" y="184251"/>
                </a:moveTo>
                <a:lnTo>
                  <a:pt x="432000" y="249497"/>
                </a:lnTo>
                <a:lnTo>
                  <a:pt x="275" y="247817"/>
                </a:lnTo>
                <a:lnTo>
                  <a:pt x="0" y="182537"/>
                </a:lnTo>
                <a:close/>
                <a:moveTo>
                  <a:pt x="247783" y="240"/>
                </a:moveTo>
                <a:lnTo>
                  <a:pt x="249463" y="432069"/>
                </a:lnTo>
                <a:lnTo>
                  <a:pt x="184217" y="431828"/>
                </a:lnTo>
                <a:lnTo>
                  <a:pt x="182537" y="0"/>
                </a:lnTo>
                <a:close/>
              </a:path>
            </a:pathLst>
          </a:custGeom>
          <a:solidFill>
            <a:schemeClr val="accent6"/>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53" name="PPT世界-8"/>
          <p:cNvSpPr/>
          <p:nvPr/>
        </p:nvSpPr>
        <p:spPr>
          <a:xfrm>
            <a:off x="4991522" y="4814384"/>
            <a:ext cx="1418601" cy="1418601"/>
          </a:xfrm>
          <a:prstGeom prst="donut">
            <a:avLst>
              <a:gd name="adj" fmla="val 2094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pitchFamily="34" charset="-122"/>
            </a:endParaRPr>
          </a:p>
        </p:txBody>
      </p:sp>
      <p:sp>
        <p:nvSpPr>
          <p:cNvPr id="30" name="PPT世界-9"/>
          <p:cNvSpPr/>
          <p:nvPr/>
        </p:nvSpPr>
        <p:spPr>
          <a:xfrm>
            <a:off x="10551447"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3" name="PPT世界-10"/>
          <p:cNvSpPr/>
          <p:nvPr/>
        </p:nvSpPr>
        <p:spPr>
          <a:xfrm>
            <a:off x="10611286" y="6296660"/>
            <a:ext cx="100097" cy="133453"/>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7" name="PPT世界-11"/>
          <p:cNvSpPr/>
          <p:nvPr/>
        </p:nvSpPr>
        <p:spPr>
          <a:xfrm>
            <a:off x="10875323"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8" name="PPT世界-12"/>
          <p:cNvSpPr/>
          <p:nvPr/>
        </p:nvSpPr>
        <p:spPr>
          <a:xfrm>
            <a:off x="10918476" y="6296736"/>
            <a:ext cx="133453" cy="133300"/>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1" name="PPT世界-13"/>
          <p:cNvSpPr/>
          <p:nvPr/>
        </p:nvSpPr>
        <p:spPr>
          <a:xfrm>
            <a:off x="11199200"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2" name="PPT世界-14"/>
          <p:cNvSpPr/>
          <p:nvPr/>
        </p:nvSpPr>
        <p:spPr>
          <a:xfrm>
            <a:off x="11242361" y="6308365"/>
            <a:ext cx="133453" cy="110041"/>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3" name="PPT世界-15"/>
          <p:cNvSpPr/>
          <p:nvPr/>
        </p:nvSpPr>
        <p:spPr>
          <a:xfrm>
            <a:off x="11523076"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4" name="PPT世界-16"/>
          <p:cNvSpPr/>
          <p:nvPr/>
        </p:nvSpPr>
        <p:spPr>
          <a:xfrm>
            <a:off x="11580371" y="6296660"/>
            <a:ext cx="105184" cy="133453"/>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1" name="PPT世界-17"/>
          <p:cNvSpPr/>
          <p:nvPr/>
        </p:nvSpPr>
        <p:spPr>
          <a:xfrm>
            <a:off x="0" y="1067520"/>
            <a:ext cx="644002" cy="263985"/>
          </a:xfrm>
          <a:custGeom>
            <a:avLst/>
            <a:gdLst>
              <a:gd name="connsiteX0" fmla="*/ 620398 w 644002"/>
              <a:gd name="connsiteY0" fmla="*/ 110685 h 263985"/>
              <a:gd name="connsiteX1" fmla="*/ 636022 w 644002"/>
              <a:gd name="connsiteY1" fmla="*/ 115209 h 263985"/>
              <a:gd name="connsiteX2" fmla="*/ 639348 w 644002"/>
              <a:gd name="connsiteY2" fmla="*/ 145079 h 263985"/>
              <a:gd name="connsiteX3" fmla="*/ 638668 w 644002"/>
              <a:gd name="connsiteY3" fmla="*/ 145888 h 263985"/>
              <a:gd name="connsiteX4" fmla="*/ 571339 w 644002"/>
              <a:gd name="connsiteY4" fmla="*/ 225320 h 263985"/>
              <a:gd name="connsiteX5" fmla="*/ 416691 w 644002"/>
              <a:gd name="connsiteY5" fmla="*/ 237871 h 263985"/>
              <a:gd name="connsiteX6" fmla="*/ 404139 w 644002"/>
              <a:gd name="connsiteY6" fmla="*/ 225320 h 263985"/>
              <a:gd name="connsiteX7" fmla="*/ 309646 w 644002"/>
              <a:gd name="connsiteY7" fmla="*/ 217667 h 263985"/>
              <a:gd name="connsiteX8" fmla="*/ 301994 w 644002"/>
              <a:gd name="connsiteY8" fmla="*/ 225320 h 263985"/>
              <a:gd name="connsiteX9" fmla="*/ 147346 w 644002"/>
              <a:gd name="connsiteY9" fmla="*/ 237871 h 263985"/>
              <a:gd name="connsiteX10" fmla="*/ 134795 w 644002"/>
              <a:gd name="connsiteY10" fmla="*/ 225320 h 263985"/>
              <a:gd name="connsiteX11" fmla="*/ 40298 w 644002"/>
              <a:gd name="connsiteY11" fmla="*/ 217668 h 263985"/>
              <a:gd name="connsiteX12" fmla="*/ 32646 w 644002"/>
              <a:gd name="connsiteY12" fmla="*/ 225320 h 263985"/>
              <a:gd name="connsiteX13" fmla="*/ 0 w 644002"/>
              <a:gd name="connsiteY13" fmla="*/ 250162 h 263985"/>
              <a:gd name="connsiteX14" fmla="*/ 0 w 644002"/>
              <a:gd name="connsiteY14" fmla="*/ 198048 h 263985"/>
              <a:gd name="connsiteX15" fmla="*/ 122 w 644002"/>
              <a:gd name="connsiteY15" fmla="*/ 197955 h 263985"/>
              <a:gd name="connsiteX16" fmla="*/ 154757 w 644002"/>
              <a:gd name="connsiteY16" fmla="*/ 185393 h 263985"/>
              <a:gd name="connsiteX17" fmla="*/ 167319 w 644002"/>
              <a:gd name="connsiteY17" fmla="*/ 197955 h 263985"/>
              <a:gd name="connsiteX18" fmla="*/ 261842 w 644002"/>
              <a:gd name="connsiteY18" fmla="*/ 205581 h 263985"/>
              <a:gd name="connsiteX19" fmla="*/ 269467 w 644002"/>
              <a:gd name="connsiteY19" fmla="*/ 197955 h 263985"/>
              <a:gd name="connsiteX20" fmla="*/ 353045 w 644002"/>
              <a:gd name="connsiteY20" fmla="*/ 159276 h 263985"/>
              <a:gd name="connsiteX21" fmla="*/ 353067 w 644002"/>
              <a:gd name="connsiteY21" fmla="*/ 159276 h 263985"/>
              <a:gd name="connsiteX22" fmla="*/ 436666 w 644002"/>
              <a:gd name="connsiteY22" fmla="*/ 197938 h 263985"/>
              <a:gd name="connsiteX23" fmla="*/ 531172 w 644002"/>
              <a:gd name="connsiteY23" fmla="*/ 205581 h 263985"/>
              <a:gd name="connsiteX24" fmla="*/ 538814 w 644002"/>
              <a:gd name="connsiteY24" fmla="*/ 197938 h 263985"/>
              <a:gd name="connsiteX25" fmla="*/ 606151 w 644002"/>
              <a:gd name="connsiteY25" fmla="*/ 118534 h 263985"/>
              <a:gd name="connsiteX26" fmla="*/ 620398 w 644002"/>
              <a:gd name="connsiteY26" fmla="*/ 110685 h 263985"/>
              <a:gd name="connsiteX27" fmla="*/ 620398 w 644002"/>
              <a:gd name="connsiteY27" fmla="*/ 132 h 263985"/>
              <a:gd name="connsiteX28" fmla="*/ 636022 w 644002"/>
              <a:gd name="connsiteY28" fmla="*/ 4655 h 263985"/>
              <a:gd name="connsiteX29" fmla="*/ 639348 w 644002"/>
              <a:gd name="connsiteY29" fmla="*/ 34525 h 263985"/>
              <a:gd name="connsiteX30" fmla="*/ 638668 w 644002"/>
              <a:gd name="connsiteY30" fmla="*/ 35334 h 263985"/>
              <a:gd name="connsiteX31" fmla="*/ 571332 w 644002"/>
              <a:gd name="connsiteY31" fmla="*/ 114751 h 263985"/>
              <a:gd name="connsiteX32" fmla="*/ 416678 w 644002"/>
              <a:gd name="connsiteY32" fmla="*/ 127296 h 263985"/>
              <a:gd name="connsiteX33" fmla="*/ 404133 w 644002"/>
              <a:gd name="connsiteY33" fmla="*/ 114751 h 263985"/>
              <a:gd name="connsiteX34" fmla="*/ 309646 w 644002"/>
              <a:gd name="connsiteY34" fmla="*/ 107092 h 263985"/>
              <a:gd name="connsiteX35" fmla="*/ 301987 w 644002"/>
              <a:gd name="connsiteY35" fmla="*/ 114751 h 263985"/>
              <a:gd name="connsiteX36" fmla="*/ 147336 w 644002"/>
              <a:gd name="connsiteY36" fmla="*/ 127299 h 263985"/>
              <a:gd name="connsiteX37" fmla="*/ 134788 w 644002"/>
              <a:gd name="connsiteY37" fmla="*/ 114751 h 263985"/>
              <a:gd name="connsiteX38" fmla="*/ 40295 w 644002"/>
              <a:gd name="connsiteY38" fmla="*/ 107096 h 263985"/>
              <a:gd name="connsiteX39" fmla="*/ 32640 w 644002"/>
              <a:gd name="connsiteY39" fmla="*/ 114751 h 263985"/>
              <a:gd name="connsiteX40" fmla="*/ 0 w 644002"/>
              <a:gd name="connsiteY40" fmla="*/ 139605 h 263985"/>
              <a:gd name="connsiteX41" fmla="*/ 0 w 644002"/>
              <a:gd name="connsiteY41" fmla="*/ 87508 h 263985"/>
              <a:gd name="connsiteX42" fmla="*/ 122 w 644002"/>
              <a:gd name="connsiteY42" fmla="*/ 87415 h 263985"/>
              <a:gd name="connsiteX43" fmla="*/ 154763 w 644002"/>
              <a:gd name="connsiteY43" fmla="*/ 74859 h 263985"/>
              <a:gd name="connsiteX44" fmla="*/ 167319 w 644002"/>
              <a:gd name="connsiteY44" fmla="*/ 87415 h 263985"/>
              <a:gd name="connsiteX45" fmla="*/ 261835 w 644002"/>
              <a:gd name="connsiteY45" fmla="*/ 95047 h 263985"/>
              <a:gd name="connsiteX46" fmla="*/ 269467 w 644002"/>
              <a:gd name="connsiteY46" fmla="*/ 87415 h 263985"/>
              <a:gd name="connsiteX47" fmla="*/ 353045 w 644002"/>
              <a:gd name="connsiteY47" fmla="*/ 48736 h 263985"/>
              <a:gd name="connsiteX48" fmla="*/ 353067 w 644002"/>
              <a:gd name="connsiteY48" fmla="*/ 48736 h 263985"/>
              <a:gd name="connsiteX49" fmla="*/ 436666 w 644002"/>
              <a:gd name="connsiteY49" fmla="*/ 87396 h 263985"/>
              <a:gd name="connsiteX50" fmla="*/ 531165 w 644002"/>
              <a:gd name="connsiteY50" fmla="*/ 95044 h 263985"/>
              <a:gd name="connsiteX51" fmla="*/ 538814 w 644002"/>
              <a:gd name="connsiteY51" fmla="*/ 87396 h 263985"/>
              <a:gd name="connsiteX52" fmla="*/ 606151 w 644002"/>
              <a:gd name="connsiteY52" fmla="*/ 7981 h 263985"/>
              <a:gd name="connsiteX53" fmla="*/ 620398 w 644002"/>
              <a:gd name="connsiteY53" fmla="*/ 132 h 263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44002" h="263985">
                <a:moveTo>
                  <a:pt x="620398" y="110685"/>
                </a:moveTo>
                <a:cubicBezTo>
                  <a:pt x="625804" y="110083"/>
                  <a:pt x="631439" y="111543"/>
                  <a:pt x="636022" y="115209"/>
                </a:cubicBezTo>
                <a:cubicBezTo>
                  <a:pt x="645189" y="122538"/>
                  <a:pt x="646678" y="135912"/>
                  <a:pt x="639348" y="145079"/>
                </a:cubicBezTo>
                <a:cubicBezTo>
                  <a:pt x="639128" y="145354"/>
                  <a:pt x="638901" y="145624"/>
                  <a:pt x="638668" y="145888"/>
                </a:cubicBezTo>
                <a:lnTo>
                  <a:pt x="571339" y="225320"/>
                </a:lnTo>
                <a:cubicBezTo>
                  <a:pt x="532100" y="271490"/>
                  <a:pt x="462862" y="277110"/>
                  <a:pt x="416691" y="237871"/>
                </a:cubicBezTo>
                <a:cubicBezTo>
                  <a:pt x="412175" y="234033"/>
                  <a:pt x="407978" y="229836"/>
                  <a:pt x="404139" y="225320"/>
                </a:cubicBezTo>
                <a:cubicBezTo>
                  <a:pt x="380159" y="197113"/>
                  <a:pt x="337853" y="193686"/>
                  <a:pt x="309646" y="217667"/>
                </a:cubicBezTo>
                <a:cubicBezTo>
                  <a:pt x="306893" y="220007"/>
                  <a:pt x="304334" y="222567"/>
                  <a:pt x="301994" y="225320"/>
                </a:cubicBezTo>
                <a:cubicBezTo>
                  <a:pt x="262755" y="271490"/>
                  <a:pt x="193516" y="277110"/>
                  <a:pt x="147346" y="237871"/>
                </a:cubicBezTo>
                <a:cubicBezTo>
                  <a:pt x="142830" y="234033"/>
                  <a:pt x="138633" y="229836"/>
                  <a:pt x="134795" y="225320"/>
                </a:cubicBezTo>
                <a:cubicBezTo>
                  <a:pt x="110813" y="197112"/>
                  <a:pt x="68506" y="193686"/>
                  <a:pt x="40298" y="217668"/>
                </a:cubicBezTo>
                <a:cubicBezTo>
                  <a:pt x="37546" y="220008"/>
                  <a:pt x="34986" y="222567"/>
                  <a:pt x="32646" y="225320"/>
                </a:cubicBezTo>
                <a:lnTo>
                  <a:pt x="0" y="250162"/>
                </a:lnTo>
                <a:lnTo>
                  <a:pt x="0" y="198048"/>
                </a:lnTo>
                <a:lnTo>
                  <a:pt x="122" y="197955"/>
                </a:lnTo>
                <a:cubicBezTo>
                  <a:pt x="39354" y="151786"/>
                  <a:pt x="108587" y="146161"/>
                  <a:pt x="154757" y="185393"/>
                </a:cubicBezTo>
                <a:cubicBezTo>
                  <a:pt x="159277" y="189234"/>
                  <a:pt x="163478" y="193435"/>
                  <a:pt x="167319" y="197955"/>
                </a:cubicBezTo>
                <a:cubicBezTo>
                  <a:pt x="191315" y="226163"/>
                  <a:pt x="233634" y="229577"/>
                  <a:pt x="261842" y="205581"/>
                </a:cubicBezTo>
                <a:cubicBezTo>
                  <a:pt x="264584" y="203248"/>
                  <a:pt x="267134" y="200698"/>
                  <a:pt x="269467" y="197955"/>
                </a:cubicBezTo>
                <a:cubicBezTo>
                  <a:pt x="290275" y="173388"/>
                  <a:pt x="320850" y="159238"/>
                  <a:pt x="353045" y="159276"/>
                </a:cubicBezTo>
                <a:lnTo>
                  <a:pt x="353067" y="159276"/>
                </a:lnTo>
                <a:cubicBezTo>
                  <a:pt x="385264" y="159237"/>
                  <a:pt x="415844" y="173380"/>
                  <a:pt x="436666" y="197938"/>
                </a:cubicBezTo>
                <a:cubicBezTo>
                  <a:pt x="460653" y="226146"/>
                  <a:pt x="502964" y="229567"/>
                  <a:pt x="531172" y="205581"/>
                </a:cubicBezTo>
                <a:cubicBezTo>
                  <a:pt x="533921" y="203243"/>
                  <a:pt x="536477" y="200688"/>
                  <a:pt x="538814" y="197938"/>
                </a:cubicBezTo>
                <a:lnTo>
                  <a:pt x="606151" y="118534"/>
                </a:lnTo>
                <a:cubicBezTo>
                  <a:pt x="609817" y="113951"/>
                  <a:pt x="614993" y="111287"/>
                  <a:pt x="620398" y="110685"/>
                </a:cubicBezTo>
                <a:close/>
                <a:moveTo>
                  <a:pt x="620398" y="132"/>
                </a:moveTo>
                <a:cubicBezTo>
                  <a:pt x="625804" y="-470"/>
                  <a:pt x="631439" y="990"/>
                  <a:pt x="636022" y="4655"/>
                </a:cubicBezTo>
                <a:cubicBezTo>
                  <a:pt x="645189" y="11985"/>
                  <a:pt x="646678" y="25358"/>
                  <a:pt x="639348" y="34525"/>
                </a:cubicBezTo>
                <a:cubicBezTo>
                  <a:pt x="639128" y="34801"/>
                  <a:pt x="638901" y="35070"/>
                  <a:pt x="638668" y="35334"/>
                </a:cubicBezTo>
                <a:lnTo>
                  <a:pt x="571332" y="114751"/>
                </a:lnTo>
                <a:cubicBezTo>
                  <a:pt x="532090" y="160922"/>
                  <a:pt x="462849" y="166539"/>
                  <a:pt x="416678" y="127296"/>
                </a:cubicBezTo>
                <a:cubicBezTo>
                  <a:pt x="412165" y="123460"/>
                  <a:pt x="407969" y="119265"/>
                  <a:pt x="404133" y="114751"/>
                </a:cubicBezTo>
                <a:cubicBezTo>
                  <a:pt x="380157" y="86545"/>
                  <a:pt x="337853" y="83115"/>
                  <a:pt x="309646" y="107092"/>
                </a:cubicBezTo>
                <a:cubicBezTo>
                  <a:pt x="306891" y="109434"/>
                  <a:pt x="304329" y="111996"/>
                  <a:pt x="301987" y="114751"/>
                </a:cubicBezTo>
                <a:cubicBezTo>
                  <a:pt x="262747" y="160922"/>
                  <a:pt x="193507" y="166540"/>
                  <a:pt x="147336" y="127299"/>
                </a:cubicBezTo>
                <a:cubicBezTo>
                  <a:pt x="142822" y="123463"/>
                  <a:pt x="138625" y="119266"/>
                  <a:pt x="134788" y="114751"/>
                </a:cubicBezTo>
                <a:cubicBezTo>
                  <a:pt x="110809" y="86544"/>
                  <a:pt x="68502" y="83116"/>
                  <a:pt x="40295" y="107096"/>
                </a:cubicBezTo>
                <a:cubicBezTo>
                  <a:pt x="37541" y="109437"/>
                  <a:pt x="34981" y="111997"/>
                  <a:pt x="32640" y="114751"/>
                </a:cubicBezTo>
                <a:lnTo>
                  <a:pt x="0" y="139605"/>
                </a:lnTo>
                <a:lnTo>
                  <a:pt x="0" y="87508"/>
                </a:lnTo>
                <a:lnTo>
                  <a:pt x="122" y="87415"/>
                </a:lnTo>
                <a:cubicBezTo>
                  <a:pt x="39358" y="41244"/>
                  <a:pt x="108593" y="35623"/>
                  <a:pt x="154763" y="74859"/>
                </a:cubicBezTo>
                <a:cubicBezTo>
                  <a:pt x="159281" y="78698"/>
                  <a:pt x="163479" y="82897"/>
                  <a:pt x="167319" y="87415"/>
                </a:cubicBezTo>
                <a:cubicBezTo>
                  <a:pt x="191311" y="115622"/>
                  <a:pt x="233628" y="119039"/>
                  <a:pt x="261835" y="95047"/>
                </a:cubicBezTo>
                <a:cubicBezTo>
                  <a:pt x="264580" y="92712"/>
                  <a:pt x="267133" y="90160"/>
                  <a:pt x="269467" y="87415"/>
                </a:cubicBezTo>
                <a:cubicBezTo>
                  <a:pt x="290272" y="62845"/>
                  <a:pt x="320850" y="48694"/>
                  <a:pt x="353045" y="48736"/>
                </a:cubicBezTo>
                <a:lnTo>
                  <a:pt x="353067" y="48736"/>
                </a:lnTo>
                <a:cubicBezTo>
                  <a:pt x="385264" y="48696"/>
                  <a:pt x="415844" y="62838"/>
                  <a:pt x="436666" y="87396"/>
                </a:cubicBezTo>
                <a:cubicBezTo>
                  <a:pt x="460649" y="115603"/>
                  <a:pt x="502958" y="119028"/>
                  <a:pt x="531165" y="95044"/>
                </a:cubicBezTo>
                <a:cubicBezTo>
                  <a:pt x="533917" y="92705"/>
                  <a:pt x="536475" y="90147"/>
                  <a:pt x="538814" y="87396"/>
                </a:cubicBezTo>
                <a:lnTo>
                  <a:pt x="606151" y="7981"/>
                </a:lnTo>
                <a:cubicBezTo>
                  <a:pt x="609817" y="3397"/>
                  <a:pt x="614993" y="733"/>
                  <a:pt x="620398" y="132"/>
                </a:cubicBezTo>
                <a:close/>
              </a:path>
            </a:pathLst>
          </a:custGeom>
          <a:solidFill>
            <a:schemeClr val="accent1"/>
          </a:solidFill>
          <a:ln w="3429"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32" name="PPT世界-18"/>
          <p:cNvSpPr/>
          <p:nvPr/>
        </p:nvSpPr>
        <p:spPr>
          <a:xfrm>
            <a:off x="11389695" y="5256019"/>
            <a:ext cx="802305" cy="425165"/>
          </a:xfrm>
          <a:custGeom>
            <a:avLst/>
            <a:gdLst>
              <a:gd name="connsiteX0" fmla="*/ 37238 w 802305"/>
              <a:gd name="connsiteY0" fmla="*/ 178556 h 425165"/>
              <a:gd name="connsiteX1" fmla="*/ 60602 w 802305"/>
              <a:gd name="connsiteY1" fmla="*/ 190579 h 425165"/>
              <a:gd name="connsiteX2" fmla="*/ 169219 w 802305"/>
              <a:gd name="connsiteY2" fmla="*/ 318671 h 425165"/>
              <a:gd name="connsiteX3" fmla="*/ 321724 w 802305"/>
              <a:gd name="connsiteY3" fmla="*/ 330981 h 425165"/>
              <a:gd name="connsiteX4" fmla="*/ 334064 w 802305"/>
              <a:gd name="connsiteY4" fmla="*/ 318636 h 425165"/>
              <a:gd name="connsiteX5" fmla="*/ 468910 w 802305"/>
              <a:gd name="connsiteY5" fmla="*/ 256271 h 425165"/>
              <a:gd name="connsiteX6" fmla="*/ 468945 w 802305"/>
              <a:gd name="connsiteY6" fmla="*/ 256270 h 425165"/>
              <a:gd name="connsiteX7" fmla="*/ 603791 w 802305"/>
              <a:gd name="connsiteY7" fmla="*/ 318636 h 425165"/>
              <a:gd name="connsiteX8" fmla="*/ 686179 w 802305"/>
              <a:gd name="connsiteY8" fmla="*/ 356761 h 425165"/>
              <a:gd name="connsiteX9" fmla="*/ 686178 w 802305"/>
              <a:gd name="connsiteY9" fmla="*/ 356762 h 425165"/>
              <a:gd name="connsiteX10" fmla="*/ 768601 w 802305"/>
              <a:gd name="connsiteY10" fmla="*/ 318636 h 425165"/>
              <a:gd name="connsiteX11" fmla="*/ 802305 w 802305"/>
              <a:gd name="connsiteY11" fmla="*/ 292089 h 425165"/>
              <a:gd name="connsiteX12" fmla="*/ 802305 w 802305"/>
              <a:gd name="connsiteY12" fmla="*/ 377068 h 425165"/>
              <a:gd name="connsiteX13" fmla="*/ 760508 w 802305"/>
              <a:gd name="connsiteY13" fmla="*/ 408875 h 425165"/>
              <a:gd name="connsiteX14" fmla="*/ 686180 w 802305"/>
              <a:gd name="connsiteY14" fmla="*/ 425162 h 425165"/>
              <a:gd name="connsiteX15" fmla="*/ 686178 w 802305"/>
              <a:gd name="connsiteY15" fmla="*/ 425162 h 425165"/>
              <a:gd name="connsiteX16" fmla="*/ 551332 w 802305"/>
              <a:gd name="connsiteY16" fmla="*/ 362796 h 425165"/>
              <a:gd name="connsiteX17" fmla="*/ 398837 w 802305"/>
              <a:gd name="connsiteY17" fmla="*/ 350480 h 425165"/>
              <a:gd name="connsiteX18" fmla="*/ 386522 w 802305"/>
              <a:gd name="connsiteY18" fmla="*/ 362796 h 425165"/>
              <a:gd name="connsiteX19" fmla="*/ 136924 w 802305"/>
              <a:gd name="connsiteY19" fmla="*/ 382988 h 425165"/>
              <a:gd name="connsiteX20" fmla="*/ 116761 w 802305"/>
              <a:gd name="connsiteY20" fmla="*/ 362831 h 425165"/>
              <a:gd name="connsiteX21" fmla="*/ 8111 w 802305"/>
              <a:gd name="connsiteY21" fmla="*/ 234704 h 425165"/>
              <a:gd name="connsiteX22" fmla="*/ 12026 w 802305"/>
              <a:gd name="connsiteY22" fmla="*/ 186638 h 425165"/>
              <a:gd name="connsiteX23" fmla="*/ 12190 w 802305"/>
              <a:gd name="connsiteY23" fmla="*/ 186499 h 425165"/>
              <a:gd name="connsiteX24" fmla="*/ 37238 w 802305"/>
              <a:gd name="connsiteY24" fmla="*/ 178556 h 425165"/>
              <a:gd name="connsiteX25" fmla="*/ 37314 w 802305"/>
              <a:gd name="connsiteY25" fmla="*/ 129 h 425165"/>
              <a:gd name="connsiteX26" fmla="*/ 60602 w 802305"/>
              <a:gd name="connsiteY26" fmla="*/ 12225 h 425165"/>
              <a:gd name="connsiteX27" fmla="*/ 169219 w 802305"/>
              <a:gd name="connsiteY27" fmla="*/ 140350 h 425165"/>
              <a:gd name="connsiteX28" fmla="*/ 321820 w 802305"/>
              <a:gd name="connsiteY28" fmla="*/ 152566 h 425165"/>
              <a:gd name="connsiteX29" fmla="*/ 334065 w 802305"/>
              <a:gd name="connsiteY29" fmla="*/ 140316 h 425165"/>
              <a:gd name="connsiteX30" fmla="*/ 468911 w 802305"/>
              <a:gd name="connsiteY30" fmla="*/ 77951 h 425165"/>
              <a:gd name="connsiteX31" fmla="*/ 468945 w 802305"/>
              <a:gd name="connsiteY31" fmla="*/ 77950 h 425165"/>
              <a:gd name="connsiteX32" fmla="*/ 603791 w 802305"/>
              <a:gd name="connsiteY32" fmla="*/ 140316 h 425165"/>
              <a:gd name="connsiteX33" fmla="*/ 686179 w 802305"/>
              <a:gd name="connsiteY33" fmla="*/ 178407 h 425165"/>
              <a:gd name="connsiteX34" fmla="*/ 686178 w 802305"/>
              <a:gd name="connsiteY34" fmla="*/ 178408 h 425165"/>
              <a:gd name="connsiteX35" fmla="*/ 768601 w 802305"/>
              <a:gd name="connsiteY35" fmla="*/ 140316 h 425165"/>
              <a:gd name="connsiteX36" fmla="*/ 802305 w 802305"/>
              <a:gd name="connsiteY36" fmla="*/ 113769 h 425165"/>
              <a:gd name="connsiteX37" fmla="*/ 802305 w 802305"/>
              <a:gd name="connsiteY37" fmla="*/ 198744 h 425165"/>
              <a:gd name="connsiteX38" fmla="*/ 760502 w 802305"/>
              <a:gd name="connsiteY38" fmla="*/ 230544 h 425165"/>
              <a:gd name="connsiteX39" fmla="*/ 686179 w 802305"/>
              <a:gd name="connsiteY39" fmla="*/ 246842 h 425165"/>
              <a:gd name="connsiteX40" fmla="*/ 686178 w 802305"/>
              <a:gd name="connsiteY40" fmla="*/ 246842 h 425165"/>
              <a:gd name="connsiteX41" fmla="*/ 551332 w 802305"/>
              <a:gd name="connsiteY41" fmla="*/ 184476 h 425165"/>
              <a:gd name="connsiteX42" fmla="*/ 398933 w 802305"/>
              <a:gd name="connsiteY42" fmla="*/ 172065 h 425165"/>
              <a:gd name="connsiteX43" fmla="*/ 386522 w 802305"/>
              <a:gd name="connsiteY43" fmla="*/ 184476 h 425165"/>
              <a:gd name="connsiteX44" fmla="*/ 136969 w 802305"/>
              <a:gd name="connsiteY44" fmla="*/ 204684 h 425165"/>
              <a:gd name="connsiteX45" fmla="*/ 116762 w 802305"/>
              <a:gd name="connsiteY45" fmla="*/ 184476 h 425165"/>
              <a:gd name="connsiteX46" fmla="*/ 8111 w 802305"/>
              <a:gd name="connsiteY46" fmla="*/ 56350 h 425165"/>
              <a:gd name="connsiteX47" fmla="*/ 12293 w 802305"/>
              <a:gd name="connsiteY47" fmla="*/ 8042 h 425165"/>
              <a:gd name="connsiteX48" fmla="*/ 37314 w 802305"/>
              <a:gd name="connsiteY48" fmla="*/ 129 h 425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802305" h="425165">
                <a:moveTo>
                  <a:pt x="37238" y="178556"/>
                </a:moveTo>
                <a:cubicBezTo>
                  <a:pt x="45993" y="179293"/>
                  <a:pt x="54467" y="183359"/>
                  <a:pt x="60602" y="190579"/>
                </a:cubicBezTo>
                <a:lnTo>
                  <a:pt x="169219" y="318671"/>
                </a:lnTo>
                <a:cubicBezTo>
                  <a:pt x="207933" y="364183"/>
                  <a:pt x="276212" y="369695"/>
                  <a:pt x="321724" y="330981"/>
                </a:cubicBezTo>
                <a:cubicBezTo>
                  <a:pt x="326163" y="327206"/>
                  <a:pt x="330290" y="323077"/>
                  <a:pt x="334064" y="318636"/>
                </a:cubicBezTo>
                <a:cubicBezTo>
                  <a:pt x="367654" y="279029"/>
                  <a:pt x="416977" y="256217"/>
                  <a:pt x="468910" y="256271"/>
                </a:cubicBezTo>
                <a:lnTo>
                  <a:pt x="468945" y="256270"/>
                </a:lnTo>
                <a:cubicBezTo>
                  <a:pt x="520880" y="256207"/>
                  <a:pt x="570206" y="279021"/>
                  <a:pt x="603791" y="318636"/>
                </a:cubicBezTo>
                <a:cubicBezTo>
                  <a:pt x="624299" y="342856"/>
                  <a:pt x="654442" y="356805"/>
                  <a:pt x="686179" y="356761"/>
                </a:cubicBezTo>
                <a:lnTo>
                  <a:pt x="686178" y="356762"/>
                </a:lnTo>
                <a:cubicBezTo>
                  <a:pt x="717924" y="356799"/>
                  <a:pt x="748074" y="342852"/>
                  <a:pt x="768601" y="318636"/>
                </a:cubicBezTo>
                <a:lnTo>
                  <a:pt x="802305" y="292089"/>
                </a:lnTo>
                <a:lnTo>
                  <a:pt x="802305" y="377068"/>
                </a:lnTo>
                <a:lnTo>
                  <a:pt x="760508" y="408875"/>
                </a:lnTo>
                <a:cubicBezTo>
                  <a:pt x="737479" y="419523"/>
                  <a:pt x="712155" y="425205"/>
                  <a:pt x="686180" y="425162"/>
                </a:cubicBezTo>
                <a:lnTo>
                  <a:pt x="686178" y="425162"/>
                </a:lnTo>
                <a:cubicBezTo>
                  <a:pt x="634238" y="425246"/>
                  <a:pt x="584903" y="402429"/>
                  <a:pt x="551332" y="362796"/>
                </a:cubicBezTo>
                <a:cubicBezTo>
                  <a:pt x="512623" y="317285"/>
                  <a:pt x="444349" y="311771"/>
                  <a:pt x="398837" y="350480"/>
                </a:cubicBezTo>
                <a:cubicBezTo>
                  <a:pt x="394408" y="354248"/>
                  <a:pt x="390289" y="358367"/>
                  <a:pt x="386522" y="362796"/>
                </a:cubicBezTo>
                <a:cubicBezTo>
                  <a:pt x="323173" y="437296"/>
                  <a:pt x="211424" y="446337"/>
                  <a:pt x="136924" y="382988"/>
                </a:cubicBezTo>
                <a:cubicBezTo>
                  <a:pt x="129673" y="376822"/>
                  <a:pt x="122929" y="370081"/>
                  <a:pt x="116761" y="362831"/>
                </a:cubicBezTo>
                <a:lnTo>
                  <a:pt x="8111" y="234704"/>
                </a:lnTo>
                <a:cubicBezTo>
                  <a:pt x="-4081" y="220350"/>
                  <a:pt x="-2329" y="198830"/>
                  <a:pt x="12026" y="186638"/>
                </a:cubicBezTo>
                <a:cubicBezTo>
                  <a:pt x="12081" y="186592"/>
                  <a:pt x="12135" y="186545"/>
                  <a:pt x="12190" y="186499"/>
                </a:cubicBezTo>
                <a:cubicBezTo>
                  <a:pt x="19447" y="180408"/>
                  <a:pt x="28483" y="177818"/>
                  <a:pt x="37238" y="178556"/>
                </a:cubicBezTo>
                <a:close/>
                <a:moveTo>
                  <a:pt x="37314" y="129"/>
                </a:moveTo>
                <a:cubicBezTo>
                  <a:pt x="46056" y="886"/>
                  <a:pt x="54509" y="4978"/>
                  <a:pt x="60602" y="12225"/>
                </a:cubicBezTo>
                <a:lnTo>
                  <a:pt x="169219" y="140350"/>
                </a:lnTo>
                <a:cubicBezTo>
                  <a:pt x="207986" y="185863"/>
                  <a:pt x="276308" y="191332"/>
                  <a:pt x="321820" y="152566"/>
                </a:cubicBezTo>
                <a:cubicBezTo>
                  <a:pt x="326222" y="148816"/>
                  <a:pt x="330317" y="144720"/>
                  <a:pt x="334065" y="140316"/>
                </a:cubicBezTo>
                <a:cubicBezTo>
                  <a:pt x="367636" y="100683"/>
                  <a:pt x="416971" y="77866"/>
                  <a:pt x="468911" y="77951"/>
                </a:cubicBezTo>
                <a:lnTo>
                  <a:pt x="468945" y="77950"/>
                </a:lnTo>
                <a:cubicBezTo>
                  <a:pt x="520880" y="77887"/>
                  <a:pt x="570206" y="100701"/>
                  <a:pt x="603791" y="140316"/>
                </a:cubicBezTo>
                <a:cubicBezTo>
                  <a:pt x="624313" y="164515"/>
                  <a:pt x="654450" y="178448"/>
                  <a:pt x="686179" y="178407"/>
                </a:cubicBezTo>
                <a:lnTo>
                  <a:pt x="686178" y="178408"/>
                </a:lnTo>
                <a:cubicBezTo>
                  <a:pt x="717916" y="178441"/>
                  <a:pt x="748061" y="164510"/>
                  <a:pt x="768601" y="140316"/>
                </a:cubicBezTo>
                <a:lnTo>
                  <a:pt x="802305" y="113769"/>
                </a:lnTo>
                <a:lnTo>
                  <a:pt x="802305" y="198744"/>
                </a:lnTo>
                <a:lnTo>
                  <a:pt x="760502" y="230544"/>
                </a:lnTo>
                <a:cubicBezTo>
                  <a:pt x="737474" y="241191"/>
                  <a:pt x="712152" y="246877"/>
                  <a:pt x="686179" y="246842"/>
                </a:cubicBezTo>
                <a:lnTo>
                  <a:pt x="686178" y="246842"/>
                </a:lnTo>
                <a:cubicBezTo>
                  <a:pt x="634238" y="246926"/>
                  <a:pt x="584903" y="224109"/>
                  <a:pt x="551332" y="184476"/>
                </a:cubicBezTo>
                <a:cubicBezTo>
                  <a:pt x="512676" y="138965"/>
                  <a:pt x="444443" y="133408"/>
                  <a:pt x="398933" y="172065"/>
                </a:cubicBezTo>
                <a:cubicBezTo>
                  <a:pt x="394466" y="175859"/>
                  <a:pt x="390315" y="180010"/>
                  <a:pt x="386522" y="184476"/>
                </a:cubicBezTo>
                <a:cubicBezTo>
                  <a:pt x="323190" y="258969"/>
                  <a:pt x="211461" y="268016"/>
                  <a:pt x="136969" y="204684"/>
                </a:cubicBezTo>
                <a:cubicBezTo>
                  <a:pt x="129699" y="198504"/>
                  <a:pt x="122942" y="191746"/>
                  <a:pt x="116762" y="184476"/>
                </a:cubicBezTo>
                <a:lnTo>
                  <a:pt x="8111" y="56350"/>
                </a:lnTo>
                <a:cubicBezTo>
                  <a:pt x="-4074" y="41855"/>
                  <a:pt x="-2202" y="20227"/>
                  <a:pt x="12293" y="8042"/>
                </a:cubicBezTo>
                <a:cubicBezTo>
                  <a:pt x="19541" y="1950"/>
                  <a:pt x="28572" y="-628"/>
                  <a:pt x="37314" y="129"/>
                </a:cubicBezTo>
                <a:close/>
              </a:path>
            </a:pathLst>
          </a:custGeom>
          <a:solidFill>
            <a:schemeClr val="accent1"/>
          </a:solidFill>
          <a:ln w="3429" cap="flat">
            <a:noFill/>
            <a:prstDash val="solid"/>
            <a:miter/>
          </a:ln>
        </p:spPr>
        <p:txBody>
          <a:bodyPr wrap="square" rtlCol="0" anchor="ctr">
            <a:noAutofit/>
          </a:bodyPr>
          <a:lstStyle/>
          <a:p>
            <a:endParaRPr lang="zh-CN" altLang="en-US" dirty="0">
              <a:cs typeface="思源黑体 CN Bold" panose="020B0800000000000000" pitchFamily="34" charset="-122"/>
            </a:endParaRPr>
          </a:p>
        </p:txBody>
      </p:sp>
      <p:sp>
        <p:nvSpPr>
          <p:cNvPr id="34" name="PPT世界-19"/>
          <p:cNvSpPr/>
          <p:nvPr/>
        </p:nvSpPr>
        <p:spPr>
          <a:xfrm>
            <a:off x="105620" y="2972571"/>
            <a:ext cx="326336" cy="1422857"/>
          </a:xfrm>
          <a:custGeom>
            <a:avLst/>
            <a:gdLst>
              <a:gd name="connsiteX0" fmla="*/ 280319 w 326336"/>
              <a:gd name="connsiteY0" fmla="*/ 1330563 h 1422857"/>
              <a:gd name="connsiteX1" fmla="*/ 298260 w 326336"/>
              <a:gd name="connsiteY1" fmla="*/ 1334240 h 1422857"/>
              <a:gd name="connsiteX2" fmla="*/ 326319 w 326336"/>
              <a:gd name="connsiteY2" fmla="*/ 1376846 h 1422857"/>
              <a:gd name="connsiteX3" fmla="*/ 280033 w 326336"/>
              <a:gd name="connsiteY3" fmla="*/ 1422857 h 1422857"/>
              <a:gd name="connsiteX4" fmla="*/ 234022 w 326336"/>
              <a:gd name="connsiteY4" fmla="*/ 1376709 h 1422857"/>
              <a:gd name="connsiteX5" fmla="*/ 262326 w 326336"/>
              <a:gd name="connsiteY5" fmla="*/ 1334164 h 1422857"/>
              <a:gd name="connsiteX6" fmla="*/ 280308 w 326336"/>
              <a:gd name="connsiteY6" fmla="*/ 1330560 h 1422857"/>
              <a:gd name="connsiteX7" fmla="*/ 280325 w 326336"/>
              <a:gd name="connsiteY7" fmla="*/ 1330561 h 1422857"/>
              <a:gd name="connsiteX8" fmla="*/ 280319 w 326336"/>
              <a:gd name="connsiteY8" fmla="*/ 1330563 h 1422857"/>
              <a:gd name="connsiteX9" fmla="*/ 46287 w 326336"/>
              <a:gd name="connsiteY9" fmla="*/ 1330560 h 1422857"/>
              <a:gd name="connsiteX10" fmla="*/ 92298 w 326336"/>
              <a:gd name="connsiteY10" fmla="*/ 1376846 h 1422857"/>
              <a:gd name="connsiteX11" fmla="*/ 46013 w 326336"/>
              <a:gd name="connsiteY11" fmla="*/ 1422857 h 1422857"/>
              <a:gd name="connsiteX12" fmla="*/ 1 w 326336"/>
              <a:gd name="connsiteY12" fmla="*/ 1376709 h 1422857"/>
              <a:gd name="connsiteX13" fmla="*/ 46290 w 326336"/>
              <a:gd name="connsiteY13" fmla="*/ 1330561 h 1422857"/>
              <a:gd name="connsiteX14" fmla="*/ 280307 w 326336"/>
              <a:gd name="connsiteY14" fmla="*/ 1059772 h 1422857"/>
              <a:gd name="connsiteX15" fmla="*/ 280308 w 326336"/>
              <a:gd name="connsiteY15" fmla="*/ 1059772 h 1422857"/>
              <a:gd name="connsiteX16" fmla="*/ 326284 w 326336"/>
              <a:gd name="connsiteY16" fmla="*/ 1106057 h 1422857"/>
              <a:gd name="connsiteX17" fmla="*/ 279999 w 326336"/>
              <a:gd name="connsiteY17" fmla="*/ 1152034 h 1422857"/>
              <a:gd name="connsiteX18" fmla="*/ 234022 w 326336"/>
              <a:gd name="connsiteY18" fmla="*/ 1105886 h 1422857"/>
              <a:gd name="connsiteX19" fmla="*/ 280307 w 326336"/>
              <a:gd name="connsiteY19" fmla="*/ 1059772 h 1422857"/>
              <a:gd name="connsiteX20" fmla="*/ 46287 w 326336"/>
              <a:gd name="connsiteY20" fmla="*/ 1059772 h 1422857"/>
              <a:gd name="connsiteX21" fmla="*/ 92264 w 326336"/>
              <a:gd name="connsiteY21" fmla="*/ 1106057 h 1422857"/>
              <a:gd name="connsiteX22" fmla="*/ 45978 w 326336"/>
              <a:gd name="connsiteY22" fmla="*/ 1152034 h 1422857"/>
              <a:gd name="connsiteX23" fmla="*/ 1 w 326336"/>
              <a:gd name="connsiteY23" fmla="*/ 1105886 h 1422857"/>
              <a:gd name="connsiteX24" fmla="*/ 46287 w 326336"/>
              <a:gd name="connsiteY24" fmla="*/ 1059772 h 1422857"/>
              <a:gd name="connsiteX25" fmla="*/ 280325 w 326336"/>
              <a:gd name="connsiteY25" fmla="*/ 808458 h 1422857"/>
              <a:gd name="connsiteX26" fmla="*/ 326302 w 326336"/>
              <a:gd name="connsiteY26" fmla="*/ 854743 h 1422857"/>
              <a:gd name="connsiteX27" fmla="*/ 280016 w 326336"/>
              <a:gd name="connsiteY27" fmla="*/ 900720 h 1422857"/>
              <a:gd name="connsiteX28" fmla="*/ 234039 w 326336"/>
              <a:gd name="connsiteY28" fmla="*/ 854572 h 1422857"/>
              <a:gd name="connsiteX29" fmla="*/ 280325 w 326336"/>
              <a:gd name="connsiteY29" fmla="*/ 808458 h 1422857"/>
              <a:gd name="connsiteX30" fmla="*/ 46290 w 326336"/>
              <a:gd name="connsiteY30" fmla="*/ 808458 h 1422857"/>
              <a:gd name="connsiteX31" fmla="*/ 92267 w 326336"/>
              <a:gd name="connsiteY31" fmla="*/ 854743 h 1422857"/>
              <a:gd name="connsiteX32" fmla="*/ 45982 w 326336"/>
              <a:gd name="connsiteY32" fmla="*/ 900720 h 1422857"/>
              <a:gd name="connsiteX33" fmla="*/ 5 w 326336"/>
              <a:gd name="connsiteY33" fmla="*/ 854572 h 1422857"/>
              <a:gd name="connsiteX34" fmla="*/ 46290 w 326336"/>
              <a:gd name="connsiteY34" fmla="*/ 808458 h 1422857"/>
              <a:gd name="connsiteX35" fmla="*/ 280325 w 326336"/>
              <a:gd name="connsiteY35" fmla="*/ 537635 h 1422857"/>
              <a:gd name="connsiteX36" fmla="*/ 326336 w 326336"/>
              <a:gd name="connsiteY36" fmla="*/ 583920 h 1422857"/>
              <a:gd name="connsiteX37" fmla="*/ 280050 w 326336"/>
              <a:gd name="connsiteY37" fmla="*/ 629931 h 1422857"/>
              <a:gd name="connsiteX38" fmla="*/ 234039 w 326336"/>
              <a:gd name="connsiteY38" fmla="*/ 583783 h 1422857"/>
              <a:gd name="connsiteX39" fmla="*/ 280325 w 326336"/>
              <a:gd name="connsiteY39" fmla="*/ 537635 h 1422857"/>
              <a:gd name="connsiteX40" fmla="*/ 46290 w 326336"/>
              <a:gd name="connsiteY40" fmla="*/ 537635 h 1422857"/>
              <a:gd name="connsiteX41" fmla="*/ 92302 w 326336"/>
              <a:gd name="connsiteY41" fmla="*/ 583920 h 1422857"/>
              <a:gd name="connsiteX42" fmla="*/ 46016 w 326336"/>
              <a:gd name="connsiteY42" fmla="*/ 629931 h 1422857"/>
              <a:gd name="connsiteX43" fmla="*/ 5 w 326336"/>
              <a:gd name="connsiteY43" fmla="*/ 583783 h 1422857"/>
              <a:gd name="connsiteX44" fmla="*/ 46290 w 326336"/>
              <a:gd name="connsiteY44" fmla="*/ 537635 h 1422857"/>
              <a:gd name="connsiteX45" fmla="*/ 280325 w 326336"/>
              <a:gd name="connsiteY45" fmla="*/ 270806 h 1422857"/>
              <a:gd name="connsiteX46" fmla="*/ 326336 w 326336"/>
              <a:gd name="connsiteY46" fmla="*/ 317091 h 1422857"/>
              <a:gd name="connsiteX47" fmla="*/ 280050 w 326336"/>
              <a:gd name="connsiteY47" fmla="*/ 363103 h 1422857"/>
              <a:gd name="connsiteX48" fmla="*/ 234039 w 326336"/>
              <a:gd name="connsiteY48" fmla="*/ 316954 h 1422857"/>
              <a:gd name="connsiteX49" fmla="*/ 280325 w 326336"/>
              <a:gd name="connsiteY49" fmla="*/ 270806 h 1422857"/>
              <a:gd name="connsiteX50" fmla="*/ 46290 w 326336"/>
              <a:gd name="connsiteY50" fmla="*/ 270806 h 1422857"/>
              <a:gd name="connsiteX51" fmla="*/ 92302 w 326336"/>
              <a:gd name="connsiteY51" fmla="*/ 317091 h 1422857"/>
              <a:gd name="connsiteX52" fmla="*/ 46016 w 326336"/>
              <a:gd name="connsiteY52" fmla="*/ 363103 h 1422857"/>
              <a:gd name="connsiteX53" fmla="*/ 5 w 326336"/>
              <a:gd name="connsiteY53" fmla="*/ 316954 h 1422857"/>
              <a:gd name="connsiteX54" fmla="*/ 46290 w 326336"/>
              <a:gd name="connsiteY54" fmla="*/ 270806 h 1422857"/>
              <a:gd name="connsiteX55" fmla="*/ 280325 w 326336"/>
              <a:gd name="connsiteY55" fmla="*/ 0 h 1422857"/>
              <a:gd name="connsiteX56" fmla="*/ 326336 w 326336"/>
              <a:gd name="connsiteY56" fmla="*/ 46286 h 1422857"/>
              <a:gd name="connsiteX57" fmla="*/ 280050 w 326336"/>
              <a:gd name="connsiteY57" fmla="*/ 92297 h 1422857"/>
              <a:gd name="connsiteX58" fmla="*/ 234039 w 326336"/>
              <a:gd name="connsiteY58" fmla="*/ 46149 h 1422857"/>
              <a:gd name="connsiteX59" fmla="*/ 280325 w 326336"/>
              <a:gd name="connsiteY59" fmla="*/ 0 h 1422857"/>
              <a:gd name="connsiteX60" fmla="*/ 46290 w 326336"/>
              <a:gd name="connsiteY60" fmla="*/ 0 h 1422857"/>
              <a:gd name="connsiteX61" fmla="*/ 92302 w 326336"/>
              <a:gd name="connsiteY61" fmla="*/ 46286 h 1422857"/>
              <a:gd name="connsiteX62" fmla="*/ 46016 w 326336"/>
              <a:gd name="connsiteY62" fmla="*/ 92297 h 1422857"/>
              <a:gd name="connsiteX63" fmla="*/ 5 w 326336"/>
              <a:gd name="connsiteY63" fmla="*/ 46149 h 1422857"/>
              <a:gd name="connsiteX64" fmla="*/ 46290 w 326336"/>
              <a:gd name="connsiteY64" fmla="*/ 0 h 142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26336" h="1422857">
                <a:moveTo>
                  <a:pt x="280319" y="1330563"/>
                </a:moveTo>
                <a:lnTo>
                  <a:pt x="298260" y="1334240"/>
                </a:lnTo>
                <a:cubicBezTo>
                  <a:pt x="314803" y="1341295"/>
                  <a:pt x="326376" y="1357730"/>
                  <a:pt x="326319" y="1376846"/>
                </a:cubicBezTo>
                <a:cubicBezTo>
                  <a:pt x="326243" y="1402333"/>
                  <a:pt x="305520" y="1422933"/>
                  <a:pt x="280033" y="1422857"/>
                </a:cubicBezTo>
                <a:cubicBezTo>
                  <a:pt x="254600" y="1422781"/>
                  <a:pt x="234022" y="1402142"/>
                  <a:pt x="234022" y="1376709"/>
                </a:cubicBezTo>
                <a:cubicBezTo>
                  <a:pt x="234055" y="1357563"/>
                  <a:pt x="245723" y="1341154"/>
                  <a:pt x="262326" y="1334164"/>
                </a:cubicBezTo>
                <a:close/>
                <a:moveTo>
                  <a:pt x="280308" y="1330560"/>
                </a:moveTo>
                <a:lnTo>
                  <a:pt x="280325" y="1330561"/>
                </a:lnTo>
                <a:lnTo>
                  <a:pt x="280319" y="1330563"/>
                </a:lnTo>
                <a:close/>
                <a:moveTo>
                  <a:pt x="46287" y="1330560"/>
                </a:moveTo>
                <a:cubicBezTo>
                  <a:pt x="71774" y="1330636"/>
                  <a:pt x="92374" y="1351358"/>
                  <a:pt x="92298" y="1376846"/>
                </a:cubicBezTo>
                <a:cubicBezTo>
                  <a:pt x="92222" y="1402333"/>
                  <a:pt x="71500" y="1422933"/>
                  <a:pt x="46013" y="1422857"/>
                </a:cubicBezTo>
                <a:cubicBezTo>
                  <a:pt x="20579" y="1422781"/>
                  <a:pt x="1" y="1402142"/>
                  <a:pt x="1" y="1376709"/>
                </a:cubicBezTo>
                <a:cubicBezTo>
                  <a:pt x="45" y="1351185"/>
                  <a:pt x="20766" y="1330526"/>
                  <a:pt x="46290" y="1330561"/>
                </a:cubicBezTo>
                <a:close/>
                <a:moveTo>
                  <a:pt x="280307" y="1059772"/>
                </a:moveTo>
                <a:lnTo>
                  <a:pt x="280308" y="1059772"/>
                </a:lnTo>
                <a:cubicBezTo>
                  <a:pt x="305785" y="1059857"/>
                  <a:pt x="326370" y="1080580"/>
                  <a:pt x="326284" y="1106057"/>
                </a:cubicBezTo>
                <a:cubicBezTo>
                  <a:pt x="326199" y="1131534"/>
                  <a:pt x="305477" y="1152119"/>
                  <a:pt x="279999" y="1152034"/>
                </a:cubicBezTo>
                <a:cubicBezTo>
                  <a:pt x="254575" y="1151949"/>
                  <a:pt x="234013" y="1131310"/>
                  <a:pt x="234022" y="1105886"/>
                </a:cubicBezTo>
                <a:cubicBezTo>
                  <a:pt x="234069" y="1080370"/>
                  <a:pt x="254792" y="1059724"/>
                  <a:pt x="280307" y="1059772"/>
                </a:cubicBezTo>
                <a:close/>
                <a:moveTo>
                  <a:pt x="46287" y="1059772"/>
                </a:moveTo>
                <a:cubicBezTo>
                  <a:pt x="71765" y="1059857"/>
                  <a:pt x="92349" y="1080580"/>
                  <a:pt x="92264" y="1106057"/>
                </a:cubicBezTo>
                <a:cubicBezTo>
                  <a:pt x="92179" y="1131534"/>
                  <a:pt x="71456" y="1152119"/>
                  <a:pt x="45978" y="1152034"/>
                </a:cubicBezTo>
                <a:cubicBezTo>
                  <a:pt x="20555" y="1151949"/>
                  <a:pt x="-8" y="1131310"/>
                  <a:pt x="1" y="1105886"/>
                </a:cubicBezTo>
                <a:cubicBezTo>
                  <a:pt x="49" y="1080370"/>
                  <a:pt x="20771" y="1059724"/>
                  <a:pt x="46287" y="1059772"/>
                </a:cubicBezTo>
                <a:close/>
                <a:moveTo>
                  <a:pt x="280325" y="808458"/>
                </a:moveTo>
                <a:cubicBezTo>
                  <a:pt x="305802" y="808543"/>
                  <a:pt x="326387" y="829265"/>
                  <a:pt x="326302" y="854743"/>
                </a:cubicBezTo>
                <a:cubicBezTo>
                  <a:pt x="326216" y="880220"/>
                  <a:pt x="305494" y="900805"/>
                  <a:pt x="280016" y="900720"/>
                </a:cubicBezTo>
                <a:cubicBezTo>
                  <a:pt x="254592" y="900635"/>
                  <a:pt x="234030" y="879996"/>
                  <a:pt x="234039" y="854572"/>
                </a:cubicBezTo>
                <a:cubicBezTo>
                  <a:pt x="234086" y="829056"/>
                  <a:pt x="254809" y="808410"/>
                  <a:pt x="280325" y="808458"/>
                </a:cubicBezTo>
                <a:close/>
                <a:moveTo>
                  <a:pt x="46290" y="808458"/>
                </a:moveTo>
                <a:cubicBezTo>
                  <a:pt x="71768" y="808543"/>
                  <a:pt x="92353" y="829265"/>
                  <a:pt x="92267" y="854743"/>
                </a:cubicBezTo>
                <a:cubicBezTo>
                  <a:pt x="92182" y="880220"/>
                  <a:pt x="71459" y="900805"/>
                  <a:pt x="45982" y="900720"/>
                </a:cubicBezTo>
                <a:cubicBezTo>
                  <a:pt x="20558" y="900635"/>
                  <a:pt x="-5" y="879996"/>
                  <a:pt x="5" y="854572"/>
                </a:cubicBezTo>
                <a:cubicBezTo>
                  <a:pt x="52" y="829056"/>
                  <a:pt x="20775" y="808410"/>
                  <a:pt x="46290" y="808458"/>
                </a:cubicBezTo>
                <a:close/>
                <a:moveTo>
                  <a:pt x="280325" y="537635"/>
                </a:moveTo>
                <a:cubicBezTo>
                  <a:pt x="305812" y="537710"/>
                  <a:pt x="326412" y="558433"/>
                  <a:pt x="326336" y="583920"/>
                </a:cubicBezTo>
                <a:cubicBezTo>
                  <a:pt x="326260" y="609407"/>
                  <a:pt x="305537" y="630007"/>
                  <a:pt x="280050" y="629931"/>
                </a:cubicBezTo>
                <a:cubicBezTo>
                  <a:pt x="254617" y="629855"/>
                  <a:pt x="234039" y="609217"/>
                  <a:pt x="234039" y="583783"/>
                </a:cubicBezTo>
                <a:cubicBezTo>
                  <a:pt x="234083" y="558261"/>
                  <a:pt x="254802" y="537602"/>
                  <a:pt x="280325" y="537635"/>
                </a:cubicBezTo>
                <a:close/>
                <a:moveTo>
                  <a:pt x="46290" y="537635"/>
                </a:moveTo>
                <a:cubicBezTo>
                  <a:pt x="71778" y="537710"/>
                  <a:pt x="92377" y="558433"/>
                  <a:pt x="92302" y="583920"/>
                </a:cubicBezTo>
                <a:cubicBezTo>
                  <a:pt x="92226" y="609407"/>
                  <a:pt x="71503" y="630007"/>
                  <a:pt x="46016" y="629931"/>
                </a:cubicBezTo>
                <a:cubicBezTo>
                  <a:pt x="20583" y="629855"/>
                  <a:pt x="5" y="609217"/>
                  <a:pt x="5" y="583783"/>
                </a:cubicBezTo>
                <a:cubicBezTo>
                  <a:pt x="48" y="558261"/>
                  <a:pt x="20768" y="537602"/>
                  <a:pt x="46290" y="537635"/>
                </a:cubicBezTo>
                <a:close/>
                <a:moveTo>
                  <a:pt x="280325" y="270806"/>
                </a:moveTo>
                <a:cubicBezTo>
                  <a:pt x="305812" y="270882"/>
                  <a:pt x="326412" y="291604"/>
                  <a:pt x="326336" y="317091"/>
                </a:cubicBezTo>
                <a:cubicBezTo>
                  <a:pt x="326260" y="342578"/>
                  <a:pt x="305537" y="363178"/>
                  <a:pt x="280050" y="363103"/>
                </a:cubicBezTo>
                <a:cubicBezTo>
                  <a:pt x="254617" y="363027"/>
                  <a:pt x="234039" y="342388"/>
                  <a:pt x="234039" y="316954"/>
                </a:cubicBezTo>
                <a:cubicBezTo>
                  <a:pt x="234079" y="291430"/>
                  <a:pt x="254800" y="270770"/>
                  <a:pt x="280325" y="270806"/>
                </a:cubicBezTo>
                <a:close/>
                <a:moveTo>
                  <a:pt x="46290" y="270806"/>
                </a:moveTo>
                <a:cubicBezTo>
                  <a:pt x="71778" y="270882"/>
                  <a:pt x="92377" y="291604"/>
                  <a:pt x="92302" y="317091"/>
                </a:cubicBezTo>
                <a:cubicBezTo>
                  <a:pt x="92226" y="342578"/>
                  <a:pt x="71503" y="363178"/>
                  <a:pt x="46016" y="363103"/>
                </a:cubicBezTo>
                <a:cubicBezTo>
                  <a:pt x="20583" y="363027"/>
                  <a:pt x="5" y="342388"/>
                  <a:pt x="5" y="316954"/>
                </a:cubicBezTo>
                <a:cubicBezTo>
                  <a:pt x="44" y="291430"/>
                  <a:pt x="20766" y="270770"/>
                  <a:pt x="46290" y="270806"/>
                </a:cubicBezTo>
                <a:close/>
                <a:moveTo>
                  <a:pt x="280325" y="0"/>
                </a:moveTo>
                <a:cubicBezTo>
                  <a:pt x="305812" y="76"/>
                  <a:pt x="326412" y="20799"/>
                  <a:pt x="326336" y="46286"/>
                </a:cubicBezTo>
                <a:cubicBezTo>
                  <a:pt x="326260" y="71773"/>
                  <a:pt x="305537" y="92373"/>
                  <a:pt x="280050" y="92297"/>
                </a:cubicBezTo>
                <a:cubicBezTo>
                  <a:pt x="254617" y="92221"/>
                  <a:pt x="234039" y="71582"/>
                  <a:pt x="234039" y="46149"/>
                </a:cubicBezTo>
                <a:cubicBezTo>
                  <a:pt x="234079" y="20624"/>
                  <a:pt x="254800" y="-36"/>
                  <a:pt x="280325" y="0"/>
                </a:cubicBezTo>
                <a:close/>
                <a:moveTo>
                  <a:pt x="46290" y="0"/>
                </a:moveTo>
                <a:cubicBezTo>
                  <a:pt x="71778" y="76"/>
                  <a:pt x="92377" y="20799"/>
                  <a:pt x="92302" y="46286"/>
                </a:cubicBezTo>
                <a:cubicBezTo>
                  <a:pt x="92226" y="71773"/>
                  <a:pt x="71503" y="92373"/>
                  <a:pt x="46016" y="92297"/>
                </a:cubicBezTo>
                <a:cubicBezTo>
                  <a:pt x="20583" y="92221"/>
                  <a:pt x="5" y="71582"/>
                  <a:pt x="5" y="46149"/>
                </a:cubicBezTo>
                <a:cubicBezTo>
                  <a:pt x="44" y="20624"/>
                  <a:pt x="20766" y="-36"/>
                  <a:pt x="46290" y="0"/>
                </a:cubicBezTo>
                <a:close/>
              </a:path>
            </a:pathLst>
          </a:custGeom>
          <a:solidFill>
            <a:schemeClr val="accent3"/>
          </a:solidFill>
          <a:ln w="3429"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35" name="PPT世界-20"/>
          <p:cNvSpPr/>
          <p:nvPr/>
        </p:nvSpPr>
        <p:spPr>
          <a:xfrm>
            <a:off x="7710856" y="120875"/>
            <a:ext cx="1422857" cy="578280"/>
          </a:xfrm>
          <a:custGeom>
            <a:avLst/>
            <a:gdLst>
              <a:gd name="connsiteX0" fmla="*/ 1376709 w 1422857"/>
              <a:gd name="connsiteY0" fmla="*/ 485983 h 578280"/>
              <a:gd name="connsiteX1" fmla="*/ 1422857 w 1422857"/>
              <a:gd name="connsiteY1" fmla="*/ 532269 h 578280"/>
              <a:gd name="connsiteX2" fmla="*/ 1376572 w 1422857"/>
              <a:gd name="connsiteY2" fmla="*/ 578280 h 578280"/>
              <a:gd name="connsiteX3" fmla="*/ 1330561 w 1422857"/>
              <a:gd name="connsiteY3" fmla="*/ 531994 h 578280"/>
              <a:gd name="connsiteX4" fmla="*/ 1376709 w 1422857"/>
              <a:gd name="connsiteY4" fmla="*/ 485983 h 578280"/>
              <a:gd name="connsiteX5" fmla="*/ 1105886 w 1422857"/>
              <a:gd name="connsiteY5" fmla="*/ 485983 h 578280"/>
              <a:gd name="connsiteX6" fmla="*/ 1152035 w 1422857"/>
              <a:gd name="connsiteY6" fmla="*/ 532248 h 578280"/>
              <a:gd name="connsiteX7" fmla="*/ 1152035 w 1422857"/>
              <a:gd name="connsiteY7" fmla="*/ 532269 h 578280"/>
              <a:gd name="connsiteX8" fmla="*/ 1105749 w 1422857"/>
              <a:gd name="connsiteY8" fmla="*/ 578246 h 578280"/>
              <a:gd name="connsiteX9" fmla="*/ 1059772 w 1422857"/>
              <a:gd name="connsiteY9" fmla="*/ 531960 h 578280"/>
              <a:gd name="connsiteX10" fmla="*/ 1105886 w 1422857"/>
              <a:gd name="connsiteY10" fmla="*/ 485983 h 578280"/>
              <a:gd name="connsiteX11" fmla="*/ 839074 w 1422857"/>
              <a:gd name="connsiteY11" fmla="*/ 485983 h 578280"/>
              <a:gd name="connsiteX12" fmla="*/ 885223 w 1422857"/>
              <a:gd name="connsiteY12" fmla="*/ 532269 h 578280"/>
              <a:gd name="connsiteX13" fmla="*/ 838937 w 1422857"/>
              <a:gd name="connsiteY13" fmla="*/ 578280 h 578280"/>
              <a:gd name="connsiteX14" fmla="*/ 792926 w 1422857"/>
              <a:gd name="connsiteY14" fmla="*/ 531994 h 578280"/>
              <a:gd name="connsiteX15" fmla="*/ 839074 w 1422857"/>
              <a:gd name="connsiteY15" fmla="*/ 485983 h 578280"/>
              <a:gd name="connsiteX16" fmla="*/ 568252 w 1422857"/>
              <a:gd name="connsiteY16" fmla="*/ 485983 h 578280"/>
              <a:gd name="connsiteX17" fmla="*/ 614400 w 1422857"/>
              <a:gd name="connsiteY17" fmla="*/ 532248 h 578280"/>
              <a:gd name="connsiteX18" fmla="*/ 614400 w 1422857"/>
              <a:gd name="connsiteY18" fmla="*/ 532269 h 578280"/>
              <a:gd name="connsiteX19" fmla="*/ 568114 w 1422857"/>
              <a:gd name="connsiteY19" fmla="*/ 578246 h 578280"/>
              <a:gd name="connsiteX20" fmla="*/ 522138 w 1422857"/>
              <a:gd name="connsiteY20" fmla="*/ 531960 h 578280"/>
              <a:gd name="connsiteX21" fmla="*/ 568252 w 1422857"/>
              <a:gd name="connsiteY21" fmla="*/ 485983 h 578280"/>
              <a:gd name="connsiteX22" fmla="*/ 316937 w 1422857"/>
              <a:gd name="connsiteY22" fmla="*/ 485983 h 578280"/>
              <a:gd name="connsiteX23" fmla="*/ 363086 w 1422857"/>
              <a:gd name="connsiteY23" fmla="*/ 532248 h 578280"/>
              <a:gd name="connsiteX24" fmla="*/ 363086 w 1422857"/>
              <a:gd name="connsiteY24" fmla="*/ 532269 h 578280"/>
              <a:gd name="connsiteX25" fmla="*/ 316800 w 1422857"/>
              <a:gd name="connsiteY25" fmla="*/ 578246 h 578280"/>
              <a:gd name="connsiteX26" fmla="*/ 270823 w 1422857"/>
              <a:gd name="connsiteY26" fmla="*/ 531960 h 578280"/>
              <a:gd name="connsiteX27" fmla="*/ 316937 w 1422857"/>
              <a:gd name="connsiteY27" fmla="*/ 485983 h 578280"/>
              <a:gd name="connsiteX28" fmla="*/ 46149 w 1422857"/>
              <a:gd name="connsiteY28" fmla="*/ 485983 h 578280"/>
              <a:gd name="connsiteX29" fmla="*/ 92297 w 1422857"/>
              <a:gd name="connsiteY29" fmla="*/ 532269 h 578280"/>
              <a:gd name="connsiteX30" fmla="*/ 46011 w 1422857"/>
              <a:gd name="connsiteY30" fmla="*/ 578280 h 578280"/>
              <a:gd name="connsiteX31" fmla="*/ 0 w 1422857"/>
              <a:gd name="connsiteY31" fmla="*/ 531994 h 578280"/>
              <a:gd name="connsiteX32" fmla="*/ 46149 w 1422857"/>
              <a:gd name="connsiteY32" fmla="*/ 485983 h 578280"/>
              <a:gd name="connsiteX33" fmla="*/ 1422857 w 1422857"/>
              <a:gd name="connsiteY33" fmla="*/ 298228 h 578280"/>
              <a:gd name="connsiteX34" fmla="*/ 1422857 w 1422857"/>
              <a:gd name="connsiteY34" fmla="*/ 298234 h 578280"/>
              <a:gd name="connsiteX35" fmla="*/ 1422856 w 1422857"/>
              <a:gd name="connsiteY35" fmla="*/ 298231 h 578280"/>
              <a:gd name="connsiteX36" fmla="*/ 92297 w 1422857"/>
              <a:gd name="connsiteY36" fmla="*/ 298228 h 578280"/>
              <a:gd name="connsiteX37" fmla="*/ 92297 w 1422857"/>
              <a:gd name="connsiteY37" fmla="*/ 298234 h 578280"/>
              <a:gd name="connsiteX38" fmla="*/ 92296 w 1422857"/>
              <a:gd name="connsiteY38" fmla="*/ 298231 h 578280"/>
              <a:gd name="connsiteX39" fmla="*/ 839074 w 1422857"/>
              <a:gd name="connsiteY39" fmla="*/ 251949 h 578280"/>
              <a:gd name="connsiteX40" fmla="*/ 885223 w 1422857"/>
              <a:gd name="connsiteY40" fmla="*/ 298234 h 578280"/>
              <a:gd name="connsiteX41" fmla="*/ 838937 w 1422857"/>
              <a:gd name="connsiteY41" fmla="*/ 344246 h 578280"/>
              <a:gd name="connsiteX42" fmla="*/ 792926 w 1422857"/>
              <a:gd name="connsiteY42" fmla="*/ 297960 h 578280"/>
              <a:gd name="connsiteX43" fmla="*/ 839074 w 1422857"/>
              <a:gd name="connsiteY43" fmla="*/ 251949 h 578280"/>
              <a:gd name="connsiteX44" fmla="*/ 568252 w 1422857"/>
              <a:gd name="connsiteY44" fmla="*/ 251949 h 578280"/>
              <a:gd name="connsiteX45" fmla="*/ 614400 w 1422857"/>
              <a:gd name="connsiteY45" fmla="*/ 298214 h 578280"/>
              <a:gd name="connsiteX46" fmla="*/ 614400 w 1422857"/>
              <a:gd name="connsiteY46" fmla="*/ 298234 h 578280"/>
              <a:gd name="connsiteX47" fmla="*/ 568114 w 1422857"/>
              <a:gd name="connsiteY47" fmla="*/ 344211 h 578280"/>
              <a:gd name="connsiteX48" fmla="*/ 522138 w 1422857"/>
              <a:gd name="connsiteY48" fmla="*/ 297926 h 578280"/>
              <a:gd name="connsiteX49" fmla="*/ 568252 w 1422857"/>
              <a:gd name="connsiteY49" fmla="*/ 251949 h 578280"/>
              <a:gd name="connsiteX50" fmla="*/ 1376709 w 1422857"/>
              <a:gd name="connsiteY50" fmla="*/ 251942 h 578280"/>
              <a:gd name="connsiteX51" fmla="*/ 1409368 w 1422857"/>
              <a:gd name="connsiteY51" fmla="*/ 265532 h 578280"/>
              <a:gd name="connsiteX52" fmla="*/ 1422856 w 1422857"/>
              <a:gd name="connsiteY52" fmla="*/ 298231 h 578280"/>
              <a:gd name="connsiteX53" fmla="*/ 1409244 w 1422857"/>
              <a:gd name="connsiteY53" fmla="*/ 330820 h 578280"/>
              <a:gd name="connsiteX54" fmla="*/ 1376572 w 1422857"/>
              <a:gd name="connsiteY54" fmla="*/ 344239 h 578280"/>
              <a:gd name="connsiteX55" fmla="*/ 1330561 w 1422857"/>
              <a:gd name="connsiteY55" fmla="*/ 297953 h 578280"/>
              <a:gd name="connsiteX56" fmla="*/ 1376709 w 1422857"/>
              <a:gd name="connsiteY56" fmla="*/ 251942 h 578280"/>
              <a:gd name="connsiteX57" fmla="*/ 1105886 w 1422857"/>
              <a:gd name="connsiteY57" fmla="*/ 251942 h 578280"/>
              <a:gd name="connsiteX58" fmla="*/ 1152035 w 1422857"/>
              <a:gd name="connsiteY58" fmla="*/ 298207 h 578280"/>
              <a:gd name="connsiteX59" fmla="*/ 1152035 w 1422857"/>
              <a:gd name="connsiteY59" fmla="*/ 298228 h 578280"/>
              <a:gd name="connsiteX60" fmla="*/ 1105749 w 1422857"/>
              <a:gd name="connsiteY60" fmla="*/ 344204 h 578280"/>
              <a:gd name="connsiteX61" fmla="*/ 1059772 w 1422857"/>
              <a:gd name="connsiteY61" fmla="*/ 297919 h 578280"/>
              <a:gd name="connsiteX62" fmla="*/ 1105886 w 1422857"/>
              <a:gd name="connsiteY62" fmla="*/ 251942 h 578280"/>
              <a:gd name="connsiteX63" fmla="*/ 316937 w 1422857"/>
              <a:gd name="connsiteY63" fmla="*/ 251942 h 578280"/>
              <a:gd name="connsiteX64" fmla="*/ 363086 w 1422857"/>
              <a:gd name="connsiteY64" fmla="*/ 298207 h 578280"/>
              <a:gd name="connsiteX65" fmla="*/ 363086 w 1422857"/>
              <a:gd name="connsiteY65" fmla="*/ 298228 h 578280"/>
              <a:gd name="connsiteX66" fmla="*/ 316800 w 1422857"/>
              <a:gd name="connsiteY66" fmla="*/ 344204 h 578280"/>
              <a:gd name="connsiteX67" fmla="*/ 270823 w 1422857"/>
              <a:gd name="connsiteY67" fmla="*/ 297919 h 578280"/>
              <a:gd name="connsiteX68" fmla="*/ 316937 w 1422857"/>
              <a:gd name="connsiteY68" fmla="*/ 251942 h 578280"/>
              <a:gd name="connsiteX69" fmla="*/ 46149 w 1422857"/>
              <a:gd name="connsiteY69" fmla="*/ 251942 h 578280"/>
              <a:gd name="connsiteX70" fmla="*/ 78809 w 1422857"/>
              <a:gd name="connsiteY70" fmla="*/ 265532 h 578280"/>
              <a:gd name="connsiteX71" fmla="*/ 92296 w 1422857"/>
              <a:gd name="connsiteY71" fmla="*/ 298231 h 578280"/>
              <a:gd name="connsiteX72" fmla="*/ 78684 w 1422857"/>
              <a:gd name="connsiteY72" fmla="*/ 330820 h 578280"/>
              <a:gd name="connsiteX73" fmla="*/ 46011 w 1422857"/>
              <a:gd name="connsiteY73" fmla="*/ 344239 h 578280"/>
              <a:gd name="connsiteX74" fmla="*/ 0 w 1422857"/>
              <a:gd name="connsiteY74" fmla="*/ 297953 h 578280"/>
              <a:gd name="connsiteX75" fmla="*/ 46149 w 1422857"/>
              <a:gd name="connsiteY75" fmla="*/ 251942 h 578280"/>
              <a:gd name="connsiteX76" fmla="*/ 1422857 w 1422857"/>
              <a:gd name="connsiteY76" fmla="*/ 46286 h 578280"/>
              <a:gd name="connsiteX77" fmla="*/ 1422857 w 1422857"/>
              <a:gd name="connsiteY77" fmla="*/ 46293 h 578280"/>
              <a:gd name="connsiteX78" fmla="*/ 1422856 w 1422857"/>
              <a:gd name="connsiteY78" fmla="*/ 46290 h 578280"/>
              <a:gd name="connsiteX79" fmla="*/ 92297 w 1422857"/>
              <a:gd name="connsiteY79" fmla="*/ 46286 h 578280"/>
              <a:gd name="connsiteX80" fmla="*/ 92297 w 1422857"/>
              <a:gd name="connsiteY80" fmla="*/ 46293 h 578280"/>
              <a:gd name="connsiteX81" fmla="*/ 92296 w 1422857"/>
              <a:gd name="connsiteY81" fmla="*/ 46290 h 578280"/>
              <a:gd name="connsiteX82" fmla="*/ 839074 w 1422857"/>
              <a:gd name="connsiteY82" fmla="*/ 7 h 578280"/>
              <a:gd name="connsiteX83" fmla="*/ 885223 w 1422857"/>
              <a:gd name="connsiteY83" fmla="*/ 46293 h 578280"/>
              <a:gd name="connsiteX84" fmla="*/ 838937 w 1422857"/>
              <a:gd name="connsiteY84" fmla="*/ 92304 h 578280"/>
              <a:gd name="connsiteX85" fmla="*/ 792926 w 1422857"/>
              <a:gd name="connsiteY85" fmla="*/ 46018 h 578280"/>
              <a:gd name="connsiteX86" fmla="*/ 839074 w 1422857"/>
              <a:gd name="connsiteY86" fmla="*/ 7 h 578280"/>
              <a:gd name="connsiteX87" fmla="*/ 568252 w 1422857"/>
              <a:gd name="connsiteY87" fmla="*/ 7 h 578280"/>
              <a:gd name="connsiteX88" fmla="*/ 614400 w 1422857"/>
              <a:gd name="connsiteY88" fmla="*/ 46272 h 578280"/>
              <a:gd name="connsiteX89" fmla="*/ 614400 w 1422857"/>
              <a:gd name="connsiteY89" fmla="*/ 46293 h 578280"/>
              <a:gd name="connsiteX90" fmla="*/ 568114 w 1422857"/>
              <a:gd name="connsiteY90" fmla="*/ 92270 h 578280"/>
              <a:gd name="connsiteX91" fmla="*/ 522138 w 1422857"/>
              <a:gd name="connsiteY91" fmla="*/ 45984 h 578280"/>
              <a:gd name="connsiteX92" fmla="*/ 568252 w 1422857"/>
              <a:gd name="connsiteY92" fmla="*/ 7 h 578280"/>
              <a:gd name="connsiteX93" fmla="*/ 1376709 w 1422857"/>
              <a:gd name="connsiteY93" fmla="*/ 0 h 578280"/>
              <a:gd name="connsiteX94" fmla="*/ 1409368 w 1422857"/>
              <a:gd name="connsiteY94" fmla="*/ 13591 h 578280"/>
              <a:gd name="connsiteX95" fmla="*/ 1422856 w 1422857"/>
              <a:gd name="connsiteY95" fmla="*/ 46290 h 578280"/>
              <a:gd name="connsiteX96" fmla="*/ 1409244 w 1422857"/>
              <a:gd name="connsiteY96" fmla="*/ 78878 h 578280"/>
              <a:gd name="connsiteX97" fmla="*/ 1376572 w 1422857"/>
              <a:gd name="connsiteY97" fmla="*/ 92297 h 578280"/>
              <a:gd name="connsiteX98" fmla="*/ 1330561 w 1422857"/>
              <a:gd name="connsiteY98" fmla="*/ 46012 h 578280"/>
              <a:gd name="connsiteX99" fmla="*/ 1376709 w 1422857"/>
              <a:gd name="connsiteY99" fmla="*/ 0 h 578280"/>
              <a:gd name="connsiteX100" fmla="*/ 1105886 w 1422857"/>
              <a:gd name="connsiteY100" fmla="*/ 0 h 578280"/>
              <a:gd name="connsiteX101" fmla="*/ 1152035 w 1422857"/>
              <a:gd name="connsiteY101" fmla="*/ 46265 h 578280"/>
              <a:gd name="connsiteX102" fmla="*/ 1152035 w 1422857"/>
              <a:gd name="connsiteY102" fmla="*/ 46286 h 578280"/>
              <a:gd name="connsiteX103" fmla="*/ 1105749 w 1422857"/>
              <a:gd name="connsiteY103" fmla="*/ 92263 h 578280"/>
              <a:gd name="connsiteX104" fmla="*/ 1059772 w 1422857"/>
              <a:gd name="connsiteY104" fmla="*/ 45977 h 578280"/>
              <a:gd name="connsiteX105" fmla="*/ 1105886 w 1422857"/>
              <a:gd name="connsiteY105" fmla="*/ 0 h 578280"/>
              <a:gd name="connsiteX106" fmla="*/ 316937 w 1422857"/>
              <a:gd name="connsiteY106" fmla="*/ 0 h 578280"/>
              <a:gd name="connsiteX107" fmla="*/ 363086 w 1422857"/>
              <a:gd name="connsiteY107" fmla="*/ 46265 h 578280"/>
              <a:gd name="connsiteX108" fmla="*/ 363086 w 1422857"/>
              <a:gd name="connsiteY108" fmla="*/ 46286 h 578280"/>
              <a:gd name="connsiteX109" fmla="*/ 316800 w 1422857"/>
              <a:gd name="connsiteY109" fmla="*/ 92263 h 578280"/>
              <a:gd name="connsiteX110" fmla="*/ 270823 w 1422857"/>
              <a:gd name="connsiteY110" fmla="*/ 45977 h 578280"/>
              <a:gd name="connsiteX111" fmla="*/ 316937 w 1422857"/>
              <a:gd name="connsiteY111" fmla="*/ 0 h 578280"/>
              <a:gd name="connsiteX112" fmla="*/ 46149 w 1422857"/>
              <a:gd name="connsiteY112" fmla="*/ 0 h 578280"/>
              <a:gd name="connsiteX113" fmla="*/ 78809 w 1422857"/>
              <a:gd name="connsiteY113" fmla="*/ 13591 h 578280"/>
              <a:gd name="connsiteX114" fmla="*/ 92296 w 1422857"/>
              <a:gd name="connsiteY114" fmla="*/ 46290 h 578280"/>
              <a:gd name="connsiteX115" fmla="*/ 78684 w 1422857"/>
              <a:gd name="connsiteY115" fmla="*/ 78878 h 578280"/>
              <a:gd name="connsiteX116" fmla="*/ 46011 w 1422857"/>
              <a:gd name="connsiteY116" fmla="*/ 92297 h 578280"/>
              <a:gd name="connsiteX117" fmla="*/ 0 w 1422857"/>
              <a:gd name="connsiteY117" fmla="*/ 46012 h 578280"/>
              <a:gd name="connsiteX118" fmla="*/ 46149 w 1422857"/>
              <a:gd name="connsiteY118" fmla="*/ 0 h 578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1422857" h="578280">
                <a:moveTo>
                  <a:pt x="1376709" y="485983"/>
                </a:moveTo>
                <a:cubicBezTo>
                  <a:pt x="1402232" y="486027"/>
                  <a:pt x="1422890" y="506746"/>
                  <a:pt x="1422857" y="532269"/>
                </a:cubicBezTo>
                <a:cubicBezTo>
                  <a:pt x="1422782" y="557756"/>
                  <a:pt x="1402059" y="578356"/>
                  <a:pt x="1376572" y="578280"/>
                </a:cubicBezTo>
                <a:cubicBezTo>
                  <a:pt x="1351084" y="578204"/>
                  <a:pt x="1330484" y="557481"/>
                  <a:pt x="1330561" y="531994"/>
                </a:cubicBezTo>
                <a:cubicBezTo>
                  <a:pt x="1330636" y="506561"/>
                  <a:pt x="1351275" y="485983"/>
                  <a:pt x="1376709" y="485983"/>
                </a:cubicBezTo>
                <a:close/>
                <a:moveTo>
                  <a:pt x="1105886" y="485983"/>
                </a:moveTo>
                <a:cubicBezTo>
                  <a:pt x="1131405" y="486015"/>
                  <a:pt x="1152067" y="506729"/>
                  <a:pt x="1152035" y="532248"/>
                </a:cubicBezTo>
                <a:cubicBezTo>
                  <a:pt x="1152035" y="532255"/>
                  <a:pt x="1152035" y="532262"/>
                  <a:pt x="1152035" y="532269"/>
                </a:cubicBezTo>
                <a:cubicBezTo>
                  <a:pt x="1151949" y="557746"/>
                  <a:pt x="1131226" y="578331"/>
                  <a:pt x="1105749" y="578246"/>
                </a:cubicBezTo>
                <a:cubicBezTo>
                  <a:pt x="1080271" y="578160"/>
                  <a:pt x="1059687" y="557438"/>
                  <a:pt x="1059772" y="531960"/>
                </a:cubicBezTo>
                <a:cubicBezTo>
                  <a:pt x="1059857" y="506550"/>
                  <a:pt x="1080475" y="485993"/>
                  <a:pt x="1105886" y="485983"/>
                </a:cubicBezTo>
                <a:close/>
                <a:moveTo>
                  <a:pt x="839074" y="485983"/>
                </a:moveTo>
                <a:cubicBezTo>
                  <a:pt x="864597" y="486027"/>
                  <a:pt x="885256" y="506746"/>
                  <a:pt x="885223" y="532269"/>
                </a:cubicBezTo>
                <a:cubicBezTo>
                  <a:pt x="885148" y="557756"/>
                  <a:pt x="864425" y="578356"/>
                  <a:pt x="838937" y="578280"/>
                </a:cubicBezTo>
                <a:cubicBezTo>
                  <a:pt x="813450" y="578204"/>
                  <a:pt x="792850" y="557481"/>
                  <a:pt x="792926" y="531994"/>
                </a:cubicBezTo>
                <a:cubicBezTo>
                  <a:pt x="793001" y="506561"/>
                  <a:pt x="813641" y="485983"/>
                  <a:pt x="839074" y="485983"/>
                </a:cubicBezTo>
                <a:close/>
                <a:moveTo>
                  <a:pt x="568252" y="485983"/>
                </a:moveTo>
                <a:cubicBezTo>
                  <a:pt x="593771" y="486015"/>
                  <a:pt x="614433" y="506729"/>
                  <a:pt x="614400" y="532248"/>
                </a:cubicBezTo>
                <a:cubicBezTo>
                  <a:pt x="614400" y="532255"/>
                  <a:pt x="614400" y="532262"/>
                  <a:pt x="614400" y="532269"/>
                </a:cubicBezTo>
                <a:cubicBezTo>
                  <a:pt x="614315" y="557746"/>
                  <a:pt x="593592" y="578331"/>
                  <a:pt x="568114" y="578246"/>
                </a:cubicBezTo>
                <a:cubicBezTo>
                  <a:pt x="542637" y="578160"/>
                  <a:pt x="522052" y="557438"/>
                  <a:pt x="522138" y="531960"/>
                </a:cubicBezTo>
                <a:cubicBezTo>
                  <a:pt x="522223" y="506550"/>
                  <a:pt x="542840" y="485993"/>
                  <a:pt x="568252" y="485983"/>
                </a:cubicBezTo>
                <a:close/>
                <a:moveTo>
                  <a:pt x="316937" y="485983"/>
                </a:moveTo>
                <a:cubicBezTo>
                  <a:pt x="342456" y="486015"/>
                  <a:pt x="363118" y="506729"/>
                  <a:pt x="363086" y="532248"/>
                </a:cubicBezTo>
                <a:cubicBezTo>
                  <a:pt x="363086" y="532255"/>
                  <a:pt x="363086" y="532262"/>
                  <a:pt x="363086" y="532269"/>
                </a:cubicBezTo>
                <a:cubicBezTo>
                  <a:pt x="363000" y="557746"/>
                  <a:pt x="342277" y="578331"/>
                  <a:pt x="316800" y="578246"/>
                </a:cubicBezTo>
                <a:cubicBezTo>
                  <a:pt x="291322" y="578160"/>
                  <a:pt x="270738" y="557438"/>
                  <a:pt x="270823" y="531960"/>
                </a:cubicBezTo>
                <a:cubicBezTo>
                  <a:pt x="270908" y="506550"/>
                  <a:pt x="291526" y="485993"/>
                  <a:pt x="316937" y="485983"/>
                </a:cubicBezTo>
                <a:close/>
                <a:moveTo>
                  <a:pt x="46149" y="485983"/>
                </a:moveTo>
                <a:cubicBezTo>
                  <a:pt x="71671" y="486027"/>
                  <a:pt x="92330" y="506746"/>
                  <a:pt x="92297" y="532269"/>
                </a:cubicBezTo>
                <a:cubicBezTo>
                  <a:pt x="92222" y="557756"/>
                  <a:pt x="71499" y="578356"/>
                  <a:pt x="46011" y="578280"/>
                </a:cubicBezTo>
                <a:cubicBezTo>
                  <a:pt x="20524" y="578204"/>
                  <a:pt x="-76" y="557481"/>
                  <a:pt x="0" y="531994"/>
                </a:cubicBezTo>
                <a:cubicBezTo>
                  <a:pt x="76" y="506561"/>
                  <a:pt x="20715" y="485983"/>
                  <a:pt x="46149" y="485983"/>
                </a:cubicBezTo>
                <a:close/>
                <a:moveTo>
                  <a:pt x="1422857" y="298228"/>
                </a:moveTo>
                <a:lnTo>
                  <a:pt x="1422857" y="298234"/>
                </a:lnTo>
                <a:lnTo>
                  <a:pt x="1422856" y="298231"/>
                </a:lnTo>
                <a:close/>
                <a:moveTo>
                  <a:pt x="92297" y="298228"/>
                </a:moveTo>
                <a:lnTo>
                  <a:pt x="92297" y="298234"/>
                </a:lnTo>
                <a:lnTo>
                  <a:pt x="92296" y="298231"/>
                </a:lnTo>
                <a:close/>
                <a:moveTo>
                  <a:pt x="839074" y="251949"/>
                </a:moveTo>
                <a:cubicBezTo>
                  <a:pt x="864597" y="251992"/>
                  <a:pt x="885256" y="272712"/>
                  <a:pt x="885223" y="298234"/>
                </a:cubicBezTo>
                <a:cubicBezTo>
                  <a:pt x="885148" y="323721"/>
                  <a:pt x="864425" y="344321"/>
                  <a:pt x="838937" y="344246"/>
                </a:cubicBezTo>
                <a:cubicBezTo>
                  <a:pt x="813450" y="344170"/>
                  <a:pt x="792850" y="323447"/>
                  <a:pt x="792926" y="297960"/>
                </a:cubicBezTo>
                <a:cubicBezTo>
                  <a:pt x="793001" y="272527"/>
                  <a:pt x="813641" y="251949"/>
                  <a:pt x="839074" y="251949"/>
                </a:cubicBezTo>
                <a:close/>
                <a:moveTo>
                  <a:pt x="568252" y="251949"/>
                </a:moveTo>
                <a:cubicBezTo>
                  <a:pt x="593771" y="251981"/>
                  <a:pt x="614433" y="272694"/>
                  <a:pt x="614400" y="298214"/>
                </a:cubicBezTo>
                <a:cubicBezTo>
                  <a:pt x="614400" y="298221"/>
                  <a:pt x="614400" y="298228"/>
                  <a:pt x="614400" y="298234"/>
                </a:cubicBezTo>
                <a:cubicBezTo>
                  <a:pt x="614315" y="323712"/>
                  <a:pt x="593592" y="344297"/>
                  <a:pt x="568114" y="344211"/>
                </a:cubicBezTo>
                <a:cubicBezTo>
                  <a:pt x="542637" y="344126"/>
                  <a:pt x="522052" y="323403"/>
                  <a:pt x="522138" y="297926"/>
                </a:cubicBezTo>
                <a:cubicBezTo>
                  <a:pt x="522223" y="272515"/>
                  <a:pt x="542840" y="251958"/>
                  <a:pt x="568252" y="251949"/>
                </a:cubicBezTo>
                <a:close/>
                <a:moveTo>
                  <a:pt x="1376709" y="251942"/>
                </a:moveTo>
                <a:cubicBezTo>
                  <a:pt x="1389472" y="251964"/>
                  <a:pt x="1401018" y="257155"/>
                  <a:pt x="1409368" y="265532"/>
                </a:cubicBezTo>
                <a:lnTo>
                  <a:pt x="1422856" y="298231"/>
                </a:lnTo>
                <a:lnTo>
                  <a:pt x="1409244" y="330820"/>
                </a:lnTo>
                <a:cubicBezTo>
                  <a:pt x="1400868" y="339146"/>
                  <a:pt x="1389316" y="344277"/>
                  <a:pt x="1376572" y="344239"/>
                </a:cubicBezTo>
                <a:cubicBezTo>
                  <a:pt x="1351084" y="344163"/>
                  <a:pt x="1330484" y="323440"/>
                  <a:pt x="1330561" y="297953"/>
                </a:cubicBezTo>
                <a:cubicBezTo>
                  <a:pt x="1330636" y="272520"/>
                  <a:pt x="1351275" y="251942"/>
                  <a:pt x="1376709" y="251942"/>
                </a:cubicBezTo>
                <a:close/>
                <a:moveTo>
                  <a:pt x="1105886" y="251942"/>
                </a:moveTo>
                <a:cubicBezTo>
                  <a:pt x="1131405" y="251974"/>
                  <a:pt x="1152067" y="272688"/>
                  <a:pt x="1152035" y="298207"/>
                </a:cubicBezTo>
                <a:lnTo>
                  <a:pt x="1152035" y="298228"/>
                </a:lnTo>
                <a:cubicBezTo>
                  <a:pt x="1151949" y="323705"/>
                  <a:pt x="1131226" y="344290"/>
                  <a:pt x="1105749" y="344204"/>
                </a:cubicBezTo>
                <a:cubicBezTo>
                  <a:pt x="1080271" y="344119"/>
                  <a:pt x="1059687" y="323397"/>
                  <a:pt x="1059772" y="297919"/>
                </a:cubicBezTo>
                <a:cubicBezTo>
                  <a:pt x="1059857" y="272508"/>
                  <a:pt x="1080475" y="251951"/>
                  <a:pt x="1105886" y="251942"/>
                </a:cubicBezTo>
                <a:close/>
                <a:moveTo>
                  <a:pt x="316937" y="251942"/>
                </a:moveTo>
                <a:cubicBezTo>
                  <a:pt x="342456" y="251974"/>
                  <a:pt x="363118" y="272688"/>
                  <a:pt x="363086" y="298207"/>
                </a:cubicBezTo>
                <a:lnTo>
                  <a:pt x="363086" y="298228"/>
                </a:lnTo>
                <a:cubicBezTo>
                  <a:pt x="363000" y="323705"/>
                  <a:pt x="342277" y="344290"/>
                  <a:pt x="316800" y="344204"/>
                </a:cubicBezTo>
                <a:cubicBezTo>
                  <a:pt x="291322" y="344119"/>
                  <a:pt x="270738" y="323397"/>
                  <a:pt x="270823" y="297919"/>
                </a:cubicBezTo>
                <a:cubicBezTo>
                  <a:pt x="270908" y="272508"/>
                  <a:pt x="291526" y="251951"/>
                  <a:pt x="316937" y="251942"/>
                </a:cubicBezTo>
                <a:close/>
                <a:moveTo>
                  <a:pt x="46149" y="251942"/>
                </a:moveTo>
                <a:cubicBezTo>
                  <a:pt x="58912" y="251964"/>
                  <a:pt x="70458" y="257155"/>
                  <a:pt x="78809" y="265532"/>
                </a:cubicBezTo>
                <a:lnTo>
                  <a:pt x="92296" y="298231"/>
                </a:lnTo>
                <a:lnTo>
                  <a:pt x="78684" y="330820"/>
                </a:lnTo>
                <a:cubicBezTo>
                  <a:pt x="70308" y="339146"/>
                  <a:pt x="58755" y="344277"/>
                  <a:pt x="46011" y="344239"/>
                </a:cubicBezTo>
                <a:cubicBezTo>
                  <a:pt x="20524" y="344163"/>
                  <a:pt x="-76" y="323440"/>
                  <a:pt x="0" y="297953"/>
                </a:cubicBezTo>
                <a:cubicBezTo>
                  <a:pt x="76" y="272520"/>
                  <a:pt x="20715" y="251942"/>
                  <a:pt x="46149" y="251942"/>
                </a:cubicBezTo>
                <a:close/>
                <a:moveTo>
                  <a:pt x="1422857" y="46286"/>
                </a:moveTo>
                <a:lnTo>
                  <a:pt x="1422857" y="46293"/>
                </a:lnTo>
                <a:lnTo>
                  <a:pt x="1422856" y="46290"/>
                </a:lnTo>
                <a:close/>
                <a:moveTo>
                  <a:pt x="92297" y="46286"/>
                </a:moveTo>
                <a:lnTo>
                  <a:pt x="92297" y="46293"/>
                </a:lnTo>
                <a:lnTo>
                  <a:pt x="92296" y="46290"/>
                </a:lnTo>
                <a:close/>
                <a:moveTo>
                  <a:pt x="839074" y="7"/>
                </a:moveTo>
                <a:cubicBezTo>
                  <a:pt x="864597" y="51"/>
                  <a:pt x="885256" y="20770"/>
                  <a:pt x="885223" y="46293"/>
                </a:cubicBezTo>
                <a:cubicBezTo>
                  <a:pt x="885148" y="71780"/>
                  <a:pt x="864425" y="92380"/>
                  <a:pt x="838937" y="92304"/>
                </a:cubicBezTo>
                <a:cubicBezTo>
                  <a:pt x="813450" y="92228"/>
                  <a:pt x="792850" y="71505"/>
                  <a:pt x="792926" y="46018"/>
                </a:cubicBezTo>
                <a:cubicBezTo>
                  <a:pt x="793001" y="20585"/>
                  <a:pt x="813641" y="7"/>
                  <a:pt x="839074" y="7"/>
                </a:cubicBezTo>
                <a:close/>
                <a:moveTo>
                  <a:pt x="568252" y="7"/>
                </a:moveTo>
                <a:cubicBezTo>
                  <a:pt x="593771" y="39"/>
                  <a:pt x="614433" y="20753"/>
                  <a:pt x="614400" y="46272"/>
                </a:cubicBezTo>
                <a:cubicBezTo>
                  <a:pt x="614400" y="46279"/>
                  <a:pt x="614400" y="46286"/>
                  <a:pt x="614400" y="46293"/>
                </a:cubicBezTo>
                <a:cubicBezTo>
                  <a:pt x="614315" y="71770"/>
                  <a:pt x="593592" y="92355"/>
                  <a:pt x="568114" y="92270"/>
                </a:cubicBezTo>
                <a:cubicBezTo>
                  <a:pt x="542637" y="92184"/>
                  <a:pt x="522052" y="71462"/>
                  <a:pt x="522138" y="45984"/>
                </a:cubicBezTo>
                <a:cubicBezTo>
                  <a:pt x="522223" y="20574"/>
                  <a:pt x="542840" y="17"/>
                  <a:pt x="568252" y="7"/>
                </a:cubicBezTo>
                <a:close/>
                <a:moveTo>
                  <a:pt x="1376709" y="0"/>
                </a:moveTo>
                <a:cubicBezTo>
                  <a:pt x="1389472" y="22"/>
                  <a:pt x="1401018" y="5214"/>
                  <a:pt x="1409368" y="13591"/>
                </a:cubicBezTo>
                <a:lnTo>
                  <a:pt x="1422856" y="46290"/>
                </a:lnTo>
                <a:lnTo>
                  <a:pt x="1409244" y="78878"/>
                </a:lnTo>
                <a:cubicBezTo>
                  <a:pt x="1400868" y="87204"/>
                  <a:pt x="1389316" y="92335"/>
                  <a:pt x="1376572" y="92297"/>
                </a:cubicBezTo>
                <a:cubicBezTo>
                  <a:pt x="1351084" y="92221"/>
                  <a:pt x="1330484" y="71499"/>
                  <a:pt x="1330561" y="46012"/>
                </a:cubicBezTo>
                <a:cubicBezTo>
                  <a:pt x="1330636" y="20578"/>
                  <a:pt x="1351275" y="0"/>
                  <a:pt x="1376709" y="0"/>
                </a:cubicBezTo>
                <a:close/>
                <a:moveTo>
                  <a:pt x="1105886" y="0"/>
                </a:moveTo>
                <a:cubicBezTo>
                  <a:pt x="1131405" y="32"/>
                  <a:pt x="1152067" y="20746"/>
                  <a:pt x="1152035" y="46265"/>
                </a:cubicBezTo>
                <a:lnTo>
                  <a:pt x="1152035" y="46286"/>
                </a:lnTo>
                <a:cubicBezTo>
                  <a:pt x="1151949" y="71763"/>
                  <a:pt x="1131226" y="92348"/>
                  <a:pt x="1105749" y="92263"/>
                </a:cubicBezTo>
                <a:cubicBezTo>
                  <a:pt x="1080271" y="92178"/>
                  <a:pt x="1059687" y="71455"/>
                  <a:pt x="1059772" y="45977"/>
                </a:cubicBezTo>
                <a:cubicBezTo>
                  <a:pt x="1059857" y="20567"/>
                  <a:pt x="1080475" y="10"/>
                  <a:pt x="1105886" y="0"/>
                </a:cubicBezTo>
                <a:close/>
                <a:moveTo>
                  <a:pt x="316937" y="0"/>
                </a:moveTo>
                <a:cubicBezTo>
                  <a:pt x="342456" y="32"/>
                  <a:pt x="363118" y="20746"/>
                  <a:pt x="363086" y="46265"/>
                </a:cubicBezTo>
                <a:lnTo>
                  <a:pt x="363086" y="46286"/>
                </a:lnTo>
                <a:cubicBezTo>
                  <a:pt x="363000" y="71763"/>
                  <a:pt x="342277" y="92348"/>
                  <a:pt x="316800" y="92263"/>
                </a:cubicBezTo>
                <a:cubicBezTo>
                  <a:pt x="291322" y="92178"/>
                  <a:pt x="270738" y="71455"/>
                  <a:pt x="270823" y="45977"/>
                </a:cubicBezTo>
                <a:cubicBezTo>
                  <a:pt x="270908" y="20567"/>
                  <a:pt x="291526" y="10"/>
                  <a:pt x="316937" y="0"/>
                </a:cubicBezTo>
                <a:close/>
                <a:moveTo>
                  <a:pt x="46149" y="0"/>
                </a:moveTo>
                <a:cubicBezTo>
                  <a:pt x="58912" y="22"/>
                  <a:pt x="70458" y="5214"/>
                  <a:pt x="78809" y="13591"/>
                </a:cubicBezTo>
                <a:lnTo>
                  <a:pt x="92296" y="46290"/>
                </a:lnTo>
                <a:lnTo>
                  <a:pt x="78684" y="78878"/>
                </a:lnTo>
                <a:cubicBezTo>
                  <a:pt x="70308" y="87204"/>
                  <a:pt x="58755" y="92335"/>
                  <a:pt x="46011" y="92297"/>
                </a:cubicBezTo>
                <a:cubicBezTo>
                  <a:pt x="20524" y="92221"/>
                  <a:pt x="-76" y="71499"/>
                  <a:pt x="0" y="46012"/>
                </a:cubicBezTo>
                <a:cubicBezTo>
                  <a:pt x="76" y="20578"/>
                  <a:pt x="20715" y="0"/>
                  <a:pt x="46149" y="0"/>
                </a:cubicBezTo>
                <a:close/>
              </a:path>
            </a:pathLst>
          </a:custGeom>
          <a:solidFill>
            <a:schemeClr val="accent3"/>
          </a:solidFill>
          <a:ln w="3429"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36" name="PPT世界-21"/>
          <p:cNvSpPr/>
          <p:nvPr/>
        </p:nvSpPr>
        <p:spPr>
          <a:xfrm>
            <a:off x="4421280" y="394079"/>
            <a:ext cx="352868" cy="350118"/>
          </a:xfrm>
          <a:custGeom>
            <a:avLst/>
            <a:gdLst>
              <a:gd name="connsiteX0" fmla="*/ 306514 w 352868"/>
              <a:gd name="connsiteY0" fmla="*/ 24 h 350118"/>
              <a:gd name="connsiteX1" fmla="*/ 352834 w 352868"/>
              <a:gd name="connsiteY1" fmla="*/ 46005 h 350118"/>
              <a:gd name="connsiteX2" fmla="*/ 46354 w 352868"/>
              <a:gd name="connsiteY2" fmla="*/ 350091 h 350118"/>
              <a:gd name="connsiteX3" fmla="*/ 34 w 352868"/>
              <a:gd name="connsiteY3" fmla="*/ 304114 h 350118"/>
              <a:gd name="connsiteX4" fmla="*/ 46320 w 352868"/>
              <a:gd name="connsiteY4" fmla="*/ 0 h 350118"/>
              <a:gd name="connsiteX5" fmla="*/ 352868 w 352868"/>
              <a:gd name="connsiteY5" fmla="*/ 304149 h 350118"/>
              <a:gd name="connsiteX6" fmla="*/ 306548 w 352868"/>
              <a:gd name="connsiteY6" fmla="*/ 350119 h 350118"/>
              <a:gd name="connsiteX7" fmla="*/ 0 w 352868"/>
              <a:gd name="connsiteY7" fmla="*/ 45970 h 35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2868" h="350118">
                <a:moveTo>
                  <a:pt x="306514" y="24"/>
                </a:moveTo>
                <a:lnTo>
                  <a:pt x="352834" y="46005"/>
                </a:lnTo>
                <a:lnTo>
                  <a:pt x="46354" y="350091"/>
                </a:lnTo>
                <a:lnTo>
                  <a:pt x="34" y="304114"/>
                </a:lnTo>
                <a:close/>
                <a:moveTo>
                  <a:pt x="46320" y="0"/>
                </a:moveTo>
                <a:lnTo>
                  <a:pt x="352868" y="304149"/>
                </a:lnTo>
                <a:lnTo>
                  <a:pt x="306548" y="350119"/>
                </a:lnTo>
                <a:lnTo>
                  <a:pt x="0" y="45970"/>
                </a:ln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45" name="PPT世界-22"/>
          <p:cNvSpPr/>
          <p:nvPr/>
        </p:nvSpPr>
        <p:spPr>
          <a:xfrm>
            <a:off x="11482699" y="607161"/>
            <a:ext cx="709301" cy="1418602"/>
          </a:xfrm>
          <a:custGeom>
            <a:avLst/>
            <a:gdLst>
              <a:gd name="connsiteX0" fmla="*/ 709301 w 709301"/>
              <a:gd name="connsiteY0" fmla="*/ 0 h 1418602"/>
              <a:gd name="connsiteX1" fmla="*/ 709301 w 709301"/>
              <a:gd name="connsiteY1" fmla="*/ 297056 h 1418602"/>
              <a:gd name="connsiteX2" fmla="*/ 709300 w 709301"/>
              <a:gd name="connsiteY2" fmla="*/ 297056 h 1418602"/>
              <a:gd name="connsiteX3" fmla="*/ 297055 w 709301"/>
              <a:gd name="connsiteY3" fmla="*/ 709301 h 1418602"/>
              <a:gd name="connsiteX4" fmla="*/ 709300 w 709301"/>
              <a:gd name="connsiteY4" fmla="*/ 1121546 h 1418602"/>
              <a:gd name="connsiteX5" fmla="*/ 709301 w 709301"/>
              <a:gd name="connsiteY5" fmla="*/ 1121546 h 1418602"/>
              <a:gd name="connsiteX6" fmla="*/ 709301 w 709301"/>
              <a:gd name="connsiteY6" fmla="*/ 1418602 h 1418602"/>
              <a:gd name="connsiteX7" fmla="*/ 0 w 709301"/>
              <a:gd name="connsiteY7" fmla="*/ 709301 h 1418602"/>
              <a:gd name="connsiteX8" fmla="*/ 709301 w 709301"/>
              <a:gd name="connsiteY8" fmla="*/ 0 h 14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9301" h="1418602">
                <a:moveTo>
                  <a:pt x="709301" y="0"/>
                </a:moveTo>
                <a:lnTo>
                  <a:pt x="709301" y="297056"/>
                </a:lnTo>
                <a:lnTo>
                  <a:pt x="709300" y="297056"/>
                </a:lnTo>
                <a:cubicBezTo>
                  <a:pt x="481623" y="297056"/>
                  <a:pt x="297055" y="481624"/>
                  <a:pt x="297055" y="709301"/>
                </a:cubicBezTo>
                <a:cubicBezTo>
                  <a:pt x="297055" y="936978"/>
                  <a:pt x="481623" y="1121546"/>
                  <a:pt x="709300" y="1121546"/>
                </a:cubicBezTo>
                <a:lnTo>
                  <a:pt x="709301" y="1121546"/>
                </a:lnTo>
                <a:lnTo>
                  <a:pt x="709301" y="1418602"/>
                </a:lnTo>
                <a:cubicBezTo>
                  <a:pt x="317565" y="1418602"/>
                  <a:pt x="0" y="1101037"/>
                  <a:pt x="0" y="709301"/>
                </a:cubicBezTo>
                <a:cubicBezTo>
                  <a:pt x="0" y="317565"/>
                  <a:pt x="317565" y="0"/>
                  <a:pt x="70930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Bold" panose="020B0800000000000000" pitchFamily="34" charset="-122"/>
            </a:endParaRPr>
          </a:p>
        </p:txBody>
      </p:sp>
      <p:pic>
        <p:nvPicPr>
          <p:cNvPr id="46" name="图片 45">
            <a:hlinkClick r:id="rId4"/>
            <a:extLst>
              <a:ext uri="{FF2B5EF4-FFF2-40B4-BE49-F238E27FC236}">
                <a16:creationId xmlns:a16="http://schemas.microsoft.com/office/drawing/2014/main" id="{A6764B0A-35BF-44E6-8F19-CFA56C5F7567}"/>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423815" y="378389"/>
            <a:ext cx="1296883"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PT世界-1"/>
          <p:cNvSpPr/>
          <p:nvPr/>
        </p:nvSpPr>
        <p:spPr>
          <a:xfrm>
            <a:off x="642802" y="1679689"/>
            <a:ext cx="11033260" cy="4786429"/>
          </a:xfrm>
          <a:prstGeom prst="roundRect">
            <a:avLst>
              <a:gd name="adj" fmla="val 3364"/>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endParaRPr>
          </a:p>
        </p:txBody>
      </p:sp>
      <p:grpSp>
        <p:nvGrpSpPr>
          <p:cNvPr id="10" name="PPT世界-3"/>
          <p:cNvGrpSpPr/>
          <p:nvPr/>
        </p:nvGrpSpPr>
        <p:grpSpPr>
          <a:xfrm>
            <a:off x="294423" y="200831"/>
            <a:ext cx="2439946" cy="956749"/>
            <a:chOff x="1025842" y="2288655"/>
            <a:chExt cx="2439946" cy="956749"/>
          </a:xfrm>
        </p:grpSpPr>
        <p:grpSp>
          <p:nvGrpSpPr>
            <p:cNvPr id="18" name="组合 17"/>
            <p:cNvGrpSpPr/>
            <p:nvPr/>
          </p:nvGrpSpPr>
          <p:grpSpPr>
            <a:xfrm>
              <a:off x="1622508" y="2479706"/>
              <a:ext cx="1843280" cy="538364"/>
              <a:chOff x="1183584" y="2830771"/>
              <a:chExt cx="1843280" cy="538364"/>
            </a:xfrm>
          </p:grpSpPr>
          <p:sp>
            <p:nvSpPr>
              <p:cNvPr id="22" name="PPT世界-3-1"/>
              <p:cNvSpPr/>
              <p:nvPr/>
            </p:nvSpPr>
            <p:spPr>
              <a:xfrm>
                <a:off x="1183584" y="2830771"/>
                <a:ext cx="1843280" cy="538364"/>
              </a:xfrm>
              <a:custGeom>
                <a:avLst/>
                <a:gdLst>
                  <a:gd name="connsiteX0" fmla="*/ 0 w 4955211"/>
                  <a:gd name="connsiteY0" fmla="*/ 0 h 1148039"/>
                  <a:gd name="connsiteX1" fmla="*/ 4955212 w 4955211"/>
                  <a:gd name="connsiteY1" fmla="*/ 80688 h 1148039"/>
                  <a:gd name="connsiteX2" fmla="*/ 4955212 w 4955211"/>
                  <a:gd name="connsiteY2" fmla="*/ 1148040 h 1148039"/>
                  <a:gd name="connsiteX3" fmla="*/ 0 w 4955211"/>
                  <a:gd name="connsiteY3" fmla="*/ 1067332 h 1148039"/>
                  <a:gd name="connsiteX4" fmla="*/ 0 w 4955211"/>
                  <a:gd name="connsiteY4" fmla="*/ 0 h 1148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5211" h="1148039">
                    <a:moveTo>
                      <a:pt x="0" y="0"/>
                    </a:moveTo>
                    <a:lnTo>
                      <a:pt x="4955212" y="80688"/>
                    </a:lnTo>
                    <a:lnTo>
                      <a:pt x="4955212" y="1148040"/>
                    </a:lnTo>
                    <a:lnTo>
                      <a:pt x="0" y="1067332"/>
                    </a:lnTo>
                    <a:lnTo>
                      <a:pt x="0" y="0"/>
                    </a:lnTo>
                    <a:close/>
                  </a:path>
                </a:pathLst>
              </a:custGeom>
              <a:solidFill>
                <a:schemeClr val="accent1"/>
              </a:solidFill>
              <a:ln w="3429" cap="flat">
                <a:noFill/>
                <a:prstDash val="solid"/>
                <a:miter/>
              </a:ln>
            </p:spPr>
            <p:txBody>
              <a:bodyPr rtlCol="0" anchor="ctr"/>
              <a:lstStyle/>
              <a:p>
                <a:endParaRPr lang="zh-CN" altLang="en-US" sz="900">
                  <a:cs typeface="思源黑体 CN Bold" panose="020B0800000000000000" pitchFamily="34" charset="-122"/>
                </a:endParaRPr>
              </a:p>
            </p:txBody>
          </p:sp>
          <p:sp>
            <p:nvSpPr>
              <p:cNvPr id="23" name="PPT世界-3-2"/>
              <p:cNvSpPr txBox="1"/>
              <p:nvPr/>
            </p:nvSpPr>
            <p:spPr>
              <a:xfrm flipH="1">
                <a:off x="1361667" y="2878100"/>
                <a:ext cx="1522382" cy="461665"/>
              </a:xfrm>
              <a:prstGeom prst="rect">
                <a:avLst/>
              </a:prstGeom>
              <a:noFill/>
            </p:spPr>
            <p:txBody>
              <a:bodyPr wrap="square">
                <a:spAutoFit/>
              </a:bodyPr>
              <a:lstStyle/>
              <a:p>
                <a:pPr algn="ctr">
                  <a:defRPr/>
                </a:pPr>
                <a:r>
                  <a:rPr lang="zh-CN" altLang="en-US" sz="2400" kern="0" dirty="0">
                    <a:ln w="12700">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工作规划</a:t>
                </a:r>
              </a:p>
            </p:txBody>
          </p:sp>
        </p:grpSp>
        <p:sp>
          <p:nvSpPr>
            <p:cNvPr id="19" name="PPT世界-3-3"/>
            <p:cNvSpPr/>
            <p:nvPr/>
          </p:nvSpPr>
          <p:spPr>
            <a:xfrm>
              <a:off x="1025842" y="2288655"/>
              <a:ext cx="782248" cy="542116"/>
            </a:xfrm>
            <a:custGeom>
              <a:avLst/>
              <a:gdLst>
                <a:gd name="connsiteX0" fmla="*/ 0 w 4090080"/>
                <a:gd name="connsiteY0" fmla="*/ 58347 h 1126734"/>
                <a:gd name="connsiteX1" fmla="*/ 4090080 w 4090080"/>
                <a:gd name="connsiteY1" fmla="*/ 0 h 1126734"/>
                <a:gd name="connsiteX2" fmla="*/ 4090080 w 4090080"/>
                <a:gd name="connsiteY2" fmla="*/ 1068387 h 1126734"/>
                <a:gd name="connsiteX3" fmla="*/ 0 w 4090080"/>
                <a:gd name="connsiteY3" fmla="*/ 1126735 h 1126734"/>
                <a:gd name="connsiteX4" fmla="*/ 0 w 4090080"/>
                <a:gd name="connsiteY4" fmla="*/ 58347 h 1126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0080" h="1126734">
                  <a:moveTo>
                    <a:pt x="0" y="58347"/>
                  </a:moveTo>
                  <a:lnTo>
                    <a:pt x="4090080" y="0"/>
                  </a:lnTo>
                  <a:lnTo>
                    <a:pt x="4090080" y="1068387"/>
                  </a:lnTo>
                  <a:lnTo>
                    <a:pt x="0" y="1126735"/>
                  </a:lnTo>
                  <a:lnTo>
                    <a:pt x="0" y="58347"/>
                  </a:lnTo>
                  <a:close/>
                </a:path>
              </a:pathLst>
            </a:custGeom>
            <a:solidFill>
              <a:schemeClr val="accent6"/>
            </a:solidFill>
            <a:ln w="3429" cap="flat">
              <a:noFill/>
              <a:prstDash val="solid"/>
              <a:miter/>
            </a:ln>
          </p:spPr>
          <p:txBody>
            <a:bodyPr rtlCol="0" anchor="ctr"/>
            <a:lstStyle/>
            <a:p>
              <a:endParaRPr lang="zh-CN" altLang="en-US" sz="900" dirty="0">
                <a:cs typeface="思源黑体 CN Bold" panose="020B0800000000000000" pitchFamily="34" charset="-122"/>
              </a:endParaRPr>
            </a:p>
          </p:txBody>
        </p:sp>
        <p:sp>
          <p:nvSpPr>
            <p:cNvPr id="20" name="PPT世界-3-4"/>
            <p:cNvSpPr txBox="1"/>
            <p:nvPr/>
          </p:nvSpPr>
          <p:spPr>
            <a:xfrm rot="60000" flipH="1">
              <a:off x="1678529" y="3029960"/>
              <a:ext cx="1766508" cy="215444"/>
            </a:xfrm>
            <a:prstGeom prst="rect">
              <a:avLst/>
            </a:prstGeom>
            <a:noFill/>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w="12700">
                    <a:noFill/>
                  </a:ln>
                  <a:solidFill>
                    <a:srgbClr val="262008"/>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WORK PLANNING</a:t>
              </a:r>
            </a:p>
          </p:txBody>
        </p:sp>
        <p:sp>
          <p:nvSpPr>
            <p:cNvPr id="21" name="PPT世界-3-5"/>
            <p:cNvSpPr txBox="1"/>
            <p:nvPr/>
          </p:nvSpPr>
          <p:spPr>
            <a:xfrm rot="21540000" flipH="1">
              <a:off x="1081346" y="2301734"/>
              <a:ext cx="671240" cy="523220"/>
            </a:xfrm>
            <a:prstGeom prst="rect">
              <a:avLst/>
            </a:prstGeom>
            <a:noFill/>
          </p:spPr>
          <p:txBody>
            <a:bodyPr wrap="square">
              <a:spAutoFit/>
            </a:bodyPr>
            <a:lstStyle/>
            <a:p>
              <a:pPr algn="ctr">
                <a:defRPr/>
              </a:pPr>
              <a:r>
                <a:rPr lang="en-US" altLang="zh-CN" sz="28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28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7" name="PPT世界-4"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2" name="PPT世界-5"/>
          <p:cNvGrpSpPr/>
          <p:nvPr/>
        </p:nvGrpSpPr>
        <p:grpSpPr>
          <a:xfrm>
            <a:off x="6096000" y="2042516"/>
            <a:ext cx="5276850" cy="1184750"/>
            <a:chOff x="6267450" y="2022879"/>
            <a:chExt cx="5276850" cy="1184750"/>
          </a:xfrm>
        </p:grpSpPr>
        <p:sp>
          <p:nvSpPr>
            <p:cNvPr id="13" name="PPT世界-5-1"/>
            <p:cNvSpPr/>
            <p:nvPr/>
          </p:nvSpPr>
          <p:spPr>
            <a:xfrm>
              <a:off x="6267450" y="2022879"/>
              <a:ext cx="5276850" cy="1184750"/>
            </a:xfrm>
            <a:prstGeom prst="roundRect">
              <a:avLst>
                <a:gd name="adj" fmla="val 11909"/>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endParaRPr>
            </a:p>
          </p:txBody>
        </p:sp>
        <p:sp>
          <p:nvSpPr>
            <p:cNvPr id="14" name="PPT世界-5-2"/>
            <p:cNvSpPr txBox="1"/>
            <p:nvPr/>
          </p:nvSpPr>
          <p:spPr>
            <a:xfrm>
              <a:off x="7824767" y="2177101"/>
              <a:ext cx="1860555" cy="331123"/>
            </a:xfrm>
            <a:prstGeom prst="rect">
              <a:avLst/>
            </a:prstGeom>
            <a:noFill/>
            <a:ln>
              <a:noFill/>
            </a:ln>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5" name="PPT世界-5-3"/>
            <p:cNvSpPr txBox="1"/>
            <p:nvPr/>
          </p:nvSpPr>
          <p:spPr>
            <a:xfrm>
              <a:off x="7824768" y="2574040"/>
              <a:ext cx="3424834" cy="479365"/>
            </a:xfrm>
            <a:prstGeom prst="rect">
              <a:avLst/>
            </a:prstGeom>
            <a:noFill/>
            <a:ln>
              <a:noFill/>
            </a:ln>
          </p:spPr>
          <p:txBody>
            <a:bodyPr wrap="square" lIns="0" tIns="0" rIns="0" bIns="0" rtlCol="0">
              <a:no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单击此处键入文本单击单击单击此处键入文本单击单击单击此处键入文本单击单击</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rPr>
                <a:t>。</a:t>
              </a:r>
            </a:p>
          </p:txBody>
        </p:sp>
        <p:grpSp>
          <p:nvGrpSpPr>
            <p:cNvPr id="16" name="组合 15"/>
            <p:cNvGrpSpPr/>
            <p:nvPr/>
          </p:nvGrpSpPr>
          <p:grpSpPr>
            <a:xfrm>
              <a:off x="6758616" y="2253373"/>
              <a:ext cx="723764" cy="723762"/>
              <a:chOff x="6659752" y="2154513"/>
              <a:chExt cx="921477" cy="921475"/>
            </a:xfrm>
          </p:grpSpPr>
          <p:sp>
            <p:nvSpPr>
              <p:cNvPr id="17" name="PPT世界-5-4"/>
              <p:cNvSpPr/>
              <p:nvPr/>
            </p:nvSpPr>
            <p:spPr>
              <a:xfrm>
                <a:off x="6659752" y="2154513"/>
                <a:ext cx="921477" cy="921475"/>
              </a:xfrm>
              <a:prstGeom prst="ellipse">
                <a:avLst/>
              </a:prstGeom>
              <a:solidFill>
                <a:schemeClr val="accent1"/>
              </a:solidFill>
              <a:ln w="34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24" name="图形 52"/>
              <p:cNvGrpSpPr/>
              <p:nvPr/>
            </p:nvGrpSpPr>
            <p:grpSpPr>
              <a:xfrm>
                <a:off x="6888714" y="2383470"/>
                <a:ext cx="463565" cy="463564"/>
                <a:chOff x="2285396" y="5032332"/>
                <a:chExt cx="956704" cy="956705"/>
              </a:xfrm>
              <a:solidFill>
                <a:schemeClr val="bg1"/>
              </a:solidFill>
              <a:effectLst>
                <a:outerShdw blurRad="50800" dist="38100" dir="2700000" algn="tl" rotWithShape="0">
                  <a:prstClr val="black">
                    <a:alpha val="40000"/>
                  </a:prstClr>
                </a:outerShdw>
              </a:effectLst>
            </p:grpSpPr>
            <p:sp>
              <p:nvSpPr>
                <p:cNvPr id="25" name="PPT世界-5-5"/>
                <p:cNvSpPr/>
                <p:nvPr/>
              </p:nvSpPr>
              <p:spPr>
                <a:xfrm>
                  <a:off x="2285396" y="5032332"/>
                  <a:ext cx="956704" cy="956705"/>
                </a:xfrm>
                <a:custGeom>
                  <a:avLst/>
                  <a:gdLst>
                    <a:gd name="connsiteX0" fmla="*/ 956720 w 956720"/>
                    <a:gd name="connsiteY0" fmla="*/ 0 h 956720"/>
                    <a:gd name="connsiteX1" fmla="*/ 410248 w 956720"/>
                    <a:gd name="connsiteY1" fmla="*/ 0 h 956720"/>
                    <a:gd name="connsiteX2" fmla="*/ 185172 w 956720"/>
                    <a:gd name="connsiteY2" fmla="*/ 225076 h 956720"/>
                    <a:gd name="connsiteX3" fmla="*/ 185172 w 956720"/>
                    <a:gd name="connsiteY3" fmla="*/ 260104 h 956720"/>
                    <a:gd name="connsiteX4" fmla="*/ 167874 w 956720"/>
                    <a:gd name="connsiteY4" fmla="*/ 273236 h 956720"/>
                    <a:gd name="connsiteX5" fmla="*/ 89623 w 956720"/>
                    <a:gd name="connsiteY5" fmla="*/ 351487 h 956720"/>
                    <a:gd name="connsiteX6" fmla="*/ 30862 w 956720"/>
                    <a:gd name="connsiteY6" fmla="*/ 493344 h 956720"/>
                    <a:gd name="connsiteX7" fmla="*/ 30908 w 956720"/>
                    <a:gd name="connsiteY7" fmla="*/ 771548 h 956720"/>
                    <a:gd name="connsiteX8" fmla="*/ 0 w 956720"/>
                    <a:gd name="connsiteY8" fmla="*/ 771548 h 956720"/>
                    <a:gd name="connsiteX9" fmla="*/ 0 w 956720"/>
                    <a:gd name="connsiteY9" fmla="*/ 956720 h 956720"/>
                    <a:gd name="connsiteX10" fmla="*/ 308619 w 956720"/>
                    <a:gd name="connsiteY10" fmla="*/ 956720 h 956720"/>
                    <a:gd name="connsiteX11" fmla="*/ 308619 w 956720"/>
                    <a:gd name="connsiteY11" fmla="*/ 864134 h 956720"/>
                    <a:gd name="connsiteX12" fmla="*/ 956720 w 956720"/>
                    <a:gd name="connsiteY12" fmla="*/ 864134 h 956720"/>
                    <a:gd name="connsiteX13" fmla="*/ 401205 w 956720"/>
                    <a:gd name="connsiteY13" fmla="*/ 52681 h 956720"/>
                    <a:gd name="connsiteX14" fmla="*/ 401205 w 956720"/>
                    <a:gd name="connsiteY14" fmla="*/ 216034 h 956720"/>
                    <a:gd name="connsiteX15" fmla="*/ 237853 w 956720"/>
                    <a:gd name="connsiteY15" fmla="*/ 216034 h 956720"/>
                    <a:gd name="connsiteX16" fmla="*/ 61724 w 956720"/>
                    <a:gd name="connsiteY16" fmla="*/ 493344 h 956720"/>
                    <a:gd name="connsiteX17" fmla="*/ 111442 w 956720"/>
                    <a:gd name="connsiteY17" fmla="*/ 373306 h 956720"/>
                    <a:gd name="connsiteX18" fmla="*/ 185172 w 956720"/>
                    <a:gd name="connsiteY18" fmla="*/ 299577 h 956720"/>
                    <a:gd name="connsiteX19" fmla="*/ 185172 w 956720"/>
                    <a:gd name="connsiteY19" fmla="*/ 570946 h 956720"/>
                    <a:gd name="connsiteX20" fmla="*/ 154310 w 956720"/>
                    <a:gd name="connsiteY20" fmla="*/ 570946 h 956720"/>
                    <a:gd name="connsiteX21" fmla="*/ 154310 w 956720"/>
                    <a:gd name="connsiteY21" fmla="*/ 601808 h 956720"/>
                    <a:gd name="connsiteX22" fmla="*/ 205895 w 956720"/>
                    <a:gd name="connsiteY22" fmla="*/ 601808 h 956720"/>
                    <a:gd name="connsiteX23" fmla="*/ 260444 w 956720"/>
                    <a:gd name="connsiteY23" fmla="*/ 579201 h 956720"/>
                    <a:gd name="connsiteX24" fmla="*/ 334405 w 956720"/>
                    <a:gd name="connsiteY24" fmla="*/ 505241 h 956720"/>
                    <a:gd name="connsiteX25" fmla="*/ 362072 w 956720"/>
                    <a:gd name="connsiteY25" fmla="*/ 493791 h 956720"/>
                    <a:gd name="connsiteX26" fmla="*/ 401205 w 956720"/>
                    <a:gd name="connsiteY26" fmla="*/ 532909 h 956720"/>
                    <a:gd name="connsiteX27" fmla="*/ 389740 w 956720"/>
                    <a:gd name="connsiteY27" fmla="*/ 560576 h 956720"/>
                    <a:gd name="connsiteX28" fmla="*/ 269486 w 956720"/>
                    <a:gd name="connsiteY28" fmla="*/ 680830 h 956720"/>
                    <a:gd name="connsiteX29" fmla="*/ 246896 w 956720"/>
                    <a:gd name="connsiteY29" fmla="*/ 735394 h 956720"/>
                    <a:gd name="connsiteX30" fmla="*/ 246896 w 956720"/>
                    <a:gd name="connsiteY30" fmla="*/ 771548 h 956720"/>
                    <a:gd name="connsiteX31" fmla="*/ 61770 w 956720"/>
                    <a:gd name="connsiteY31" fmla="*/ 771548 h 956720"/>
                    <a:gd name="connsiteX32" fmla="*/ 277757 w 956720"/>
                    <a:gd name="connsiteY32" fmla="*/ 925858 h 956720"/>
                    <a:gd name="connsiteX33" fmla="*/ 30862 w 956720"/>
                    <a:gd name="connsiteY33" fmla="*/ 925858 h 956720"/>
                    <a:gd name="connsiteX34" fmla="*/ 30862 w 956720"/>
                    <a:gd name="connsiteY34" fmla="*/ 802410 h 956720"/>
                    <a:gd name="connsiteX35" fmla="*/ 277757 w 956720"/>
                    <a:gd name="connsiteY35" fmla="*/ 802410 h 956720"/>
                    <a:gd name="connsiteX36" fmla="*/ 925858 w 956720"/>
                    <a:gd name="connsiteY36" fmla="*/ 833272 h 956720"/>
                    <a:gd name="connsiteX37" fmla="*/ 308619 w 956720"/>
                    <a:gd name="connsiteY37" fmla="*/ 833272 h 956720"/>
                    <a:gd name="connsiteX38" fmla="*/ 308619 w 956720"/>
                    <a:gd name="connsiteY38" fmla="*/ 771548 h 956720"/>
                    <a:gd name="connsiteX39" fmla="*/ 277757 w 956720"/>
                    <a:gd name="connsiteY39" fmla="*/ 771548 h 956720"/>
                    <a:gd name="connsiteX40" fmla="*/ 277757 w 956720"/>
                    <a:gd name="connsiteY40" fmla="*/ 735394 h 956720"/>
                    <a:gd name="connsiteX41" fmla="*/ 291306 w 956720"/>
                    <a:gd name="connsiteY41" fmla="*/ 702649 h 956720"/>
                    <a:gd name="connsiteX42" fmla="*/ 411559 w 956720"/>
                    <a:gd name="connsiteY42" fmla="*/ 582396 h 956720"/>
                    <a:gd name="connsiteX43" fmla="*/ 432067 w 956720"/>
                    <a:gd name="connsiteY43" fmla="*/ 532909 h 956720"/>
                    <a:gd name="connsiteX44" fmla="*/ 362072 w 956720"/>
                    <a:gd name="connsiteY44" fmla="*/ 462929 h 956720"/>
                    <a:gd name="connsiteX45" fmla="*/ 312585 w 956720"/>
                    <a:gd name="connsiteY45" fmla="*/ 483421 h 956720"/>
                    <a:gd name="connsiteX46" fmla="*/ 238625 w 956720"/>
                    <a:gd name="connsiteY46" fmla="*/ 557382 h 956720"/>
                    <a:gd name="connsiteX47" fmla="*/ 216034 w 956720"/>
                    <a:gd name="connsiteY47" fmla="*/ 569711 h 956720"/>
                    <a:gd name="connsiteX48" fmla="*/ 216034 w 956720"/>
                    <a:gd name="connsiteY48" fmla="*/ 246896 h 956720"/>
                    <a:gd name="connsiteX49" fmla="*/ 432067 w 956720"/>
                    <a:gd name="connsiteY49" fmla="*/ 246896 h 956720"/>
                    <a:gd name="connsiteX50" fmla="*/ 432067 w 956720"/>
                    <a:gd name="connsiteY50" fmla="*/ 30862 h 956720"/>
                    <a:gd name="connsiteX51" fmla="*/ 925858 w 956720"/>
                    <a:gd name="connsiteY51" fmla="*/ 30862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56720" h="956720">
                      <a:moveTo>
                        <a:pt x="956720" y="0"/>
                      </a:moveTo>
                      <a:lnTo>
                        <a:pt x="410248" y="0"/>
                      </a:lnTo>
                      <a:lnTo>
                        <a:pt x="185172" y="225076"/>
                      </a:lnTo>
                      <a:lnTo>
                        <a:pt x="185172" y="260104"/>
                      </a:lnTo>
                      <a:cubicBezTo>
                        <a:pt x="178953" y="263854"/>
                        <a:pt x="173043" y="268067"/>
                        <a:pt x="167874" y="273236"/>
                      </a:cubicBezTo>
                      <a:lnTo>
                        <a:pt x="89623" y="351487"/>
                      </a:lnTo>
                      <a:cubicBezTo>
                        <a:pt x="51725" y="389370"/>
                        <a:pt x="30862" y="439767"/>
                        <a:pt x="30862" y="493344"/>
                      </a:cubicBezTo>
                      <a:lnTo>
                        <a:pt x="30908" y="771548"/>
                      </a:lnTo>
                      <a:lnTo>
                        <a:pt x="0" y="771548"/>
                      </a:lnTo>
                      <a:lnTo>
                        <a:pt x="0" y="956720"/>
                      </a:lnTo>
                      <a:lnTo>
                        <a:pt x="308619" y="956720"/>
                      </a:lnTo>
                      <a:lnTo>
                        <a:pt x="308619" y="864134"/>
                      </a:lnTo>
                      <a:lnTo>
                        <a:pt x="956720" y="864134"/>
                      </a:lnTo>
                      <a:close/>
                      <a:moveTo>
                        <a:pt x="401205" y="52681"/>
                      </a:moveTo>
                      <a:lnTo>
                        <a:pt x="401205" y="216034"/>
                      </a:lnTo>
                      <a:lnTo>
                        <a:pt x="237853" y="216034"/>
                      </a:lnTo>
                      <a:close/>
                      <a:moveTo>
                        <a:pt x="61724" y="493344"/>
                      </a:moveTo>
                      <a:cubicBezTo>
                        <a:pt x="61724" y="448007"/>
                        <a:pt x="79377" y="405372"/>
                        <a:pt x="111442" y="373306"/>
                      </a:cubicBezTo>
                      <a:lnTo>
                        <a:pt x="185172" y="299577"/>
                      </a:lnTo>
                      <a:lnTo>
                        <a:pt x="185172" y="570946"/>
                      </a:lnTo>
                      <a:lnTo>
                        <a:pt x="154310" y="570946"/>
                      </a:lnTo>
                      <a:lnTo>
                        <a:pt x="154310" y="601808"/>
                      </a:lnTo>
                      <a:lnTo>
                        <a:pt x="205895" y="601808"/>
                      </a:lnTo>
                      <a:cubicBezTo>
                        <a:pt x="226496" y="601808"/>
                        <a:pt x="245877" y="593768"/>
                        <a:pt x="260444" y="579201"/>
                      </a:cubicBezTo>
                      <a:lnTo>
                        <a:pt x="334405" y="505241"/>
                      </a:lnTo>
                      <a:cubicBezTo>
                        <a:pt x="341703" y="497973"/>
                        <a:pt x="351780" y="493791"/>
                        <a:pt x="362072" y="493791"/>
                      </a:cubicBezTo>
                      <a:cubicBezTo>
                        <a:pt x="383645" y="493791"/>
                        <a:pt x="401205" y="511351"/>
                        <a:pt x="401205" y="532909"/>
                      </a:cubicBezTo>
                      <a:cubicBezTo>
                        <a:pt x="401205" y="543355"/>
                        <a:pt x="397131" y="553169"/>
                        <a:pt x="389740" y="560576"/>
                      </a:cubicBezTo>
                      <a:lnTo>
                        <a:pt x="269486" y="680830"/>
                      </a:lnTo>
                      <a:cubicBezTo>
                        <a:pt x="254920" y="695397"/>
                        <a:pt x="246896" y="714778"/>
                        <a:pt x="246896" y="735394"/>
                      </a:cubicBezTo>
                      <a:lnTo>
                        <a:pt x="246896" y="771548"/>
                      </a:lnTo>
                      <a:lnTo>
                        <a:pt x="61770" y="771548"/>
                      </a:lnTo>
                      <a:close/>
                      <a:moveTo>
                        <a:pt x="277757" y="925858"/>
                      </a:moveTo>
                      <a:lnTo>
                        <a:pt x="30862" y="925858"/>
                      </a:lnTo>
                      <a:lnTo>
                        <a:pt x="30862" y="802410"/>
                      </a:lnTo>
                      <a:lnTo>
                        <a:pt x="277757" y="802410"/>
                      </a:lnTo>
                      <a:close/>
                      <a:moveTo>
                        <a:pt x="925858" y="833272"/>
                      </a:moveTo>
                      <a:lnTo>
                        <a:pt x="308619" y="833272"/>
                      </a:lnTo>
                      <a:lnTo>
                        <a:pt x="308619" y="771548"/>
                      </a:lnTo>
                      <a:lnTo>
                        <a:pt x="277757" y="771548"/>
                      </a:lnTo>
                      <a:lnTo>
                        <a:pt x="277757" y="735394"/>
                      </a:lnTo>
                      <a:cubicBezTo>
                        <a:pt x="277757" y="723018"/>
                        <a:pt x="282572" y="711383"/>
                        <a:pt x="291306" y="702649"/>
                      </a:cubicBezTo>
                      <a:lnTo>
                        <a:pt x="411559" y="582396"/>
                      </a:lnTo>
                      <a:cubicBezTo>
                        <a:pt x="424784" y="569187"/>
                        <a:pt x="432067" y="551595"/>
                        <a:pt x="432067" y="532909"/>
                      </a:cubicBezTo>
                      <a:cubicBezTo>
                        <a:pt x="432067" y="494316"/>
                        <a:pt x="400665" y="462929"/>
                        <a:pt x="362072" y="462929"/>
                      </a:cubicBezTo>
                      <a:cubicBezTo>
                        <a:pt x="343385" y="462929"/>
                        <a:pt x="325809" y="470212"/>
                        <a:pt x="312585" y="483421"/>
                      </a:cubicBezTo>
                      <a:lnTo>
                        <a:pt x="238625" y="557382"/>
                      </a:lnTo>
                      <a:cubicBezTo>
                        <a:pt x="232437" y="563570"/>
                        <a:pt x="224505" y="567782"/>
                        <a:pt x="216034" y="569711"/>
                      </a:cubicBezTo>
                      <a:lnTo>
                        <a:pt x="216034" y="246896"/>
                      </a:lnTo>
                      <a:lnTo>
                        <a:pt x="432067" y="246896"/>
                      </a:lnTo>
                      <a:lnTo>
                        <a:pt x="432067" y="30862"/>
                      </a:lnTo>
                      <a:lnTo>
                        <a:pt x="925858"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6" name="PPT世界-5-6"/>
                <p:cNvSpPr/>
                <p:nvPr/>
              </p:nvSpPr>
              <p:spPr>
                <a:xfrm>
                  <a:off x="2680206" y="5103099"/>
                  <a:ext cx="506559" cy="413976"/>
                </a:xfrm>
                <a:custGeom>
                  <a:avLst/>
                  <a:gdLst>
                    <a:gd name="connsiteX0" fmla="*/ 0 w 506567"/>
                    <a:gd name="connsiteY0" fmla="*/ 253284 h 413982"/>
                    <a:gd name="connsiteX1" fmla="*/ 160698 w 506567"/>
                    <a:gd name="connsiteY1" fmla="*/ 413982 h 413982"/>
                    <a:gd name="connsiteX2" fmla="*/ 506568 w 506567"/>
                    <a:gd name="connsiteY2" fmla="*/ 68112 h 413982"/>
                    <a:gd name="connsiteX3" fmla="*/ 438456 w 506567"/>
                    <a:gd name="connsiteY3" fmla="*/ 0 h 413982"/>
                    <a:gd name="connsiteX4" fmla="*/ 160698 w 506567"/>
                    <a:gd name="connsiteY4" fmla="*/ 277757 h 413982"/>
                    <a:gd name="connsiteX5" fmla="*/ 68112 w 506567"/>
                    <a:gd name="connsiteY5" fmla="*/ 185172 h 413982"/>
                    <a:gd name="connsiteX6" fmla="*/ 438456 w 506567"/>
                    <a:gd name="connsiteY6" fmla="*/ 43639 h 413982"/>
                    <a:gd name="connsiteX7" fmla="*/ 462929 w 506567"/>
                    <a:gd name="connsiteY7" fmla="*/ 68112 h 413982"/>
                    <a:gd name="connsiteX8" fmla="*/ 160698 w 506567"/>
                    <a:gd name="connsiteY8" fmla="*/ 370343 h 413982"/>
                    <a:gd name="connsiteX9" fmla="*/ 43639 w 506567"/>
                    <a:gd name="connsiteY9" fmla="*/ 253284 h 413982"/>
                    <a:gd name="connsiteX10" fmla="*/ 68112 w 506567"/>
                    <a:gd name="connsiteY10" fmla="*/ 228810 h 413982"/>
                    <a:gd name="connsiteX11" fmla="*/ 160698 w 506567"/>
                    <a:gd name="connsiteY11" fmla="*/ 321396 h 41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567" h="413982">
                      <a:moveTo>
                        <a:pt x="0" y="253284"/>
                      </a:moveTo>
                      <a:lnTo>
                        <a:pt x="160698" y="413982"/>
                      </a:lnTo>
                      <a:lnTo>
                        <a:pt x="506568" y="68112"/>
                      </a:lnTo>
                      <a:lnTo>
                        <a:pt x="438456" y="0"/>
                      </a:lnTo>
                      <a:lnTo>
                        <a:pt x="160698" y="277757"/>
                      </a:lnTo>
                      <a:lnTo>
                        <a:pt x="68112" y="185172"/>
                      </a:lnTo>
                      <a:close/>
                      <a:moveTo>
                        <a:pt x="438456" y="43639"/>
                      </a:moveTo>
                      <a:lnTo>
                        <a:pt x="462929" y="68112"/>
                      </a:lnTo>
                      <a:lnTo>
                        <a:pt x="160698" y="370343"/>
                      </a:lnTo>
                      <a:lnTo>
                        <a:pt x="43639" y="253284"/>
                      </a:lnTo>
                      <a:lnTo>
                        <a:pt x="68112" y="228810"/>
                      </a:lnTo>
                      <a:lnTo>
                        <a:pt x="160698" y="321396"/>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7" name="PPT世界-5-7"/>
                <p:cNvSpPr/>
                <p:nvPr/>
              </p:nvSpPr>
              <p:spPr>
                <a:xfrm>
                  <a:off x="2748318" y="5556977"/>
                  <a:ext cx="432059" cy="277753"/>
                </a:xfrm>
                <a:custGeom>
                  <a:avLst/>
                  <a:gdLst>
                    <a:gd name="connsiteX0" fmla="*/ 0 w 432067"/>
                    <a:gd name="connsiteY0" fmla="*/ 277757 h 277757"/>
                    <a:gd name="connsiteX1" fmla="*/ 432067 w 432067"/>
                    <a:gd name="connsiteY1" fmla="*/ 277757 h 277757"/>
                    <a:gd name="connsiteX2" fmla="*/ 432067 w 432067"/>
                    <a:gd name="connsiteY2" fmla="*/ 0 h 277757"/>
                    <a:gd name="connsiteX3" fmla="*/ 0 w 432067"/>
                    <a:gd name="connsiteY3" fmla="*/ 0 h 277757"/>
                    <a:gd name="connsiteX4" fmla="*/ 30862 w 432067"/>
                    <a:gd name="connsiteY4" fmla="*/ 30862 h 277757"/>
                    <a:gd name="connsiteX5" fmla="*/ 401205 w 432067"/>
                    <a:gd name="connsiteY5" fmla="*/ 30862 h 277757"/>
                    <a:gd name="connsiteX6" fmla="*/ 401205 w 432067"/>
                    <a:gd name="connsiteY6" fmla="*/ 246896 h 277757"/>
                    <a:gd name="connsiteX7" fmla="*/ 30862 w 432067"/>
                    <a:gd name="connsiteY7" fmla="*/ 246896 h 27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67" h="277757">
                      <a:moveTo>
                        <a:pt x="0" y="277757"/>
                      </a:moveTo>
                      <a:lnTo>
                        <a:pt x="432067" y="277757"/>
                      </a:lnTo>
                      <a:lnTo>
                        <a:pt x="432067" y="0"/>
                      </a:lnTo>
                      <a:lnTo>
                        <a:pt x="0" y="0"/>
                      </a:lnTo>
                      <a:close/>
                      <a:moveTo>
                        <a:pt x="30862" y="30862"/>
                      </a:moveTo>
                      <a:lnTo>
                        <a:pt x="401205" y="30862"/>
                      </a:lnTo>
                      <a:lnTo>
                        <a:pt x="401205" y="246896"/>
                      </a:lnTo>
                      <a:lnTo>
                        <a:pt x="30862" y="246896"/>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8" name="PPT世界-5-8"/>
                <p:cNvSpPr/>
                <p:nvPr/>
              </p:nvSpPr>
              <p:spPr>
                <a:xfrm>
                  <a:off x="2810040" y="5618701"/>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9" name="PPT世界-5-9"/>
                <p:cNvSpPr/>
                <p:nvPr/>
              </p:nvSpPr>
              <p:spPr>
                <a:xfrm>
                  <a:off x="2871763" y="5618701"/>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0" name="PPT世界-5-10"/>
                <p:cNvSpPr/>
                <p:nvPr/>
              </p:nvSpPr>
              <p:spPr>
                <a:xfrm>
                  <a:off x="2933487" y="5618701"/>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1" name="PPT世界-5-11"/>
                <p:cNvSpPr/>
                <p:nvPr/>
              </p:nvSpPr>
              <p:spPr>
                <a:xfrm>
                  <a:off x="2810040" y="5680425"/>
                  <a:ext cx="308614" cy="30860"/>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2" name="PPT世界-5-12"/>
                <p:cNvSpPr/>
                <p:nvPr/>
              </p:nvSpPr>
              <p:spPr>
                <a:xfrm>
                  <a:off x="2810040" y="5742150"/>
                  <a:ext cx="308614" cy="30860"/>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3" name="PPT世界-5-13"/>
                <p:cNvSpPr/>
                <p:nvPr/>
              </p:nvSpPr>
              <p:spPr>
                <a:xfrm>
                  <a:off x="2748318" y="5094063"/>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4" name="PPT世界-5-14"/>
                <p:cNvSpPr/>
                <p:nvPr/>
              </p:nvSpPr>
              <p:spPr>
                <a:xfrm>
                  <a:off x="2748316" y="5155790"/>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5" name="PPT世界-5-15"/>
                <p:cNvSpPr/>
                <p:nvPr/>
              </p:nvSpPr>
              <p:spPr>
                <a:xfrm>
                  <a:off x="2748318" y="5217519"/>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6" name="PPT世界-5-16"/>
                <p:cNvSpPr/>
                <p:nvPr/>
              </p:nvSpPr>
              <p:spPr>
                <a:xfrm>
                  <a:off x="3149477" y="5495285"/>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7" name="PPT世界-5-17"/>
                <p:cNvSpPr/>
                <p:nvPr/>
              </p:nvSpPr>
              <p:spPr>
                <a:xfrm>
                  <a:off x="3149523" y="5433534"/>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8" name="PPT世界-5-18"/>
                <p:cNvSpPr/>
                <p:nvPr/>
              </p:nvSpPr>
              <p:spPr>
                <a:xfrm>
                  <a:off x="3149570" y="5371892"/>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grpSp>
        <p:nvGrpSpPr>
          <p:cNvPr id="39" name="PPT世界-6"/>
          <p:cNvGrpSpPr/>
          <p:nvPr/>
        </p:nvGrpSpPr>
        <p:grpSpPr>
          <a:xfrm>
            <a:off x="6096000" y="3502373"/>
            <a:ext cx="5276850" cy="1184750"/>
            <a:chOff x="6267450" y="3448893"/>
            <a:chExt cx="5276850" cy="1184750"/>
          </a:xfrm>
        </p:grpSpPr>
        <p:sp>
          <p:nvSpPr>
            <p:cNvPr id="40" name="PPT世界-6-1"/>
            <p:cNvSpPr/>
            <p:nvPr/>
          </p:nvSpPr>
          <p:spPr>
            <a:xfrm>
              <a:off x="6267450" y="3448893"/>
              <a:ext cx="5276850" cy="1184750"/>
            </a:xfrm>
            <a:prstGeom prst="roundRect">
              <a:avLst>
                <a:gd name="adj" fmla="val 11909"/>
              </a:avLst>
            </a:prstGeom>
            <a:solidFill>
              <a:schemeClr val="bg1"/>
            </a:solid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mn-ea"/>
              </a:endParaRPr>
            </a:p>
          </p:txBody>
        </p:sp>
        <p:sp>
          <p:nvSpPr>
            <p:cNvPr id="41" name="PPT世界-6-2"/>
            <p:cNvSpPr txBox="1"/>
            <p:nvPr/>
          </p:nvSpPr>
          <p:spPr>
            <a:xfrm>
              <a:off x="7824767" y="3603115"/>
              <a:ext cx="1860555" cy="331123"/>
            </a:xfrm>
            <a:prstGeom prst="rect">
              <a:avLst/>
            </a:prstGeom>
            <a:noFill/>
            <a:ln>
              <a:noFill/>
            </a:ln>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2" name="PPT世界-6-3"/>
            <p:cNvSpPr txBox="1"/>
            <p:nvPr/>
          </p:nvSpPr>
          <p:spPr>
            <a:xfrm>
              <a:off x="7824768" y="4000054"/>
              <a:ext cx="3424834" cy="479365"/>
            </a:xfrm>
            <a:prstGeom prst="rect">
              <a:avLst/>
            </a:prstGeom>
            <a:noFill/>
            <a:ln>
              <a:noFill/>
            </a:ln>
          </p:spPr>
          <p:txBody>
            <a:bodyPr wrap="square" lIns="0" tIns="0" rIns="0" bIns="0" rtlCol="0">
              <a:noAutofit/>
            </a:bodyPr>
            <a:lstStyle>
              <a:defPPr>
                <a:defRPr lang="zh-CN"/>
              </a:defPPr>
              <a:lvl1pPr>
                <a:lnSpc>
                  <a:spcPct val="130000"/>
                </a:lnSpc>
                <a:defRPr sz="1400">
                  <a:solidFill>
                    <a:schemeClr val="tx1">
                      <a:lumMod val="75000"/>
                      <a:lumOff val="25000"/>
                    </a:schemeClr>
                  </a:solidFill>
                  <a:latin typeface="+mn-ea"/>
                  <a:cs typeface="+mn-ea"/>
                </a:defRPr>
              </a:lvl1p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单击此处键入文本单击单击单击此处键入文本单击单击单击此处键入文本单击单击</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rPr>
                <a:t>。</a:t>
              </a:r>
            </a:p>
          </p:txBody>
        </p:sp>
        <p:grpSp>
          <p:nvGrpSpPr>
            <p:cNvPr id="43" name="组合 42"/>
            <p:cNvGrpSpPr/>
            <p:nvPr/>
          </p:nvGrpSpPr>
          <p:grpSpPr>
            <a:xfrm>
              <a:off x="6758616" y="3679386"/>
              <a:ext cx="723764" cy="723762"/>
              <a:chOff x="6659752" y="3580528"/>
              <a:chExt cx="921477" cy="921476"/>
            </a:xfrm>
          </p:grpSpPr>
          <p:sp>
            <p:nvSpPr>
              <p:cNvPr id="44" name="PPT世界-6-4"/>
              <p:cNvSpPr/>
              <p:nvPr/>
            </p:nvSpPr>
            <p:spPr>
              <a:xfrm>
                <a:off x="6659752" y="3580528"/>
                <a:ext cx="921477" cy="921476"/>
              </a:xfrm>
              <a:prstGeom prst="ellipse">
                <a:avLst/>
              </a:prstGeom>
              <a:solidFill>
                <a:schemeClr val="accent3"/>
              </a:solidFill>
              <a:ln>
                <a:noFill/>
              </a:ln>
              <a:effectLst>
                <a:outerShdw blurRad="203200" dist="101600" dir="5400000" sx="88000" sy="88000" algn="t" rotWithShape="0">
                  <a:schemeClr val="accent3">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3A6064">
                      <a:lumMod val="50000"/>
                    </a:srgb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45" name="图形 6"/>
              <p:cNvGrpSpPr/>
              <p:nvPr/>
            </p:nvGrpSpPr>
            <p:grpSpPr>
              <a:xfrm>
                <a:off x="6888713" y="3809484"/>
                <a:ext cx="463565" cy="461815"/>
                <a:chOff x="3618249" y="868869"/>
                <a:chExt cx="956704" cy="953106"/>
              </a:xfrm>
              <a:solidFill>
                <a:schemeClr val="bg1"/>
              </a:solidFill>
              <a:effectLst>
                <a:outerShdw blurRad="50800" dist="38100" dir="2700000" algn="tl" rotWithShape="0">
                  <a:prstClr val="black">
                    <a:alpha val="40000"/>
                  </a:prstClr>
                </a:outerShdw>
              </a:effectLst>
            </p:grpSpPr>
            <p:sp>
              <p:nvSpPr>
                <p:cNvPr id="46" name="PPT世界-6-5"/>
                <p:cNvSpPr/>
                <p:nvPr/>
              </p:nvSpPr>
              <p:spPr>
                <a:xfrm>
                  <a:off x="3618251" y="868869"/>
                  <a:ext cx="956702" cy="953106"/>
                </a:xfrm>
                <a:custGeom>
                  <a:avLst/>
                  <a:gdLst>
                    <a:gd name="connsiteX0" fmla="*/ 756118 w 956720"/>
                    <a:gd name="connsiteY0" fmla="*/ 771548 h 953109"/>
                    <a:gd name="connsiteX1" fmla="*/ 668284 w 956720"/>
                    <a:gd name="connsiteY1" fmla="*/ 771548 h 953109"/>
                    <a:gd name="connsiteX2" fmla="*/ 771548 w 956720"/>
                    <a:gd name="connsiteY2" fmla="*/ 509222 h 953109"/>
                    <a:gd name="connsiteX3" fmla="*/ 694301 w 956720"/>
                    <a:gd name="connsiteY3" fmla="*/ 277757 h 953109"/>
                    <a:gd name="connsiteX4" fmla="*/ 817841 w 956720"/>
                    <a:gd name="connsiteY4" fmla="*/ 277757 h 953109"/>
                    <a:gd name="connsiteX5" fmla="*/ 956720 w 956720"/>
                    <a:gd name="connsiteY5" fmla="*/ 138879 h 953109"/>
                    <a:gd name="connsiteX6" fmla="*/ 817841 w 956720"/>
                    <a:gd name="connsiteY6" fmla="*/ 0 h 953109"/>
                    <a:gd name="connsiteX7" fmla="*/ 725256 w 956720"/>
                    <a:gd name="connsiteY7" fmla="*/ 0 h 953109"/>
                    <a:gd name="connsiteX8" fmla="*/ 586377 w 956720"/>
                    <a:gd name="connsiteY8" fmla="*/ 138879 h 953109"/>
                    <a:gd name="connsiteX9" fmla="*/ 586377 w 956720"/>
                    <a:gd name="connsiteY9" fmla="*/ 179663 h 953109"/>
                    <a:gd name="connsiteX10" fmla="*/ 385774 w 956720"/>
                    <a:gd name="connsiteY10" fmla="*/ 123448 h 953109"/>
                    <a:gd name="connsiteX11" fmla="*/ 0 w 956720"/>
                    <a:gd name="connsiteY11" fmla="*/ 509222 h 953109"/>
                    <a:gd name="connsiteX12" fmla="*/ 103017 w 956720"/>
                    <a:gd name="connsiteY12" fmla="*/ 771548 h 953109"/>
                    <a:gd name="connsiteX13" fmla="*/ 92586 w 956720"/>
                    <a:gd name="connsiteY13" fmla="*/ 771548 h 953109"/>
                    <a:gd name="connsiteX14" fmla="*/ 92586 w 956720"/>
                    <a:gd name="connsiteY14" fmla="*/ 802410 h 953109"/>
                    <a:gd name="connsiteX15" fmla="*/ 385774 w 956720"/>
                    <a:gd name="connsiteY15" fmla="*/ 802410 h 953109"/>
                    <a:gd name="connsiteX16" fmla="*/ 678963 w 956720"/>
                    <a:gd name="connsiteY16" fmla="*/ 509222 h 953109"/>
                    <a:gd name="connsiteX17" fmla="*/ 385774 w 956720"/>
                    <a:gd name="connsiteY17" fmla="*/ 216034 h 953109"/>
                    <a:gd name="connsiteX18" fmla="*/ 92586 w 956720"/>
                    <a:gd name="connsiteY18" fmla="*/ 509222 h 953109"/>
                    <a:gd name="connsiteX19" fmla="*/ 254904 w 956720"/>
                    <a:gd name="connsiteY19" fmla="*/ 771548 h 953109"/>
                    <a:gd name="connsiteX20" fmla="*/ 146887 w 956720"/>
                    <a:gd name="connsiteY20" fmla="*/ 771548 h 953109"/>
                    <a:gd name="connsiteX21" fmla="*/ 30862 w 956720"/>
                    <a:gd name="connsiteY21" fmla="*/ 509222 h 953109"/>
                    <a:gd name="connsiteX22" fmla="*/ 385774 w 956720"/>
                    <a:gd name="connsiteY22" fmla="*/ 154310 h 953109"/>
                    <a:gd name="connsiteX23" fmla="*/ 586377 w 956720"/>
                    <a:gd name="connsiteY23" fmla="*/ 216666 h 953109"/>
                    <a:gd name="connsiteX24" fmla="*/ 586377 w 956720"/>
                    <a:gd name="connsiteY24" fmla="*/ 277757 h 953109"/>
                    <a:gd name="connsiteX25" fmla="*/ 654520 w 956720"/>
                    <a:gd name="connsiteY25" fmla="*/ 277757 h 953109"/>
                    <a:gd name="connsiteX26" fmla="*/ 740687 w 956720"/>
                    <a:gd name="connsiteY26" fmla="*/ 509222 h 953109"/>
                    <a:gd name="connsiteX27" fmla="*/ 385774 w 956720"/>
                    <a:gd name="connsiteY27" fmla="*/ 864134 h 953109"/>
                    <a:gd name="connsiteX28" fmla="*/ 123448 w 956720"/>
                    <a:gd name="connsiteY28" fmla="*/ 864134 h 953109"/>
                    <a:gd name="connsiteX29" fmla="*/ 123448 w 956720"/>
                    <a:gd name="connsiteY29" fmla="*/ 894996 h 953109"/>
                    <a:gd name="connsiteX30" fmla="*/ 385774 w 956720"/>
                    <a:gd name="connsiteY30" fmla="*/ 894996 h 953109"/>
                    <a:gd name="connsiteX31" fmla="*/ 756118 w 956720"/>
                    <a:gd name="connsiteY31" fmla="*/ 894996 h 953109"/>
                    <a:gd name="connsiteX32" fmla="*/ 756118 w 956720"/>
                    <a:gd name="connsiteY32" fmla="*/ 953109 h 953109"/>
                    <a:gd name="connsiteX33" fmla="*/ 955856 w 956720"/>
                    <a:gd name="connsiteY33" fmla="*/ 833272 h 953109"/>
                    <a:gd name="connsiteX34" fmla="*/ 756118 w 956720"/>
                    <a:gd name="connsiteY34" fmla="*/ 713435 h 953109"/>
                    <a:gd name="connsiteX35" fmla="*/ 123448 w 956720"/>
                    <a:gd name="connsiteY35" fmla="*/ 509222 h 953109"/>
                    <a:gd name="connsiteX36" fmla="*/ 385774 w 956720"/>
                    <a:gd name="connsiteY36" fmla="*/ 246896 h 953109"/>
                    <a:gd name="connsiteX37" fmla="*/ 648101 w 956720"/>
                    <a:gd name="connsiteY37" fmla="*/ 509222 h 953109"/>
                    <a:gd name="connsiteX38" fmla="*/ 385774 w 956720"/>
                    <a:gd name="connsiteY38" fmla="*/ 771548 h 953109"/>
                    <a:gd name="connsiteX39" fmla="*/ 123448 w 956720"/>
                    <a:gd name="connsiteY39" fmla="*/ 509222 h 953109"/>
                    <a:gd name="connsiteX40" fmla="*/ 617239 w 956720"/>
                    <a:gd name="connsiteY40" fmla="*/ 138879 h 953109"/>
                    <a:gd name="connsiteX41" fmla="*/ 725256 w 956720"/>
                    <a:gd name="connsiteY41" fmla="*/ 30862 h 953109"/>
                    <a:gd name="connsiteX42" fmla="*/ 817841 w 956720"/>
                    <a:gd name="connsiteY42" fmla="*/ 30862 h 953109"/>
                    <a:gd name="connsiteX43" fmla="*/ 925858 w 956720"/>
                    <a:gd name="connsiteY43" fmla="*/ 138879 h 953109"/>
                    <a:gd name="connsiteX44" fmla="*/ 817841 w 956720"/>
                    <a:gd name="connsiteY44" fmla="*/ 246896 h 953109"/>
                    <a:gd name="connsiteX45" fmla="*/ 617239 w 956720"/>
                    <a:gd name="connsiteY45" fmla="*/ 246896 h 953109"/>
                    <a:gd name="connsiteX46" fmla="*/ 786979 w 956720"/>
                    <a:gd name="connsiteY46" fmla="*/ 767938 h 953109"/>
                    <a:gd name="connsiteX47" fmla="*/ 895860 w 956720"/>
                    <a:gd name="connsiteY47" fmla="*/ 833272 h 953109"/>
                    <a:gd name="connsiteX48" fmla="*/ 786979 w 956720"/>
                    <a:gd name="connsiteY48" fmla="*/ 898607 h 953109"/>
                    <a:gd name="connsiteX49" fmla="*/ 786979 w 956720"/>
                    <a:gd name="connsiteY49" fmla="*/ 864134 h 953109"/>
                    <a:gd name="connsiteX50" fmla="*/ 536890 w 956720"/>
                    <a:gd name="connsiteY50" fmla="*/ 864134 h 953109"/>
                    <a:gd name="connsiteX51" fmla="*/ 636080 w 956720"/>
                    <a:gd name="connsiteY51" fmla="*/ 802410 h 953109"/>
                    <a:gd name="connsiteX52" fmla="*/ 786979 w 956720"/>
                    <a:gd name="connsiteY52" fmla="*/ 802410 h 953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56720" h="953109">
                      <a:moveTo>
                        <a:pt x="756118" y="771548"/>
                      </a:moveTo>
                      <a:lnTo>
                        <a:pt x="668284" y="771548"/>
                      </a:lnTo>
                      <a:cubicBezTo>
                        <a:pt x="732292" y="702665"/>
                        <a:pt x="771548" y="610465"/>
                        <a:pt x="771548" y="509222"/>
                      </a:cubicBezTo>
                      <a:cubicBezTo>
                        <a:pt x="771548" y="425278"/>
                        <a:pt x="744266" y="344296"/>
                        <a:pt x="694301" y="277757"/>
                      </a:cubicBezTo>
                      <a:lnTo>
                        <a:pt x="817841" y="277757"/>
                      </a:lnTo>
                      <a:cubicBezTo>
                        <a:pt x="894410" y="277757"/>
                        <a:pt x="956720" y="215447"/>
                        <a:pt x="956720" y="138879"/>
                      </a:cubicBezTo>
                      <a:cubicBezTo>
                        <a:pt x="956720" y="62310"/>
                        <a:pt x="894410" y="0"/>
                        <a:pt x="817841" y="0"/>
                      </a:cubicBezTo>
                      <a:lnTo>
                        <a:pt x="725256" y="0"/>
                      </a:lnTo>
                      <a:cubicBezTo>
                        <a:pt x="648687" y="0"/>
                        <a:pt x="586377" y="62310"/>
                        <a:pt x="586377" y="138879"/>
                      </a:cubicBezTo>
                      <a:lnTo>
                        <a:pt x="586377" y="179663"/>
                      </a:lnTo>
                      <a:cubicBezTo>
                        <a:pt x="526057" y="142814"/>
                        <a:pt x="457297" y="123448"/>
                        <a:pt x="385774" y="123448"/>
                      </a:cubicBezTo>
                      <a:cubicBezTo>
                        <a:pt x="173058" y="123448"/>
                        <a:pt x="0" y="296506"/>
                        <a:pt x="0" y="509222"/>
                      </a:cubicBezTo>
                      <a:cubicBezTo>
                        <a:pt x="0" y="606900"/>
                        <a:pt x="37173" y="700535"/>
                        <a:pt x="103017" y="771548"/>
                      </a:cubicBezTo>
                      <a:lnTo>
                        <a:pt x="92586" y="771548"/>
                      </a:lnTo>
                      <a:lnTo>
                        <a:pt x="92586" y="802410"/>
                      </a:lnTo>
                      <a:lnTo>
                        <a:pt x="385774" y="802410"/>
                      </a:lnTo>
                      <a:cubicBezTo>
                        <a:pt x="547445" y="802410"/>
                        <a:pt x="678963" y="670892"/>
                        <a:pt x="678963" y="509222"/>
                      </a:cubicBezTo>
                      <a:cubicBezTo>
                        <a:pt x="678963" y="347552"/>
                        <a:pt x="547445" y="216034"/>
                        <a:pt x="385774" y="216034"/>
                      </a:cubicBezTo>
                      <a:cubicBezTo>
                        <a:pt x="224104" y="216034"/>
                        <a:pt x="92586" y="347552"/>
                        <a:pt x="92586" y="509222"/>
                      </a:cubicBezTo>
                      <a:cubicBezTo>
                        <a:pt x="92586" y="623874"/>
                        <a:pt x="158754" y="723373"/>
                        <a:pt x="254904" y="771548"/>
                      </a:cubicBezTo>
                      <a:lnTo>
                        <a:pt x="146887" y="771548"/>
                      </a:lnTo>
                      <a:cubicBezTo>
                        <a:pt x="73127" y="704331"/>
                        <a:pt x="30862" y="609091"/>
                        <a:pt x="30862" y="509222"/>
                      </a:cubicBezTo>
                      <a:cubicBezTo>
                        <a:pt x="30862" y="313526"/>
                        <a:pt x="190079" y="154310"/>
                        <a:pt x="385774" y="154310"/>
                      </a:cubicBezTo>
                      <a:cubicBezTo>
                        <a:pt x="458053" y="154310"/>
                        <a:pt x="527168" y="175975"/>
                        <a:pt x="586377" y="216666"/>
                      </a:cubicBezTo>
                      <a:lnTo>
                        <a:pt x="586377" y="277757"/>
                      </a:lnTo>
                      <a:lnTo>
                        <a:pt x="654520" y="277757"/>
                      </a:lnTo>
                      <a:cubicBezTo>
                        <a:pt x="710010" y="342135"/>
                        <a:pt x="740687" y="423981"/>
                        <a:pt x="740687" y="509222"/>
                      </a:cubicBezTo>
                      <a:cubicBezTo>
                        <a:pt x="740687" y="704918"/>
                        <a:pt x="581470" y="864134"/>
                        <a:pt x="385774" y="864134"/>
                      </a:cubicBezTo>
                      <a:lnTo>
                        <a:pt x="123448" y="864134"/>
                      </a:lnTo>
                      <a:lnTo>
                        <a:pt x="123448" y="894996"/>
                      </a:lnTo>
                      <a:lnTo>
                        <a:pt x="385774" y="894996"/>
                      </a:lnTo>
                      <a:lnTo>
                        <a:pt x="756118" y="894996"/>
                      </a:lnTo>
                      <a:lnTo>
                        <a:pt x="756118" y="953109"/>
                      </a:lnTo>
                      <a:lnTo>
                        <a:pt x="955856" y="833272"/>
                      </a:lnTo>
                      <a:lnTo>
                        <a:pt x="756118" y="713435"/>
                      </a:lnTo>
                      <a:close/>
                      <a:moveTo>
                        <a:pt x="123448" y="509222"/>
                      </a:moveTo>
                      <a:cubicBezTo>
                        <a:pt x="123448" y="364572"/>
                        <a:pt x="241124" y="246896"/>
                        <a:pt x="385774" y="246896"/>
                      </a:cubicBezTo>
                      <a:cubicBezTo>
                        <a:pt x="530424" y="246896"/>
                        <a:pt x="648101" y="364572"/>
                        <a:pt x="648101" y="509222"/>
                      </a:cubicBezTo>
                      <a:cubicBezTo>
                        <a:pt x="648101" y="653872"/>
                        <a:pt x="530424" y="771548"/>
                        <a:pt x="385774" y="771548"/>
                      </a:cubicBezTo>
                      <a:cubicBezTo>
                        <a:pt x="241124" y="771548"/>
                        <a:pt x="123448" y="653872"/>
                        <a:pt x="123448" y="509222"/>
                      </a:cubicBezTo>
                      <a:close/>
                      <a:moveTo>
                        <a:pt x="617239" y="138879"/>
                      </a:moveTo>
                      <a:cubicBezTo>
                        <a:pt x="617239" y="79315"/>
                        <a:pt x="665692" y="30862"/>
                        <a:pt x="725256" y="30862"/>
                      </a:cubicBezTo>
                      <a:lnTo>
                        <a:pt x="817841" y="30862"/>
                      </a:lnTo>
                      <a:cubicBezTo>
                        <a:pt x="877405" y="30862"/>
                        <a:pt x="925858" y="79315"/>
                        <a:pt x="925858" y="138879"/>
                      </a:cubicBezTo>
                      <a:cubicBezTo>
                        <a:pt x="925858" y="198442"/>
                        <a:pt x="877405" y="246896"/>
                        <a:pt x="817841" y="246896"/>
                      </a:cubicBezTo>
                      <a:lnTo>
                        <a:pt x="617239" y="246896"/>
                      </a:lnTo>
                      <a:close/>
                      <a:moveTo>
                        <a:pt x="786979" y="767938"/>
                      </a:moveTo>
                      <a:lnTo>
                        <a:pt x="895860" y="833272"/>
                      </a:lnTo>
                      <a:lnTo>
                        <a:pt x="786979" y="898607"/>
                      </a:lnTo>
                      <a:lnTo>
                        <a:pt x="786979" y="864134"/>
                      </a:lnTo>
                      <a:lnTo>
                        <a:pt x="536890" y="864134"/>
                      </a:lnTo>
                      <a:cubicBezTo>
                        <a:pt x="573153" y="848642"/>
                        <a:pt x="606514" y="827686"/>
                        <a:pt x="636080" y="802410"/>
                      </a:cubicBezTo>
                      <a:lnTo>
                        <a:pt x="786979" y="802410"/>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7" name="PPT世界-6-6"/>
                <p:cNvSpPr/>
                <p:nvPr/>
              </p:nvSpPr>
              <p:spPr>
                <a:xfrm>
                  <a:off x="3649113" y="1640418"/>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8" name="PPT世界-6-7"/>
                <p:cNvSpPr/>
                <p:nvPr/>
              </p:nvSpPr>
              <p:spPr>
                <a:xfrm>
                  <a:off x="3618249" y="1733004"/>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9" name="PPT世界-6-8"/>
                <p:cNvSpPr/>
                <p:nvPr/>
              </p:nvSpPr>
              <p:spPr>
                <a:xfrm>
                  <a:off x="3679973" y="1733004"/>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0" name="PPT世界-6-9"/>
                <p:cNvSpPr/>
                <p:nvPr/>
              </p:nvSpPr>
              <p:spPr>
                <a:xfrm>
                  <a:off x="3772557" y="1146627"/>
                  <a:ext cx="462921" cy="462929"/>
                </a:xfrm>
                <a:custGeom>
                  <a:avLst/>
                  <a:gdLst>
                    <a:gd name="connsiteX0" fmla="*/ 462929 w 462929"/>
                    <a:gd name="connsiteY0" fmla="*/ 231465 h 462929"/>
                    <a:gd name="connsiteX1" fmla="*/ 231465 w 462929"/>
                    <a:gd name="connsiteY1" fmla="*/ 0 h 462929"/>
                    <a:gd name="connsiteX2" fmla="*/ 0 w 462929"/>
                    <a:gd name="connsiteY2" fmla="*/ 231465 h 462929"/>
                    <a:gd name="connsiteX3" fmla="*/ 231465 w 462929"/>
                    <a:gd name="connsiteY3" fmla="*/ 462929 h 462929"/>
                    <a:gd name="connsiteX4" fmla="*/ 462929 w 462929"/>
                    <a:gd name="connsiteY4" fmla="*/ 231465 h 462929"/>
                    <a:gd name="connsiteX5" fmla="*/ 122352 w 462929"/>
                    <a:gd name="connsiteY5" fmla="*/ 318758 h 462929"/>
                    <a:gd name="connsiteX6" fmla="*/ 79284 w 462929"/>
                    <a:gd name="connsiteY6" fmla="*/ 361825 h 462929"/>
                    <a:gd name="connsiteX7" fmla="*/ 31633 w 462929"/>
                    <a:gd name="connsiteY7" fmla="*/ 246911 h 462929"/>
                    <a:gd name="connsiteX8" fmla="*/ 92586 w 462929"/>
                    <a:gd name="connsiteY8" fmla="*/ 246911 h 462929"/>
                    <a:gd name="connsiteX9" fmla="*/ 92586 w 462929"/>
                    <a:gd name="connsiteY9" fmla="*/ 216049 h 462929"/>
                    <a:gd name="connsiteX10" fmla="*/ 31649 w 462929"/>
                    <a:gd name="connsiteY10" fmla="*/ 216049 h 462929"/>
                    <a:gd name="connsiteX11" fmla="*/ 79300 w 462929"/>
                    <a:gd name="connsiteY11" fmla="*/ 101135 h 462929"/>
                    <a:gd name="connsiteX12" fmla="*/ 122368 w 462929"/>
                    <a:gd name="connsiteY12" fmla="*/ 144202 h 462929"/>
                    <a:gd name="connsiteX13" fmla="*/ 144187 w 462929"/>
                    <a:gd name="connsiteY13" fmla="*/ 122383 h 462929"/>
                    <a:gd name="connsiteX14" fmla="*/ 101119 w 462929"/>
                    <a:gd name="connsiteY14" fmla="*/ 79315 h 462929"/>
                    <a:gd name="connsiteX15" fmla="*/ 216034 w 462929"/>
                    <a:gd name="connsiteY15" fmla="*/ 31664 h 462929"/>
                    <a:gd name="connsiteX16" fmla="*/ 216034 w 462929"/>
                    <a:gd name="connsiteY16" fmla="*/ 92586 h 462929"/>
                    <a:gd name="connsiteX17" fmla="*/ 246896 w 462929"/>
                    <a:gd name="connsiteY17" fmla="*/ 92586 h 462929"/>
                    <a:gd name="connsiteX18" fmla="*/ 246896 w 462929"/>
                    <a:gd name="connsiteY18" fmla="*/ 31649 h 462929"/>
                    <a:gd name="connsiteX19" fmla="*/ 361810 w 462929"/>
                    <a:gd name="connsiteY19" fmla="*/ 79300 h 462929"/>
                    <a:gd name="connsiteX20" fmla="*/ 318742 w 462929"/>
                    <a:gd name="connsiteY20" fmla="*/ 122368 h 462929"/>
                    <a:gd name="connsiteX21" fmla="*/ 340561 w 462929"/>
                    <a:gd name="connsiteY21" fmla="*/ 144187 h 462929"/>
                    <a:gd name="connsiteX22" fmla="*/ 383629 w 462929"/>
                    <a:gd name="connsiteY22" fmla="*/ 101119 h 462929"/>
                    <a:gd name="connsiteX23" fmla="*/ 431280 w 462929"/>
                    <a:gd name="connsiteY23" fmla="*/ 216034 h 462929"/>
                    <a:gd name="connsiteX24" fmla="*/ 370343 w 462929"/>
                    <a:gd name="connsiteY24" fmla="*/ 216034 h 462929"/>
                    <a:gd name="connsiteX25" fmla="*/ 370343 w 462929"/>
                    <a:gd name="connsiteY25" fmla="*/ 246896 h 462929"/>
                    <a:gd name="connsiteX26" fmla="*/ 431280 w 462929"/>
                    <a:gd name="connsiteY26" fmla="*/ 246896 h 462929"/>
                    <a:gd name="connsiteX27" fmla="*/ 383629 w 462929"/>
                    <a:gd name="connsiteY27" fmla="*/ 361810 h 462929"/>
                    <a:gd name="connsiteX28" fmla="*/ 340561 w 462929"/>
                    <a:gd name="connsiteY28" fmla="*/ 318742 h 462929"/>
                    <a:gd name="connsiteX29" fmla="*/ 318742 w 462929"/>
                    <a:gd name="connsiteY29" fmla="*/ 340561 h 462929"/>
                    <a:gd name="connsiteX30" fmla="*/ 361810 w 462929"/>
                    <a:gd name="connsiteY30" fmla="*/ 383629 h 462929"/>
                    <a:gd name="connsiteX31" fmla="*/ 246896 w 462929"/>
                    <a:gd name="connsiteY31" fmla="*/ 431280 h 462929"/>
                    <a:gd name="connsiteX32" fmla="*/ 246896 w 462929"/>
                    <a:gd name="connsiteY32" fmla="*/ 370343 h 462929"/>
                    <a:gd name="connsiteX33" fmla="*/ 216034 w 462929"/>
                    <a:gd name="connsiteY33" fmla="*/ 370343 h 462929"/>
                    <a:gd name="connsiteX34" fmla="*/ 216034 w 462929"/>
                    <a:gd name="connsiteY34" fmla="*/ 431280 h 462929"/>
                    <a:gd name="connsiteX35" fmla="*/ 101119 w 462929"/>
                    <a:gd name="connsiteY35" fmla="*/ 383629 h 462929"/>
                    <a:gd name="connsiteX36" fmla="*/ 144187 w 462929"/>
                    <a:gd name="connsiteY36" fmla="*/ 340561 h 462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62929" h="462929">
                      <a:moveTo>
                        <a:pt x="462929" y="231465"/>
                      </a:moveTo>
                      <a:cubicBezTo>
                        <a:pt x="462929" y="103835"/>
                        <a:pt x="359094" y="0"/>
                        <a:pt x="231465" y="0"/>
                      </a:cubicBezTo>
                      <a:cubicBezTo>
                        <a:pt x="103835" y="0"/>
                        <a:pt x="0" y="103835"/>
                        <a:pt x="0" y="231465"/>
                      </a:cubicBezTo>
                      <a:cubicBezTo>
                        <a:pt x="0" y="359094"/>
                        <a:pt x="103835" y="462929"/>
                        <a:pt x="231465" y="462929"/>
                      </a:cubicBezTo>
                      <a:cubicBezTo>
                        <a:pt x="359094" y="462929"/>
                        <a:pt x="462929" y="359094"/>
                        <a:pt x="462929" y="231465"/>
                      </a:cubicBezTo>
                      <a:close/>
                      <a:moveTo>
                        <a:pt x="122352" y="318758"/>
                      </a:moveTo>
                      <a:lnTo>
                        <a:pt x="79284" y="361825"/>
                      </a:lnTo>
                      <a:cubicBezTo>
                        <a:pt x="52326" y="330408"/>
                        <a:pt x="34982" y="290611"/>
                        <a:pt x="31633" y="246911"/>
                      </a:cubicBezTo>
                      <a:lnTo>
                        <a:pt x="92586" y="246911"/>
                      </a:lnTo>
                      <a:lnTo>
                        <a:pt x="92586" y="216049"/>
                      </a:lnTo>
                      <a:lnTo>
                        <a:pt x="31649" y="216049"/>
                      </a:lnTo>
                      <a:cubicBezTo>
                        <a:pt x="34997" y="172333"/>
                        <a:pt x="52342" y="132552"/>
                        <a:pt x="79300" y="101135"/>
                      </a:cubicBezTo>
                      <a:lnTo>
                        <a:pt x="122368" y="144202"/>
                      </a:lnTo>
                      <a:lnTo>
                        <a:pt x="144187" y="122383"/>
                      </a:lnTo>
                      <a:lnTo>
                        <a:pt x="101119" y="79315"/>
                      </a:lnTo>
                      <a:cubicBezTo>
                        <a:pt x="132537" y="52357"/>
                        <a:pt x="172333" y="35013"/>
                        <a:pt x="216034" y="31664"/>
                      </a:cubicBezTo>
                      <a:lnTo>
                        <a:pt x="216034" y="92586"/>
                      </a:lnTo>
                      <a:lnTo>
                        <a:pt x="246896" y="92586"/>
                      </a:lnTo>
                      <a:lnTo>
                        <a:pt x="246896" y="31649"/>
                      </a:lnTo>
                      <a:cubicBezTo>
                        <a:pt x="290611" y="34997"/>
                        <a:pt x="330392" y="52342"/>
                        <a:pt x="361810" y="79300"/>
                      </a:cubicBezTo>
                      <a:lnTo>
                        <a:pt x="318742" y="122368"/>
                      </a:lnTo>
                      <a:lnTo>
                        <a:pt x="340561" y="144187"/>
                      </a:lnTo>
                      <a:lnTo>
                        <a:pt x="383629" y="101119"/>
                      </a:lnTo>
                      <a:cubicBezTo>
                        <a:pt x="410587" y="132537"/>
                        <a:pt x="427932" y="172333"/>
                        <a:pt x="431280" y="216034"/>
                      </a:cubicBezTo>
                      <a:lnTo>
                        <a:pt x="370343" y="216034"/>
                      </a:lnTo>
                      <a:lnTo>
                        <a:pt x="370343" y="246896"/>
                      </a:lnTo>
                      <a:lnTo>
                        <a:pt x="431280" y="246896"/>
                      </a:lnTo>
                      <a:cubicBezTo>
                        <a:pt x="427932" y="290611"/>
                        <a:pt x="410587" y="330392"/>
                        <a:pt x="383629" y="361810"/>
                      </a:cubicBezTo>
                      <a:lnTo>
                        <a:pt x="340561" y="318742"/>
                      </a:lnTo>
                      <a:lnTo>
                        <a:pt x="318742" y="340561"/>
                      </a:lnTo>
                      <a:lnTo>
                        <a:pt x="361810" y="383629"/>
                      </a:lnTo>
                      <a:cubicBezTo>
                        <a:pt x="330392" y="410587"/>
                        <a:pt x="290596" y="427932"/>
                        <a:pt x="246896" y="431280"/>
                      </a:cubicBezTo>
                      <a:lnTo>
                        <a:pt x="246896" y="370343"/>
                      </a:lnTo>
                      <a:lnTo>
                        <a:pt x="216034" y="370343"/>
                      </a:lnTo>
                      <a:lnTo>
                        <a:pt x="216034" y="431280"/>
                      </a:lnTo>
                      <a:cubicBezTo>
                        <a:pt x="172318" y="427932"/>
                        <a:pt x="132537" y="410587"/>
                        <a:pt x="101119" y="383629"/>
                      </a:cubicBezTo>
                      <a:lnTo>
                        <a:pt x="144187" y="340561"/>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1" name="PPT世界-6-10"/>
                <p:cNvSpPr/>
                <p:nvPr/>
              </p:nvSpPr>
              <p:spPr>
                <a:xfrm>
                  <a:off x="3957729" y="1270075"/>
                  <a:ext cx="118924" cy="180649"/>
                </a:xfrm>
                <a:custGeom>
                  <a:avLst/>
                  <a:gdLst>
                    <a:gd name="connsiteX0" fmla="*/ 46293 w 118926"/>
                    <a:gd name="connsiteY0" fmla="*/ 154310 h 180650"/>
                    <a:gd name="connsiteX1" fmla="*/ 66122 w 118926"/>
                    <a:gd name="connsiteY1" fmla="*/ 149665 h 180650"/>
                    <a:gd name="connsiteX2" fmla="*/ 97107 w 118926"/>
                    <a:gd name="connsiteY2" fmla="*/ 180650 h 180650"/>
                    <a:gd name="connsiteX3" fmla="*/ 118926 w 118926"/>
                    <a:gd name="connsiteY3" fmla="*/ 158831 h 180650"/>
                    <a:gd name="connsiteX4" fmla="*/ 87941 w 118926"/>
                    <a:gd name="connsiteY4" fmla="*/ 127846 h 180650"/>
                    <a:gd name="connsiteX5" fmla="*/ 92586 w 118926"/>
                    <a:gd name="connsiteY5" fmla="*/ 108017 h 180650"/>
                    <a:gd name="connsiteX6" fmla="*/ 61724 w 118926"/>
                    <a:gd name="connsiteY6" fmla="*/ 64563 h 180650"/>
                    <a:gd name="connsiteX7" fmla="*/ 61724 w 118926"/>
                    <a:gd name="connsiteY7" fmla="*/ 0 h 180650"/>
                    <a:gd name="connsiteX8" fmla="*/ 30862 w 118926"/>
                    <a:gd name="connsiteY8" fmla="*/ 0 h 180650"/>
                    <a:gd name="connsiteX9" fmla="*/ 30862 w 118926"/>
                    <a:gd name="connsiteY9" fmla="*/ 64563 h 180650"/>
                    <a:gd name="connsiteX10" fmla="*/ 0 w 118926"/>
                    <a:gd name="connsiteY10" fmla="*/ 108017 h 180650"/>
                    <a:gd name="connsiteX11" fmla="*/ 46293 w 118926"/>
                    <a:gd name="connsiteY11" fmla="*/ 154310 h 180650"/>
                    <a:gd name="connsiteX12" fmla="*/ 46293 w 118926"/>
                    <a:gd name="connsiteY12" fmla="*/ 92586 h 180650"/>
                    <a:gd name="connsiteX13" fmla="*/ 61724 w 118926"/>
                    <a:gd name="connsiteY13" fmla="*/ 108017 h 180650"/>
                    <a:gd name="connsiteX14" fmla="*/ 46293 w 118926"/>
                    <a:gd name="connsiteY14" fmla="*/ 123448 h 180650"/>
                    <a:gd name="connsiteX15" fmla="*/ 30862 w 118926"/>
                    <a:gd name="connsiteY15" fmla="*/ 108017 h 180650"/>
                    <a:gd name="connsiteX16" fmla="*/ 46293 w 118926"/>
                    <a:gd name="connsiteY16" fmla="*/ 92586 h 18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926" h="180650">
                      <a:moveTo>
                        <a:pt x="46293" y="154310"/>
                      </a:moveTo>
                      <a:cubicBezTo>
                        <a:pt x="53422" y="154310"/>
                        <a:pt x="60088" y="152566"/>
                        <a:pt x="66122" y="149665"/>
                      </a:cubicBezTo>
                      <a:lnTo>
                        <a:pt x="97107" y="180650"/>
                      </a:lnTo>
                      <a:lnTo>
                        <a:pt x="118926" y="158831"/>
                      </a:lnTo>
                      <a:lnTo>
                        <a:pt x="87941" y="127846"/>
                      </a:lnTo>
                      <a:cubicBezTo>
                        <a:pt x="90842" y="121812"/>
                        <a:pt x="92586" y="115146"/>
                        <a:pt x="92586" y="108017"/>
                      </a:cubicBezTo>
                      <a:cubicBezTo>
                        <a:pt x="92586" y="87926"/>
                        <a:pt x="79639" y="70952"/>
                        <a:pt x="61724" y="64563"/>
                      </a:cubicBezTo>
                      <a:lnTo>
                        <a:pt x="61724" y="0"/>
                      </a:lnTo>
                      <a:lnTo>
                        <a:pt x="30862" y="0"/>
                      </a:lnTo>
                      <a:lnTo>
                        <a:pt x="30862" y="64563"/>
                      </a:lnTo>
                      <a:cubicBezTo>
                        <a:pt x="12947" y="70952"/>
                        <a:pt x="0" y="87926"/>
                        <a:pt x="0" y="108017"/>
                      </a:cubicBezTo>
                      <a:cubicBezTo>
                        <a:pt x="0" y="133540"/>
                        <a:pt x="20770" y="154310"/>
                        <a:pt x="46293" y="154310"/>
                      </a:cubicBezTo>
                      <a:close/>
                      <a:moveTo>
                        <a:pt x="46293" y="92586"/>
                      </a:moveTo>
                      <a:cubicBezTo>
                        <a:pt x="54795" y="92586"/>
                        <a:pt x="61724" y="99514"/>
                        <a:pt x="61724" y="108017"/>
                      </a:cubicBezTo>
                      <a:cubicBezTo>
                        <a:pt x="61724" y="116519"/>
                        <a:pt x="54795" y="123448"/>
                        <a:pt x="46293" y="123448"/>
                      </a:cubicBezTo>
                      <a:cubicBezTo>
                        <a:pt x="37790" y="123448"/>
                        <a:pt x="30862" y="116519"/>
                        <a:pt x="30862" y="108017"/>
                      </a:cubicBezTo>
                      <a:cubicBezTo>
                        <a:pt x="30862" y="99514"/>
                        <a:pt x="37790" y="92586"/>
                        <a:pt x="46293" y="92586"/>
                      </a:cubicBez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2" name="PPT世界-6-11"/>
                <p:cNvSpPr/>
                <p:nvPr/>
              </p:nvSpPr>
              <p:spPr>
                <a:xfrm>
                  <a:off x="4312643" y="930596"/>
                  <a:ext cx="154308" cy="30860"/>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3" name="PPT世界-6-12"/>
                <p:cNvSpPr/>
                <p:nvPr/>
              </p:nvSpPr>
              <p:spPr>
                <a:xfrm>
                  <a:off x="4312639" y="992317"/>
                  <a:ext cx="154308" cy="30860"/>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4" name="PPT世界-6-13"/>
                <p:cNvSpPr/>
                <p:nvPr/>
              </p:nvSpPr>
              <p:spPr>
                <a:xfrm>
                  <a:off x="4436097" y="1054042"/>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5" name="PPT世界-6-14"/>
                <p:cNvSpPr/>
                <p:nvPr/>
              </p:nvSpPr>
              <p:spPr>
                <a:xfrm>
                  <a:off x="4374363" y="1054017"/>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6" name="PPT世界-6-15"/>
                <p:cNvSpPr/>
                <p:nvPr/>
              </p:nvSpPr>
              <p:spPr>
                <a:xfrm>
                  <a:off x="4312709" y="1054040"/>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grpSp>
        <p:nvGrpSpPr>
          <p:cNvPr id="57" name="PPT世界-7"/>
          <p:cNvGrpSpPr/>
          <p:nvPr/>
        </p:nvGrpSpPr>
        <p:grpSpPr>
          <a:xfrm>
            <a:off x="6096000" y="4962230"/>
            <a:ext cx="5276850" cy="1184750"/>
            <a:chOff x="6267450" y="4874907"/>
            <a:chExt cx="5276850" cy="1184750"/>
          </a:xfrm>
        </p:grpSpPr>
        <p:sp>
          <p:nvSpPr>
            <p:cNvPr id="58" name="PPT世界-7-1"/>
            <p:cNvSpPr/>
            <p:nvPr/>
          </p:nvSpPr>
          <p:spPr>
            <a:xfrm>
              <a:off x="6267450" y="4874907"/>
              <a:ext cx="5276850" cy="1184750"/>
            </a:xfrm>
            <a:prstGeom prst="roundRect">
              <a:avLst>
                <a:gd name="adj" fmla="val 11909"/>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endParaRPr>
            </a:p>
          </p:txBody>
        </p:sp>
        <p:sp>
          <p:nvSpPr>
            <p:cNvPr id="59" name="PPT世界-7-2"/>
            <p:cNvSpPr txBox="1"/>
            <p:nvPr/>
          </p:nvSpPr>
          <p:spPr>
            <a:xfrm>
              <a:off x="7824767" y="5029129"/>
              <a:ext cx="1860555" cy="331123"/>
            </a:xfrm>
            <a:prstGeom prst="rect">
              <a:avLst/>
            </a:prstGeom>
            <a:noFill/>
            <a:ln>
              <a:noFill/>
            </a:ln>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60" name="PPT世界-7-3"/>
            <p:cNvSpPr txBox="1"/>
            <p:nvPr/>
          </p:nvSpPr>
          <p:spPr>
            <a:xfrm>
              <a:off x="7824768" y="5426068"/>
              <a:ext cx="3424834" cy="479365"/>
            </a:xfrm>
            <a:prstGeom prst="rect">
              <a:avLst/>
            </a:prstGeom>
            <a:noFill/>
            <a:ln>
              <a:noFill/>
            </a:ln>
          </p:spPr>
          <p:txBody>
            <a:bodyPr wrap="square" lIns="0" tIns="0" rIns="0" bIns="0" rtlCol="0">
              <a:no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单击此处键入文本单击单击单击此处键入文本单击单击单击此处键入文本单击单击</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rPr>
                <a:t>。</a:t>
              </a:r>
            </a:p>
          </p:txBody>
        </p:sp>
        <p:grpSp>
          <p:nvGrpSpPr>
            <p:cNvPr id="61" name="组合 60"/>
            <p:cNvGrpSpPr/>
            <p:nvPr/>
          </p:nvGrpSpPr>
          <p:grpSpPr>
            <a:xfrm>
              <a:off x="6758616" y="5105400"/>
              <a:ext cx="723764" cy="723762"/>
              <a:chOff x="6659752" y="5006538"/>
              <a:chExt cx="921477" cy="921475"/>
            </a:xfrm>
          </p:grpSpPr>
          <p:sp>
            <p:nvSpPr>
              <p:cNvPr id="62" name="PPT世界-7-4"/>
              <p:cNvSpPr/>
              <p:nvPr/>
            </p:nvSpPr>
            <p:spPr>
              <a:xfrm>
                <a:off x="6659752" y="5006538"/>
                <a:ext cx="921477" cy="921475"/>
              </a:xfrm>
              <a:prstGeom prst="ellipse">
                <a:avLst/>
              </a:prstGeom>
              <a:solidFill>
                <a:schemeClr val="accent1"/>
              </a:solidFill>
              <a:ln w="34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63" name="图形 34"/>
              <p:cNvGrpSpPr/>
              <p:nvPr/>
            </p:nvGrpSpPr>
            <p:grpSpPr>
              <a:xfrm>
                <a:off x="6888714" y="5235497"/>
                <a:ext cx="463565" cy="463564"/>
                <a:chOff x="952550" y="3644561"/>
                <a:chExt cx="956718" cy="956720"/>
              </a:xfrm>
              <a:solidFill>
                <a:schemeClr val="bg1"/>
              </a:solidFill>
              <a:effectLst>
                <a:outerShdw blurRad="50800" dist="38100" dir="2700000" algn="tl" rotWithShape="0">
                  <a:prstClr val="black">
                    <a:alpha val="40000"/>
                  </a:prstClr>
                </a:outerShdw>
              </a:effectLst>
            </p:grpSpPr>
            <p:sp>
              <p:nvSpPr>
                <p:cNvPr id="64" name="PPT世界-7-5"/>
                <p:cNvSpPr/>
                <p:nvPr/>
              </p:nvSpPr>
              <p:spPr>
                <a:xfrm>
                  <a:off x="1322895" y="3706295"/>
                  <a:ext cx="216032" cy="216025"/>
                </a:xfrm>
                <a:custGeom>
                  <a:avLst/>
                  <a:gdLst>
                    <a:gd name="connsiteX0" fmla="*/ 216034 w 216033"/>
                    <a:gd name="connsiteY0" fmla="*/ 216026 h 216025"/>
                    <a:gd name="connsiteX1" fmla="*/ 216034 w 216033"/>
                    <a:gd name="connsiteY1" fmla="*/ 200595 h 216025"/>
                    <a:gd name="connsiteX2" fmla="*/ 179894 w 216033"/>
                    <a:gd name="connsiteY2" fmla="*/ 142127 h 216025"/>
                    <a:gd name="connsiteX3" fmla="*/ 156547 w 216033"/>
                    <a:gd name="connsiteY3" fmla="*/ 130461 h 216025"/>
                    <a:gd name="connsiteX4" fmla="*/ 169741 w 216033"/>
                    <a:gd name="connsiteY4" fmla="*/ 92578 h 216025"/>
                    <a:gd name="connsiteX5" fmla="*/ 169741 w 216033"/>
                    <a:gd name="connsiteY5" fmla="*/ 64340 h 216025"/>
                    <a:gd name="connsiteX6" fmla="*/ 111319 w 216033"/>
                    <a:gd name="connsiteY6" fmla="*/ 85 h 216025"/>
                    <a:gd name="connsiteX7" fmla="*/ 65535 w 216033"/>
                    <a:gd name="connsiteY7" fmla="*/ 16936 h 216025"/>
                    <a:gd name="connsiteX8" fmla="*/ 46293 w 216033"/>
                    <a:gd name="connsiteY8" fmla="*/ 61716 h 216025"/>
                    <a:gd name="connsiteX9" fmla="*/ 46293 w 216033"/>
                    <a:gd name="connsiteY9" fmla="*/ 92578 h 216025"/>
                    <a:gd name="connsiteX10" fmla="*/ 59471 w 216033"/>
                    <a:gd name="connsiteY10" fmla="*/ 130461 h 216025"/>
                    <a:gd name="connsiteX11" fmla="*/ 36124 w 216033"/>
                    <a:gd name="connsiteY11" fmla="*/ 142127 h 216025"/>
                    <a:gd name="connsiteX12" fmla="*/ 0 w 216033"/>
                    <a:gd name="connsiteY12" fmla="*/ 200595 h 216025"/>
                    <a:gd name="connsiteX13" fmla="*/ 0 w 216033"/>
                    <a:gd name="connsiteY13" fmla="*/ 216026 h 216025"/>
                    <a:gd name="connsiteX14" fmla="*/ 49935 w 216033"/>
                    <a:gd name="connsiteY14" fmla="*/ 169733 h 216025"/>
                    <a:gd name="connsiteX15" fmla="*/ 92586 w 216033"/>
                    <a:gd name="connsiteY15" fmla="*/ 148407 h 216025"/>
                    <a:gd name="connsiteX16" fmla="*/ 92586 w 216033"/>
                    <a:gd name="connsiteY16" fmla="*/ 119984 h 216025"/>
                    <a:gd name="connsiteX17" fmla="*/ 87478 w 216033"/>
                    <a:gd name="connsiteY17" fmla="*/ 115385 h 216025"/>
                    <a:gd name="connsiteX18" fmla="*/ 77155 w 216033"/>
                    <a:gd name="connsiteY18" fmla="*/ 92578 h 216025"/>
                    <a:gd name="connsiteX19" fmla="*/ 77155 w 216033"/>
                    <a:gd name="connsiteY19" fmla="*/ 61716 h 216025"/>
                    <a:gd name="connsiteX20" fmla="*/ 86784 w 216033"/>
                    <a:gd name="connsiteY20" fmla="*/ 39326 h 216025"/>
                    <a:gd name="connsiteX21" fmla="*/ 109683 w 216033"/>
                    <a:gd name="connsiteY21" fmla="*/ 30901 h 216025"/>
                    <a:gd name="connsiteX22" fmla="*/ 138879 w 216033"/>
                    <a:gd name="connsiteY22" fmla="*/ 64340 h 216025"/>
                    <a:gd name="connsiteX23" fmla="*/ 138879 w 216033"/>
                    <a:gd name="connsiteY23" fmla="*/ 92578 h 216025"/>
                    <a:gd name="connsiteX24" fmla="*/ 128555 w 216033"/>
                    <a:gd name="connsiteY24" fmla="*/ 115385 h 216025"/>
                    <a:gd name="connsiteX25" fmla="*/ 123448 w 216033"/>
                    <a:gd name="connsiteY25" fmla="*/ 119984 h 216025"/>
                    <a:gd name="connsiteX26" fmla="*/ 123448 w 216033"/>
                    <a:gd name="connsiteY26" fmla="*/ 148407 h 216025"/>
                    <a:gd name="connsiteX27" fmla="*/ 166099 w 216033"/>
                    <a:gd name="connsiteY27" fmla="*/ 169733 h 216025"/>
                    <a:gd name="connsiteX28" fmla="*/ 181576 w 216033"/>
                    <a:gd name="connsiteY28" fmla="*/ 185164 h 216025"/>
                    <a:gd name="connsiteX29" fmla="*/ 34473 w 216033"/>
                    <a:gd name="connsiteY29" fmla="*/ 185164 h 216025"/>
                    <a:gd name="connsiteX30" fmla="*/ 49935 w 216033"/>
                    <a:gd name="connsiteY30" fmla="*/ 169733 h 216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16033" h="216025">
                      <a:moveTo>
                        <a:pt x="216034" y="216026"/>
                      </a:moveTo>
                      <a:lnTo>
                        <a:pt x="216034" y="200595"/>
                      </a:lnTo>
                      <a:cubicBezTo>
                        <a:pt x="216034" y="175674"/>
                        <a:pt x="202192" y="153268"/>
                        <a:pt x="179894" y="142127"/>
                      </a:cubicBezTo>
                      <a:lnTo>
                        <a:pt x="156547" y="130461"/>
                      </a:lnTo>
                      <a:cubicBezTo>
                        <a:pt x="165019" y="119660"/>
                        <a:pt x="169741" y="106327"/>
                        <a:pt x="169741" y="92578"/>
                      </a:cubicBezTo>
                      <a:lnTo>
                        <a:pt x="169741" y="64340"/>
                      </a:lnTo>
                      <a:cubicBezTo>
                        <a:pt x="169741" y="30021"/>
                        <a:pt x="144079" y="1798"/>
                        <a:pt x="111319" y="85"/>
                      </a:cubicBezTo>
                      <a:cubicBezTo>
                        <a:pt x="94067" y="-795"/>
                        <a:pt x="77942" y="5177"/>
                        <a:pt x="65535" y="16936"/>
                      </a:cubicBezTo>
                      <a:cubicBezTo>
                        <a:pt x="53299" y="28540"/>
                        <a:pt x="46293" y="44866"/>
                        <a:pt x="46293" y="61716"/>
                      </a:cubicBezTo>
                      <a:lnTo>
                        <a:pt x="46293" y="92578"/>
                      </a:lnTo>
                      <a:cubicBezTo>
                        <a:pt x="46293" y="106327"/>
                        <a:pt x="51015" y="119660"/>
                        <a:pt x="59471" y="130461"/>
                      </a:cubicBezTo>
                      <a:lnTo>
                        <a:pt x="36124" y="142127"/>
                      </a:lnTo>
                      <a:cubicBezTo>
                        <a:pt x="13842" y="153268"/>
                        <a:pt x="0" y="175674"/>
                        <a:pt x="0" y="200595"/>
                      </a:cubicBezTo>
                      <a:lnTo>
                        <a:pt x="0" y="216026"/>
                      </a:lnTo>
                      <a:close/>
                      <a:moveTo>
                        <a:pt x="49935" y="169733"/>
                      </a:moveTo>
                      <a:lnTo>
                        <a:pt x="92586" y="148407"/>
                      </a:lnTo>
                      <a:lnTo>
                        <a:pt x="92586" y="119984"/>
                      </a:lnTo>
                      <a:lnTo>
                        <a:pt x="87478" y="115385"/>
                      </a:lnTo>
                      <a:cubicBezTo>
                        <a:pt x="80812" y="109383"/>
                        <a:pt x="77155" y="101281"/>
                        <a:pt x="77155" y="92578"/>
                      </a:cubicBezTo>
                      <a:lnTo>
                        <a:pt x="77155" y="61716"/>
                      </a:lnTo>
                      <a:cubicBezTo>
                        <a:pt x="77155" y="53168"/>
                        <a:pt x="80581" y="45221"/>
                        <a:pt x="86784" y="39326"/>
                      </a:cubicBezTo>
                      <a:cubicBezTo>
                        <a:pt x="92972" y="33447"/>
                        <a:pt x="101381" y="30422"/>
                        <a:pt x="109683" y="30901"/>
                      </a:cubicBezTo>
                      <a:cubicBezTo>
                        <a:pt x="125778" y="31749"/>
                        <a:pt x="138879" y="46748"/>
                        <a:pt x="138879" y="64340"/>
                      </a:cubicBezTo>
                      <a:lnTo>
                        <a:pt x="138879" y="92578"/>
                      </a:lnTo>
                      <a:cubicBezTo>
                        <a:pt x="138879" y="101281"/>
                        <a:pt x="135222" y="109383"/>
                        <a:pt x="128555" y="115385"/>
                      </a:cubicBezTo>
                      <a:lnTo>
                        <a:pt x="123448" y="119984"/>
                      </a:lnTo>
                      <a:lnTo>
                        <a:pt x="123448" y="148407"/>
                      </a:lnTo>
                      <a:lnTo>
                        <a:pt x="166099" y="169733"/>
                      </a:lnTo>
                      <a:cubicBezTo>
                        <a:pt x="172950" y="173159"/>
                        <a:pt x="178305" y="178606"/>
                        <a:pt x="181576" y="185164"/>
                      </a:cubicBezTo>
                      <a:lnTo>
                        <a:pt x="34473" y="185164"/>
                      </a:lnTo>
                      <a:cubicBezTo>
                        <a:pt x="37729" y="178606"/>
                        <a:pt x="43083" y="173159"/>
                        <a:pt x="49935" y="169733"/>
                      </a:cubicBez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5" name="PPT世界-7-6"/>
                <p:cNvSpPr/>
                <p:nvPr/>
              </p:nvSpPr>
              <p:spPr>
                <a:xfrm>
                  <a:off x="952550" y="3644561"/>
                  <a:ext cx="956718" cy="956720"/>
                </a:xfrm>
                <a:custGeom>
                  <a:avLst/>
                  <a:gdLst>
                    <a:gd name="connsiteX0" fmla="*/ 862483 w 956720"/>
                    <a:gd name="connsiteY0" fmla="*/ 193257 h 956720"/>
                    <a:gd name="connsiteX1" fmla="*/ 854027 w 956720"/>
                    <a:gd name="connsiteY1" fmla="*/ 181900 h 956720"/>
                    <a:gd name="connsiteX2" fmla="*/ 646866 w 956720"/>
                    <a:gd name="connsiteY2" fmla="*/ 309854 h 956720"/>
                    <a:gd name="connsiteX3" fmla="*/ 774820 w 956720"/>
                    <a:gd name="connsiteY3" fmla="*/ 102693 h 956720"/>
                    <a:gd name="connsiteX4" fmla="*/ 763463 w 956720"/>
                    <a:gd name="connsiteY4" fmla="*/ 94237 h 956720"/>
                    <a:gd name="connsiteX5" fmla="*/ 478360 w 956720"/>
                    <a:gd name="connsiteY5" fmla="*/ 0 h 956720"/>
                    <a:gd name="connsiteX6" fmla="*/ 193257 w 956720"/>
                    <a:gd name="connsiteY6" fmla="*/ 94237 h 956720"/>
                    <a:gd name="connsiteX7" fmla="*/ 181900 w 956720"/>
                    <a:gd name="connsiteY7" fmla="*/ 102693 h 956720"/>
                    <a:gd name="connsiteX8" fmla="*/ 309854 w 956720"/>
                    <a:gd name="connsiteY8" fmla="*/ 309854 h 956720"/>
                    <a:gd name="connsiteX9" fmla="*/ 102693 w 956720"/>
                    <a:gd name="connsiteY9" fmla="*/ 181900 h 956720"/>
                    <a:gd name="connsiteX10" fmla="*/ 94237 w 956720"/>
                    <a:gd name="connsiteY10" fmla="*/ 193257 h 956720"/>
                    <a:gd name="connsiteX11" fmla="*/ 0 w 956720"/>
                    <a:gd name="connsiteY11" fmla="*/ 478360 h 956720"/>
                    <a:gd name="connsiteX12" fmla="*/ 94237 w 956720"/>
                    <a:gd name="connsiteY12" fmla="*/ 763463 h 956720"/>
                    <a:gd name="connsiteX13" fmla="*/ 102693 w 956720"/>
                    <a:gd name="connsiteY13" fmla="*/ 774820 h 956720"/>
                    <a:gd name="connsiteX14" fmla="*/ 309854 w 956720"/>
                    <a:gd name="connsiteY14" fmla="*/ 646866 h 956720"/>
                    <a:gd name="connsiteX15" fmla="*/ 181900 w 956720"/>
                    <a:gd name="connsiteY15" fmla="*/ 854027 h 956720"/>
                    <a:gd name="connsiteX16" fmla="*/ 193257 w 956720"/>
                    <a:gd name="connsiteY16" fmla="*/ 862483 h 956720"/>
                    <a:gd name="connsiteX17" fmla="*/ 478360 w 956720"/>
                    <a:gd name="connsiteY17" fmla="*/ 956720 h 956720"/>
                    <a:gd name="connsiteX18" fmla="*/ 763463 w 956720"/>
                    <a:gd name="connsiteY18" fmla="*/ 862483 h 956720"/>
                    <a:gd name="connsiteX19" fmla="*/ 774820 w 956720"/>
                    <a:gd name="connsiteY19" fmla="*/ 854027 h 956720"/>
                    <a:gd name="connsiteX20" fmla="*/ 646866 w 956720"/>
                    <a:gd name="connsiteY20" fmla="*/ 646866 h 956720"/>
                    <a:gd name="connsiteX21" fmla="*/ 854027 w 956720"/>
                    <a:gd name="connsiteY21" fmla="*/ 774820 h 956720"/>
                    <a:gd name="connsiteX22" fmla="*/ 862483 w 956720"/>
                    <a:gd name="connsiteY22" fmla="*/ 763463 h 956720"/>
                    <a:gd name="connsiteX23" fmla="*/ 956720 w 956720"/>
                    <a:gd name="connsiteY23" fmla="*/ 478360 h 956720"/>
                    <a:gd name="connsiteX24" fmla="*/ 862483 w 956720"/>
                    <a:gd name="connsiteY24" fmla="*/ 193257 h 956720"/>
                    <a:gd name="connsiteX25" fmla="*/ 223163 w 956720"/>
                    <a:gd name="connsiteY25" fmla="*/ 110748 h 956720"/>
                    <a:gd name="connsiteX26" fmla="*/ 478360 w 956720"/>
                    <a:gd name="connsiteY26" fmla="*/ 30862 h 956720"/>
                    <a:gd name="connsiteX27" fmla="*/ 733557 w 956720"/>
                    <a:gd name="connsiteY27" fmla="*/ 110748 h 956720"/>
                    <a:gd name="connsiteX28" fmla="*/ 587426 w 956720"/>
                    <a:gd name="connsiteY28" fmla="*/ 347367 h 956720"/>
                    <a:gd name="connsiteX29" fmla="*/ 570869 w 956720"/>
                    <a:gd name="connsiteY29" fmla="*/ 330809 h 956720"/>
                    <a:gd name="connsiteX30" fmla="*/ 536967 w 956720"/>
                    <a:gd name="connsiteY30" fmla="*/ 336889 h 956720"/>
                    <a:gd name="connsiteX31" fmla="*/ 517277 w 956720"/>
                    <a:gd name="connsiteY31" fmla="*/ 308619 h 956720"/>
                    <a:gd name="connsiteX32" fmla="*/ 439428 w 956720"/>
                    <a:gd name="connsiteY32" fmla="*/ 308619 h 956720"/>
                    <a:gd name="connsiteX33" fmla="*/ 419753 w 956720"/>
                    <a:gd name="connsiteY33" fmla="*/ 336889 h 956720"/>
                    <a:gd name="connsiteX34" fmla="*/ 385851 w 956720"/>
                    <a:gd name="connsiteY34" fmla="*/ 330809 h 956720"/>
                    <a:gd name="connsiteX35" fmla="*/ 369294 w 956720"/>
                    <a:gd name="connsiteY35" fmla="*/ 347367 h 956720"/>
                    <a:gd name="connsiteX36" fmla="*/ 592688 w 956720"/>
                    <a:gd name="connsiteY36" fmla="*/ 560437 h 956720"/>
                    <a:gd name="connsiteX37" fmla="*/ 560437 w 956720"/>
                    <a:gd name="connsiteY37" fmla="*/ 592688 h 956720"/>
                    <a:gd name="connsiteX38" fmla="*/ 522909 w 956720"/>
                    <a:gd name="connsiteY38" fmla="*/ 585945 h 956720"/>
                    <a:gd name="connsiteX39" fmla="*/ 501167 w 956720"/>
                    <a:gd name="connsiteY39" fmla="*/ 617239 h 956720"/>
                    <a:gd name="connsiteX40" fmla="*/ 455569 w 956720"/>
                    <a:gd name="connsiteY40" fmla="*/ 617239 h 956720"/>
                    <a:gd name="connsiteX41" fmla="*/ 433811 w 956720"/>
                    <a:gd name="connsiteY41" fmla="*/ 585960 h 956720"/>
                    <a:gd name="connsiteX42" fmla="*/ 396283 w 956720"/>
                    <a:gd name="connsiteY42" fmla="*/ 592704 h 956720"/>
                    <a:gd name="connsiteX43" fmla="*/ 364032 w 956720"/>
                    <a:gd name="connsiteY43" fmla="*/ 560453 h 956720"/>
                    <a:gd name="connsiteX44" fmla="*/ 370775 w 956720"/>
                    <a:gd name="connsiteY44" fmla="*/ 522925 h 956720"/>
                    <a:gd name="connsiteX45" fmla="*/ 339481 w 956720"/>
                    <a:gd name="connsiteY45" fmla="*/ 501167 h 956720"/>
                    <a:gd name="connsiteX46" fmla="*/ 339481 w 956720"/>
                    <a:gd name="connsiteY46" fmla="*/ 455569 h 956720"/>
                    <a:gd name="connsiteX47" fmla="*/ 370760 w 956720"/>
                    <a:gd name="connsiteY47" fmla="*/ 433795 h 956720"/>
                    <a:gd name="connsiteX48" fmla="*/ 364017 w 956720"/>
                    <a:gd name="connsiteY48" fmla="*/ 396283 h 956720"/>
                    <a:gd name="connsiteX49" fmla="*/ 396267 w 956720"/>
                    <a:gd name="connsiteY49" fmla="*/ 364047 h 956720"/>
                    <a:gd name="connsiteX50" fmla="*/ 433795 w 956720"/>
                    <a:gd name="connsiteY50" fmla="*/ 370775 h 956720"/>
                    <a:gd name="connsiteX51" fmla="*/ 455553 w 956720"/>
                    <a:gd name="connsiteY51" fmla="*/ 339481 h 956720"/>
                    <a:gd name="connsiteX52" fmla="*/ 501152 w 956720"/>
                    <a:gd name="connsiteY52" fmla="*/ 339481 h 956720"/>
                    <a:gd name="connsiteX53" fmla="*/ 522909 w 956720"/>
                    <a:gd name="connsiteY53" fmla="*/ 370760 h 956720"/>
                    <a:gd name="connsiteX54" fmla="*/ 560437 w 956720"/>
                    <a:gd name="connsiteY54" fmla="*/ 364032 h 956720"/>
                    <a:gd name="connsiteX55" fmla="*/ 592688 w 956720"/>
                    <a:gd name="connsiteY55" fmla="*/ 396267 h 956720"/>
                    <a:gd name="connsiteX56" fmla="*/ 585945 w 956720"/>
                    <a:gd name="connsiteY56" fmla="*/ 433780 h 956720"/>
                    <a:gd name="connsiteX57" fmla="*/ 617239 w 956720"/>
                    <a:gd name="connsiteY57" fmla="*/ 455553 h 956720"/>
                    <a:gd name="connsiteX58" fmla="*/ 617239 w 956720"/>
                    <a:gd name="connsiteY58" fmla="*/ 501152 h 956720"/>
                    <a:gd name="connsiteX59" fmla="*/ 585960 w 956720"/>
                    <a:gd name="connsiteY59" fmla="*/ 522909 h 956720"/>
                    <a:gd name="connsiteX60" fmla="*/ 110764 w 956720"/>
                    <a:gd name="connsiteY60" fmla="*/ 733557 h 956720"/>
                    <a:gd name="connsiteX61" fmla="*/ 30862 w 956720"/>
                    <a:gd name="connsiteY61" fmla="*/ 478360 h 956720"/>
                    <a:gd name="connsiteX62" fmla="*/ 110764 w 956720"/>
                    <a:gd name="connsiteY62" fmla="*/ 223147 h 956720"/>
                    <a:gd name="connsiteX63" fmla="*/ 347382 w 956720"/>
                    <a:gd name="connsiteY63" fmla="*/ 369294 h 956720"/>
                    <a:gd name="connsiteX64" fmla="*/ 330825 w 956720"/>
                    <a:gd name="connsiteY64" fmla="*/ 385867 h 956720"/>
                    <a:gd name="connsiteX65" fmla="*/ 336904 w 956720"/>
                    <a:gd name="connsiteY65" fmla="*/ 419769 h 956720"/>
                    <a:gd name="connsiteX66" fmla="*/ 308619 w 956720"/>
                    <a:gd name="connsiteY66" fmla="*/ 439443 h 956720"/>
                    <a:gd name="connsiteX67" fmla="*/ 308619 w 956720"/>
                    <a:gd name="connsiteY67" fmla="*/ 517292 h 956720"/>
                    <a:gd name="connsiteX68" fmla="*/ 336889 w 956720"/>
                    <a:gd name="connsiteY68" fmla="*/ 536967 h 956720"/>
                    <a:gd name="connsiteX69" fmla="*/ 330809 w 956720"/>
                    <a:gd name="connsiteY69" fmla="*/ 570869 h 956720"/>
                    <a:gd name="connsiteX70" fmla="*/ 347367 w 956720"/>
                    <a:gd name="connsiteY70" fmla="*/ 587426 h 956720"/>
                    <a:gd name="connsiteX71" fmla="*/ 432067 w 956720"/>
                    <a:gd name="connsiteY71" fmla="*/ 923219 h 956720"/>
                    <a:gd name="connsiteX72" fmla="*/ 432067 w 956720"/>
                    <a:gd name="connsiteY72" fmla="*/ 894996 h 956720"/>
                    <a:gd name="connsiteX73" fmla="*/ 524653 w 956720"/>
                    <a:gd name="connsiteY73" fmla="*/ 894996 h 956720"/>
                    <a:gd name="connsiteX74" fmla="*/ 524653 w 956720"/>
                    <a:gd name="connsiteY74" fmla="*/ 923219 h 956720"/>
                    <a:gd name="connsiteX75" fmla="*/ 478360 w 956720"/>
                    <a:gd name="connsiteY75" fmla="*/ 925858 h 956720"/>
                    <a:gd name="connsiteX76" fmla="*/ 432067 w 956720"/>
                    <a:gd name="connsiteY76" fmla="*/ 923219 h 956720"/>
                    <a:gd name="connsiteX77" fmla="*/ 586377 w 956720"/>
                    <a:gd name="connsiteY77" fmla="*/ 802410 h 956720"/>
                    <a:gd name="connsiteX78" fmla="*/ 370343 w 956720"/>
                    <a:gd name="connsiteY78" fmla="*/ 802410 h 956720"/>
                    <a:gd name="connsiteX79" fmla="*/ 370343 w 956720"/>
                    <a:gd name="connsiteY79" fmla="*/ 725256 h 956720"/>
                    <a:gd name="connsiteX80" fmla="*/ 385774 w 956720"/>
                    <a:gd name="connsiteY80" fmla="*/ 709825 h 956720"/>
                    <a:gd name="connsiteX81" fmla="*/ 570946 w 956720"/>
                    <a:gd name="connsiteY81" fmla="*/ 709825 h 956720"/>
                    <a:gd name="connsiteX82" fmla="*/ 586377 w 956720"/>
                    <a:gd name="connsiteY82" fmla="*/ 725256 h 956720"/>
                    <a:gd name="connsiteX83" fmla="*/ 370343 w 956720"/>
                    <a:gd name="connsiteY83" fmla="*/ 833272 h 956720"/>
                    <a:gd name="connsiteX84" fmla="*/ 586377 w 956720"/>
                    <a:gd name="connsiteY84" fmla="*/ 833272 h 956720"/>
                    <a:gd name="connsiteX85" fmla="*/ 586377 w 956720"/>
                    <a:gd name="connsiteY85" fmla="*/ 848703 h 956720"/>
                    <a:gd name="connsiteX86" fmla="*/ 570946 w 956720"/>
                    <a:gd name="connsiteY86" fmla="*/ 864134 h 956720"/>
                    <a:gd name="connsiteX87" fmla="*/ 385774 w 956720"/>
                    <a:gd name="connsiteY87" fmla="*/ 864134 h 956720"/>
                    <a:gd name="connsiteX88" fmla="*/ 370343 w 956720"/>
                    <a:gd name="connsiteY88" fmla="*/ 848703 h 956720"/>
                    <a:gd name="connsiteX89" fmla="*/ 733557 w 956720"/>
                    <a:gd name="connsiteY89" fmla="*/ 845957 h 956720"/>
                    <a:gd name="connsiteX90" fmla="*/ 555515 w 956720"/>
                    <a:gd name="connsiteY90" fmla="*/ 919007 h 956720"/>
                    <a:gd name="connsiteX91" fmla="*/ 555515 w 956720"/>
                    <a:gd name="connsiteY91" fmla="*/ 894996 h 956720"/>
                    <a:gd name="connsiteX92" fmla="*/ 570946 w 956720"/>
                    <a:gd name="connsiteY92" fmla="*/ 894996 h 956720"/>
                    <a:gd name="connsiteX93" fmla="*/ 617239 w 956720"/>
                    <a:gd name="connsiteY93" fmla="*/ 848703 h 956720"/>
                    <a:gd name="connsiteX94" fmla="*/ 617239 w 956720"/>
                    <a:gd name="connsiteY94" fmla="*/ 725256 h 956720"/>
                    <a:gd name="connsiteX95" fmla="*/ 570946 w 956720"/>
                    <a:gd name="connsiteY95" fmla="*/ 678963 h 956720"/>
                    <a:gd name="connsiteX96" fmla="*/ 385774 w 956720"/>
                    <a:gd name="connsiteY96" fmla="*/ 678963 h 956720"/>
                    <a:gd name="connsiteX97" fmla="*/ 339481 w 956720"/>
                    <a:gd name="connsiteY97" fmla="*/ 725256 h 956720"/>
                    <a:gd name="connsiteX98" fmla="*/ 339481 w 956720"/>
                    <a:gd name="connsiteY98" fmla="*/ 848703 h 956720"/>
                    <a:gd name="connsiteX99" fmla="*/ 385774 w 956720"/>
                    <a:gd name="connsiteY99" fmla="*/ 894996 h 956720"/>
                    <a:gd name="connsiteX100" fmla="*/ 401205 w 956720"/>
                    <a:gd name="connsiteY100" fmla="*/ 894996 h 956720"/>
                    <a:gd name="connsiteX101" fmla="*/ 401205 w 956720"/>
                    <a:gd name="connsiteY101" fmla="*/ 919022 h 956720"/>
                    <a:gd name="connsiteX102" fmla="*/ 223163 w 956720"/>
                    <a:gd name="connsiteY102" fmla="*/ 845972 h 956720"/>
                    <a:gd name="connsiteX103" fmla="*/ 369294 w 956720"/>
                    <a:gd name="connsiteY103" fmla="*/ 609369 h 956720"/>
                    <a:gd name="connsiteX104" fmla="*/ 385851 w 956720"/>
                    <a:gd name="connsiteY104" fmla="*/ 625926 h 956720"/>
                    <a:gd name="connsiteX105" fmla="*/ 419753 w 956720"/>
                    <a:gd name="connsiteY105" fmla="*/ 619847 h 956720"/>
                    <a:gd name="connsiteX106" fmla="*/ 439443 w 956720"/>
                    <a:gd name="connsiteY106" fmla="*/ 648101 h 956720"/>
                    <a:gd name="connsiteX107" fmla="*/ 517292 w 956720"/>
                    <a:gd name="connsiteY107" fmla="*/ 648101 h 956720"/>
                    <a:gd name="connsiteX108" fmla="*/ 536967 w 956720"/>
                    <a:gd name="connsiteY108" fmla="*/ 619831 h 956720"/>
                    <a:gd name="connsiteX109" fmla="*/ 570869 w 956720"/>
                    <a:gd name="connsiteY109" fmla="*/ 625911 h 956720"/>
                    <a:gd name="connsiteX110" fmla="*/ 587426 w 956720"/>
                    <a:gd name="connsiteY110" fmla="*/ 609354 h 956720"/>
                    <a:gd name="connsiteX111" fmla="*/ 845957 w 956720"/>
                    <a:gd name="connsiteY111" fmla="*/ 733557 h 956720"/>
                    <a:gd name="connsiteX112" fmla="*/ 609354 w 956720"/>
                    <a:gd name="connsiteY112" fmla="*/ 587426 h 956720"/>
                    <a:gd name="connsiteX113" fmla="*/ 625911 w 956720"/>
                    <a:gd name="connsiteY113" fmla="*/ 570869 h 956720"/>
                    <a:gd name="connsiteX114" fmla="*/ 619831 w 956720"/>
                    <a:gd name="connsiteY114" fmla="*/ 536967 h 956720"/>
                    <a:gd name="connsiteX115" fmla="*/ 648101 w 956720"/>
                    <a:gd name="connsiteY115" fmla="*/ 517277 h 956720"/>
                    <a:gd name="connsiteX116" fmla="*/ 648101 w 956720"/>
                    <a:gd name="connsiteY116" fmla="*/ 439428 h 956720"/>
                    <a:gd name="connsiteX117" fmla="*/ 619831 w 956720"/>
                    <a:gd name="connsiteY117" fmla="*/ 419753 h 956720"/>
                    <a:gd name="connsiteX118" fmla="*/ 625911 w 956720"/>
                    <a:gd name="connsiteY118" fmla="*/ 385851 h 956720"/>
                    <a:gd name="connsiteX119" fmla="*/ 609354 w 956720"/>
                    <a:gd name="connsiteY119" fmla="*/ 369279 h 956720"/>
                    <a:gd name="connsiteX120" fmla="*/ 845972 w 956720"/>
                    <a:gd name="connsiteY120" fmla="*/ 223132 h 956720"/>
                    <a:gd name="connsiteX121" fmla="*/ 925858 w 956720"/>
                    <a:gd name="connsiteY121" fmla="*/ 478360 h 956720"/>
                    <a:gd name="connsiteX122" fmla="*/ 845957 w 956720"/>
                    <a:gd name="connsiteY122" fmla="*/ 733557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956720" h="956720">
                      <a:moveTo>
                        <a:pt x="862483" y="193257"/>
                      </a:moveTo>
                      <a:lnTo>
                        <a:pt x="854027" y="181900"/>
                      </a:lnTo>
                      <a:lnTo>
                        <a:pt x="646866" y="309854"/>
                      </a:lnTo>
                      <a:lnTo>
                        <a:pt x="774820" y="102693"/>
                      </a:lnTo>
                      <a:lnTo>
                        <a:pt x="763463" y="94237"/>
                      </a:lnTo>
                      <a:cubicBezTo>
                        <a:pt x="680521" y="32590"/>
                        <a:pt x="581933" y="0"/>
                        <a:pt x="478360" y="0"/>
                      </a:cubicBezTo>
                      <a:cubicBezTo>
                        <a:pt x="374787" y="0"/>
                        <a:pt x="276199" y="32590"/>
                        <a:pt x="193257" y="94237"/>
                      </a:cubicBezTo>
                      <a:lnTo>
                        <a:pt x="181900" y="102693"/>
                      </a:lnTo>
                      <a:lnTo>
                        <a:pt x="309854" y="309854"/>
                      </a:lnTo>
                      <a:lnTo>
                        <a:pt x="102693" y="181900"/>
                      </a:lnTo>
                      <a:lnTo>
                        <a:pt x="94237" y="193257"/>
                      </a:lnTo>
                      <a:cubicBezTo>
                        <a:pt x="32590" y="276199"/>
                        <a:pt x="0" y="374787"/>
                        <a:pt x="0" y="478360"/>
                      </a:cubicBezTo>
                      <a:cubicBezTo>
                        <a:pt x="0" y="581933"/>
                        <a:pt x="32590" y="680521"/>
                        <a:pt x="94237" y="763463"/>
                      </a:cubicBezTo>
                      <a:lnTo>
                        <a:pt x="102693" y="774820"/>
                      </a:lnTo>
                      <a:lnTo>
                        <a:pt x="309854" y="646866"/>
                      </a:lnTo>
                      <a:lnTo>
                        <a:pt x="181900" y="854027"/>
                      </a:lnTo>
                      <a:lnTo>
                        <a:pt x="193257" y="862483"/>
                      </a:lnTo>
                      <a:cubicBezTo>
                        <a:pt x="276199" y="924130"/>
                        <a:pt x="374787" y="956720"/>
                        <a:pt x="478360" y="956720"/>
                      </a:cubicBezTo>
                      <a:cubicBezTo>
                        <a:pt x="581933" y="956720"/>
                        <a:pt x="680521" y="924130"/>
                        <a:pt x="763463" y="862483"/>
                      </a:cubicBezTo>
                      <a:lnTo>
                        <a:pt x="774820" y="854027"/>
                      </a:lnTo>
                      <a:lnTo>
                        <a:pt x="646866" y="646866"/>
                      </a:lnTo>
                      <a:lnTo>
                        <a:pt x="854027" y="774820"/>
                      </a:lnTo>
                      <a:lnTo>
                        <a:pt x="862483" y="763463"/>
                      </a:lnTo>
                      <a:cubicBezTo>
                        <a:pt x="924130" y="680521"/>
                        <a:pt x="956720" y="581933"/>
                        <a:pt x="956720" y="478360"/>
                      </a:cubicBezTo>
                      <a:cubicBezTo>
                        <a:pt x="956720" y="374787"/>
                        <a:pt x="924130" y="276199"/>
                        <a:pt x="862483" y="193257"/>
                      </a:cubicBezTo>
                      <a:close/>
                      <a:moveTo>
                        <a:pt x="223163" y="110748"/>
                      </a:moveTo>
                      <a:cubicBezTo>
                        <a:pt x="298281" y="58437"/>
                        <a:pt x="386206" y="30862"/>
                        <a:pt x="478360" y="30862"/>
                      </a:cubicBezTo>
                      <a:cubicBezTo>
                        <a:pt x="570514" y="30862"/>
                        <a:pt x="658439" y="58437"/>
                        <a:pt x="733557" y="110748"/>
                      </a:cubicBezTo>
                      <a:lnTo>
                        <a:pt x="587426" y="347367"/>
                      </a:lnTo>
                      <a:lnTo>
                        <a:pt x="570869" y="330809"/>
                      </a:lnTo>
                      <a:lnTo>
                        <a:pt x="536967" y="336889"/>
                      </a:lnTo>
                      <a:lnTo>
                        <a:pt x="517277" y="308619"/>
                      </a:lnTo>
                      <a:lnTo>
                        <a:pt x="439428" y="308619"/>
                      </a:lnTo>
                      <a:lnTo>
                        <a:pt x="419753" y="336889"/>
                      </a:lnTo>
                      <a:lnTo>
                        <a:pt x="385851" y="330809"/>
                      </a:lnTo>
                      <a:lnTo>
                        <a:pt x="369294" y="347367"/>
                      </a:lnTo>
                      <a:close/>
                      <a:moveTo>
                        <a:pt x="592688" y="560437"/>
                      </a:moveTo>
                      <a:lnTo>
                        <a:pt x="560437" y="592688"/>
                      </a:lnTo>
                      <a:lnTo>
                        <a:pt x="522909" y="585945"/>
                      </a:lnTo>
                      <a:lnTo>
                        <a:pt x="501167" y="617239"/>
                      </a:lnTo>
                      <a:lnTo>
                        <a:pt x="455569" y="617239"/>
                      </a:lnTo>
                      <a:lnTo>
                        <a:pt x="433811" y="585960"/>
                      </a:lnTo>
                      <a:lnTo>
                        <a:pt x="396283" y="592704"/>
                      </a:lnTo>
                      <a:lnTo>
                        <a:pt x="364032" y="560453"/>
                      </a:lnTo>
                      <a:lnTo>
                        <a:pt x="370775" y="522925"/>
                      </a:lnTo>
                      <a:lnTo>
                        <a:pt x="339481" y="501167"/>
                      </a:lnTo>
                      <a:lnTo>
                        <a:pt x="339481" y="455569"/>
                      </a:lnTo>
                      <a:lnTo>
                        <a:pt x="370760" y="433795"/>
                      </a:lnTo>
                      <a:lnTo>
                        <a:pt x="364017" y="396283"/>
                      </a:lnTo>
                      <a:lnTo>
                        <a:pt x="396267" y="364047"/>
                      </a:lnTo>
                      <a:lnTo>
                        <a:pt x="433795" y="370775"/>
                      </a:lnTo>
                      <a:lnTo>
                        <a:pt x="455553" y="339481"/>
                      </a:lnTo>
                      <a:lnTo>
                        <a:pt x="501152" y="339481"/>
                      </a:lnTo>
                      <a:lnTo>
                        <a:pt x="522909" y="370760"/>
                      </a:lnTo>
                      <a:lnTo>
                        <a:pt x="560437" y="364032"/>
                      </a:lnTo>
                      <a:lnTo>
                        <a:pt x="592688" y="396267"/>
                      </a:lnTo>
                      <a:lnTo>
                        <a:pt x="585945" y="433780"/>
                      </a:lnTo>
                      <a:lnTo>
                        <a:pt x="617239" y="455553"/>
                      </a:lnTo>
                      <a:lnTo>
                        <a:pt x="617239" y="501152"/>
                      </a:lnTo>
                      <a:lnTo>
                        <a:pt x="585960" y="522909"/>
                      </a:lnTo>
                      <a:close/>
                      <a:moveTo>
                        <a:pt x="110764" y="733557"/>
                      </a:moveTo>
                      <a:cubicBezTo>
                        <a:pt x="58437" y="658439"/>
                        <a:pt x="30862" y="570514"/>
                        <a:pt x="30862" y="478360"/>
                      </a:cubicBezTo>
                      <a:cubicBezTo>
                        <a:pt x="30862" y="386206"/>
                        <a:pt x="58437" y="298281"/>
                        <a:pt x="110764" y="223147"/>
                      </a:cubicBezTo>
                      <a:lnTo>
                        <a:pt x="347382" y="369294"/>
                      </a:lnTo>
                      <a:lnTo>
                        <a:pt x="330825" y="385867"/>
                      </a:lnTo>
                      <a:lnTo>
                        <a:pt x="336904" y="419769"/>
                      </a:lnTo>
                      <a:lnTo>
                        <a:pt x="308619" y="439443"/>
                      </a:lnTo>
                      <a:lnTo>
                        <a:pt x="308619" y="517292"/>
                      </a:lnTo>
                      <a:lnTo>
                        <a:pt x="336889" y="536967"/>
                      </a:lnTo>
                      <a:lnTo>
                        <a:pt x="330809" y="570869"/>
                      </a:lnTo>
                      <a:lnTo>
                        <a:pt x="347367" y="587426"/>
                      </a:lnTo>
                      <a:close/>
                      <a:moveTo>
                        <a:pt x="432067" y="923219"/>
                      </a:moveTo>
                      <a:lnTo>
                        <a:pt x="432067" y="894996"/>
                      </a:lnTo>
                      <a:lnTo>
                        <a:pt x="524653" y="894996"/>
                      </a:lnTo>
                      <a:lnTo>
                        <a:pt x="524653" y="923219"/>
                      </a:lnTo>
                      <a:cubicBezTo>
                        <a:pt x="509345" y="924778"/>
                        <a:pt x="493945" y="925858"/>
                        <a:pt x="478360" y="925858"/>
                      </a:cubicBezTo>
                      <a:cubicBezTo>
                        <a:pt x="462775" y="925858"/>
                        <a:pt x="447375" y="924778"/>
                        <a:pt x="432067" y="923219"/>
                      </a:cubicBezTo>
                      <a:close/>
                      <a:moveTo>
                        <a:pt x="586377" y="802410"/>
                      </a:moveTo>
                      <a:lnTo>
                        <a:pt x="370343" y="802410"/>
                      </a:lnTo>
                      <a:lnTo>
                        <a:pt x="370343" y="725256"/>
                      </a:lnTo>
                      <a:cubicBezTo>
                        <a:pt x="370343" y="716738"/>
                        <a:pt x="377256" y="709825"/>
                        <a:pt x="385774" y="709825"/>
                      </a:cubicBezTo>
                      <a:lnTo>
                        <a:pt x="570946" y="709825"/>
                      </a:lnTo>
                      <a:cubicBezTo>
                        <a:pt x="579464" y="709825"/>
                        <a:pt x="586377" y="716738"/>
                        <a:pt x="586377" y="725256"/>
                      </a:cubicBezTo>
                      <a:close/>
                      <a:moveTo>
                        <a:pt x="370343" y="833272"/>
                      </a:moveTo>
                      <a:lnTo>
                        <a:pt x="586377" y="833272"/>
                      </a:lnTo>
                      <a:lnTo>
                        <a:pt x="586377" y="848703"/>
                      </a:lnTo>
                      <a:cubicBezTo>
                        <a:pt x="586377" y="857221"/>
                        <a:pt x="579464" y="864134"/>
                        <a:pt x="570946" y="864134"/>
                      </a:cubicBezTo>
                      <a:lnTo>
                        <a:pt x="385774" y="864134"/>
                      </a:lnTo>
                      <a:cubicBezTo>
                        <a:pt x="377256" y="864134"/>
                        <a:pt x="370343" y="857221"/>
                        <a:pt x="370343" y="848703"/>
                      </a:cubicBezTo>
                      <a:close/>
                      <a:moveTo>
                        <a:pt x="733557" y="845957"/>
                      </a:moveTo>
                      <a:cubicBezTo>
                        <a:pt x="679750" y="883438"/>
                        <a:pt x="619307" y="907974"/>
                        <a:pt x="555515" y="919007"/>
                      </a:cubicBezTo>
                      <a:lnTo>
                        <a:pt x="555515" y="894996"/>
                      </a:lnTo>
                      <a:lnTo>
                        <a:pt x="570946" y="894996"/>
                      </a:lnTo>
                      <a:cubicBezTo>
                        <a:pt x="596469" y="894996"/>
                        <a:pt x="617239" y="874226"/>
                        <a:pt x="617239" y="848703"/>
                      </a:cubicBezTo>
                      <a:lnTo>
                        <a:pt x="617239" y="725256"/>
                      </a:lnTo>
                      <a:cubicBezTo>
                        <a:pt x="617239" y="699733"/>
                        <a:pt x="596469" y="678963"/>
                        <a:pt x="570946" y="678963"/>
                      </a:cubicBezTo>
                      <a:lnTo>
                        <a:pt x="385774" y="678963"/>
                      </a:lnTo>
                      <a:cubicBezTo>
                        <a:pt x="360251" y="678963"/>
                        <a:pt x="339481" y="699733"/>
                        <a:pt x="339481" y="725256"/>
                      </a:cubicBezTo>
                      <a:lnTo>
                        <a:pt x="339481" y="848703"/>
                      </a:lnTo>
                      <a:cubicBezTo>
                        <a:pt x="339481" y="874226"/>
                        <a:pt x="360251" y="894996"/>
                        <a:pt x="385774" y="894996"/>
                      </a:cubicBezTo>
                      <a:lnTo>
                        <a:pt x="401205" y="894996"/>
                      </a:lnTo>
                      <a:lnTo>
                        <a:pt x="401205" y="919022"/>
                      </a:lnTo>
                      <a:cubicBezTo>
                        <a:pt x="337414" y="907974"/>
                        <a:pt x="276970" y="883438"/>
                        <a:pt x="223163" y="845972"/>
                      </a:cubicBezTo>
                      <a:lnTo>
                        <a:pt x="369294" y="609369"/>
                      </a:lnTo>
                      <a:lnTo>
                        <a:pt x="385851" y="625926"/>
                      </a:lnTo>
                      <a:lnTo>
                        <a:pt x="419753" y="619847"/>
                      </a:lnTo>
                      <a:lnTo>
                        <a:pt x="439443" y="648101"/>
                      </a:lnTo>
                      <a:lnTo>
                        <a:pt x="517292" y="648101"/>
                      </a:lnTo>
                      <a:lnTo>
                        <a:pt x="536967" y="619831"/>
                      </a:lnTo>
                      <a:lnTo>
                        <a:pt x="570869" y="625911"/>
                      </a:lnTo>
                      <a:lnTo>
                        <a:pt x="587426" y="609354"/>
                      </a:lnTo>
                      <a:close/>
                      <a:moveTo>
                        <a:pt x="845957" y="733557"/>
                      </a:moveTo>
                      <a:lnTo>
                        <a:pt x="609354" y="587426"/>
                      </a:lnTo>
                      <a:lnTo>
                        <a:pt x="625911" y="570869"/>
                      </a:lnTo>
                      <a:lnTo>
                        <a:pt x="619831" y="536967"/>
                      </a:lnTo>
                      <a:lnTo>
                        <a:pt x="648101" y="517277"/>
                      </a:lnTo>
                      <a:lnTo>
                        <a:pt x="648101" y="439428"/>
                      </a:lnTo>
                      <a:lnTo>
                        <a:pt x="619831" y="419753"/>
                      </a:lnTo>
                      <a:lnTo>
                        <a:pt x="625911" y="385851"/>
                      </a:lnTo>
                      <a:lnTo>
                        <a:pt x="609354" y="369279"/>
                      </a:lnTo>
                      <a:lnTo>
                        <a:pt x="845972" y="223132"/>
                      </a:lnTo>
                      <a:cubicBezTo>
                        <a:pt x="898283" y="298281"/>
                        <a:pt x="925858" y="386206"/>
                        <a:pt x="925858" y="478360"/>
                      </a:cubicBezTo>
                      <a:cubicBezTo>
                        <a:pt x="925858" y="570514"/>
                        <a:pt x="898283" y="658439"/>
                        <a:pt x="845957" y="733557"/>
                      </a:cubicBez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6" name="PPT世界-7-7"/>
                <p:cNvSpPr/>
                <p:nvPr/>
              </p:nvSpPr>
              <p:spPr>
                <a:xfrm>
                  <a:off x="1353755" y="4045767"/>
                  <a:ext cx="154309" cy="154310"/>
                </a:xfrm>
                <a:custGeom>
                  <a:avLst/>
                  <a:gdLst>
                    <a:gd name="connsiteX0" fmla="*/ 77155 w 154309"/>
                    <a:gd name="connsiteY0" fmla="*/ 0 h 154309"/>
                    <a:gd name="connsiteX1" fmla="*/ 0 w 154309"/>
                    <a:gd name="connsiteY1" fmla="*/ 77155 h 154309"/>
                    <a:gd name="connsiteX2" fmla="*/ 77155 w 154309"/>
                    <a:gd name="connsiteY2" fmla="*/ 154310 h 154309"/>
                    <a:gd name="connsiteX3" fmla="*/ 154310 w 154309"/>
                    <a:gd name="connsiteY3" fmla="*/ 77155 h 154309"/>
                    <a:gd name="connsiteX4" fmla="*/ 77155 w 154309"/>
                    <a:gd name="connsiteY4" fmla="*/ 0 h 154309"/>
                    <a:gd name="connsiteX5" fmla="*/ 77155 w 154309"/>
                    <a:gd name="connsiteY5" fmla="*/ 123448 h 154309"/>
                    <a:gd name="connsiteX6" fmla="*/ 30862 w 154309"/>
                    <a:gd name="connsiteY6" fmla="*/ 77155 h 154309"/>
                    <a:gd name="connsiteX7" fmla="*/ 77155 w 154309"/>
                    <a:gd name="connsiteY7" fmla="*/ 30862 h 154309"/>
                    <a:gd name="connsiteX8" fmla="*/ 123448 w 154309"/>
                    <a:gd name="connsiteY8" fmla="*/ 77155 h 154309"/>
                    <a:gd name="connsiteX9" fmla="*/ 77155 w 154309"/>
                    <a:gd name="connsiteY9" fmla="*/ 123448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9" h="154309">
                      <a:moveTo>
                        <a:pt x="77155" y="0"/>
                      </a:moveTo>
                      <a:cubicBezTo>
                        <a:pt x="34612" y="0"/>
                        <a:pt x="0" y="34612"/>
                        <a:pt x="0" y="77155"/>
                      </a:cubicBezTo>
                      <a:cubicBezTo>
                        <a:pt x="0" y="119698"/>
                        <a:pt x="34612" y="154310"/>
                        <a:pt x="77155" y="154310"/>
                      </a:cubicBezTo>
                      <a:cubicBezTo>
                        <a:pt x="119698" y="154310"/>
                        <a:pt x="154310" y="119698"/>
                        <a:pt x="154310" y="77155"/>
                      </a:cubicBezTo>
                      <a:cubicBezTo>
                        <a:pt x="154310" y="34612"/>
                        <a:pt x="119698" y="0"/>
                        <a:pt x="77155" y="0"/>
                      </a:cubicBezTo>
                      <a:close/>
                      <a:moveTo>
                        <a:pt x="77155" y="123448"/>
                      </a:moveTo>
                      <a:cubicBezTo>
                        <a:pt x="51632" y="123448"/>
                        <a:pt x="30862" y="102678"/>
                        <a:pt x="30862" y="77155"/>
                      </a:cubicBezTo>
                      <a:cubicBezTo>
                        <a:pt x="30862" y="51632"/>
                        <a:pt x="51632" y="30862"/>
                        <a:pt x="77155" y="30862"/>
                      </a:cubicBezTo>
                      <a:cubicBezTo>
                        <a:pt x="102678" y="30862"/>
                        <a:pt x="123448" y="51632"/>
                        <a:pt x="123448" y="77155"/>
                      </a:cubicBezTo>
                      <a:cubicBezTo>
                        <a:pt x="123448" y="102678"/>
                        <a:pt x="102678" y="123448"/>
                        <a:pt x="77155" y="123448"/>
                      </a:cubicBez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7" name="PPT世界-7-8"/>
                <p:cNvSpPr/>
                <p:nvPr/>
              </p:nvSpPr>
              <p:spPr>
                <a:xfrm>
                  <a:off x="1616082" y="3968608"/>
                  <a:ext cx="246894" cy="293188"/>
                </a:xfrm>
                <a:custGeom>
                  <a:avLst/>
                  <a:gdLst>
                    <a:gd name="connsiteX0" fmla="*/ 123448 w 246895"/>
                    <a:gd name="connsiteY0" fmla="*/ 0 h 293188"/>
                    <a:gd name="connsiteX1" fmla="*/ 0 w 246895"/>
                    <a:gd name="connsiteY1" fmla="*/ 123448 h 293188"/>
                    <a:gd name="connsiteX2" fmla="*/ 61724 w 246895"/>
                    <a:gd name="connsiteY2" fmla="*/ 225416 h 293188"/>
                    <a:gd name="connsiteX3" fmla="*/ 61724 w 246895"/>
                    <a:gd name="connsiteY3" fmla="*/ 293188 h 293188"/>
                    <a:gd name="connsiteX4" fmla="*/ 185172 w 246895"/>
                    <a:gd name="connsiteY4" fmla="*/ 293188 h 293188"/>
                    <a:gd name="connsiteX5" fmla="*/ 185172 w 246895"/>
                    <a:gd name="connsiteY5" fmla="*/ 225416 h 293188"/>
                    <a:gd name="connsiteX6" fmla="*/ 246896 w 246895"/>
                    <a:gd name="connsiteY6" fmla="*/ 123448 h 293188"/>
                    <a:gd name="connsiteX7" fmla="*/ 123448 w 246895"/>
                    <a:gd name="connsiteY7" fmla="*/ 0 h 293188"/>
                    <a:gd name="connsiteX8" fmla="*/ 92586 w 246895"/>
                    <a:gd name="connsiteY8" fmla="*/ 262326 h 293188"/>
                    <a:gd name="connsiteX9" fmla="*/ 92586 w 246895"/>
                    <a:gd name="connsiteY9" fmla="*/ 231465 h 293188"/>
                    <a:gd name="connsiteX10" fmla="*/ 154310 w 246895"/>
                    <a:gd name="connsiteY10" fmla="*/ 231465 h 293188"/>
                    <a:gd name="connsiteX11" fmla="*/ 154310 w 246895"/>
                    <a:gd name="connsiteY11" fmla="*/ 262326 h 293188"/>
                    <a:gd name="connsiteX12" fmla="*/ 108017 w 246895"/>
                    <a:gd name="connsiteY12" fmla="*/ 123448 h 293188"/>
                    <a:gd name="connsiteX13" fmla="*/ 123448 w 246895"/>
                    <a:gd name="connsiteY13" fmla="*/ 108017 h 293188"/>
                    <a:gd name="connsiteX14" fmla="*/ 138879 w 246895"/>
                    <a:gd name="connsiteY14" fmla="*/ 123448 h 293188"/>
                    <a:gd name="connsiteX15" fmla="*/ 123448 w 246895"/>
                    <a:gd name="connsiteY15" fmla="*/ 138879 h 293188"/>
                    <a:gd name="connsiteX16" fmla="*/ 108017 w 246895"/>
                    <a:gd name="connsiteY16" fmla="*/ 123448 h 293188"/>
                    <a:gd name="connsiteX17" fmla="*/ 165960 w 246895"/>
                    <a:gd name="connsiteY17" fmla="*/ 200603 h 293188"/>
                    <a:gd name="connsiteX18" fmla="*/ 138879 w 246895"/>
                    <a:gd name="connsiteY18" fmla="*/ 200603 h 293188"/>
                    <a:gd name="connsiteX19" fmla="*/ 138879 w 246895"/>
                    <a:gd name="connsiteY19" fmla="*/ 166901 h 293188"/>
                    <a:gd name="connsiteX20" fmla="*/ 169741 w 246895"/>
                    <a:gd name="connsiteY20" fmla="*/ 123448 h 293188"/>
                    <a:gd name="connsiteX21" fmla="*/ 123448 w 246895"/>
                    <a:gd name="connsiteY21" fmla="*/ 77155 h 293188"/>
                    <a:gd name="connsiteX22" fmla="*/ 77155 w 246895"/>
                    <a:gd name="connsiteY22" fmla="*/ 123448 h 293188"/>
                    <a:gd name="connsiteX23" fmla="*/ 108017 w 246895"/>
                    <a:gd name="connsiteY23" fmla="*/ 166901 h 293188"/>
                    <a:gd name="connsiteX24" fmla="*/ 108017 w 246895"/>
                    <a:gd name="connsiteY24" fmla="*/ 200603 h 293188"/>
                    <a:gd name="connsiteX25" fmla="*/ 80935 w 246895"/>
                    <a:gd name="connsiteY25" fmla="*/ 200603 h 293188"/>
                    <a:gd name="connsiteX26" fmla="*/ 30862 w 246895"/>
                    <a:gd name="connsiteY26" fmla="*/ 123448 h 293188"/>
                    <a:gd name="connsiteX27" fmla="*/ 123448 w 246895"/>
                    <a:gd name="connsiteY27" fmla="*/ 30862 h 293188"/>
                    <a:gd name="connsiteX28" fmla="*/ 216034 w 246895"/>
                    <a:gd name="connsiteY28" fmla="*/ 123448 h 293188"/>
                    <a:gd name="connsiteX29" fmla="*/ 165960 w 246895"/>
                    <a:gd name="connsiteY29" fmla="*/ 200603 h 29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6895" h="293188">
                      <a:moveTo>
                        <a:pt x="123448" y="0"/>
                      </a:moveTo>
                      <a:cubicBezTo>
                        <a:pt x="55382" y="0"/>
                        <a:pt x="0" y="55382"/>
                        <a:pt x="0" y="123448"/>
                      </a:cubicBezTo>
                      <a:cubicBezTo>
                        <a:pt x="0" y="166685"/>
                        <a:pt x="22344" y="203380"/>
                        <a:pt x="61724" y="225416"/>
                      </a:cubicBezTo>
                      <a:lnTo>
                        <a:pt x="61724" y="293188"/>
                      </a:lnTo>
                      <a:lnTo>
                        <a:pt x="185172" y="293188"/>
                      </a:lnTo>
                      <a:lnTo>
                        <a:pt x="185172" y="225416"/>
                      </a:lnTo>
                      <a:cubicBezTo>
                        <a:pt x="224551" y="203365"/>
                        <a:pt x="246896" y="166685"/>
                        <a:pt x="246896" y="123448"/>
                      </a:cubicBezTo>
                      <a:cubicBezTo>
                        <a:pt x="246896" y="55382"/>
                        <a:pt x="191514" y="0"/>
                        <a:pt x="123448" y="0"/>
                      </a:cubicBezTo>
                      <a:close/>
                      <a:moveTo>
                        <a:pt x="92586" y="262326"/>
                      </a:moveTo>
                      <a:lnTo>
                        <a:pt x="92586" y="231465"/>
                      </a:lnTo>
                      <a:lnTo>
                        <a:pt x="154310" y="231465"/>
                      </a:lnTo>
                      <a:lnTo>
                        <a:pt x="154310" y="262326"/>
                      </a:lnTo>
                      <a:close/>
                      <a:moveTo>
                        <a:pt x="108017" y="123448"/>
                      </a:moveTo>
                      <a:cubicBezTo>
                        <a:pt x="108017" y="114945"/>
                        <a:pt x="114930" y="108017"/>
                        <a:pt x="123448" y="108017"/>
                      </a:cubicBezTo>
                      <a:cubicBezTo>
                        <a:pt x="131966" y="108017"/>
                        <a:pt x="138879" y="114945"/>
                        <a:pt x="138879" y="123448"/>
                      </a:cubicBezTo>
                      <a:cubicBezTo>
                        <a:pt x="138879" y="131950"/>
                        <a:pt x="131966" y="138879"/>
                        <a:pt x="123448" y="138879"/>
                      </a:cubicBezTo>
                      <a:cubicBezTo>
                        <a:pt x="114930" y="138879"/>
                        <a:pt x="108017" y="131950"/>
                        <a:pt x="108017" y="123448"/>
                      </a:cubicBezTo>
                      <a:close/>
                      <a:moveTo>
                        <a:pt x="165960" y="200603"/>
                      </a:moveTo>
                      <a:lnTo>
                        <a:pt x="138879" y="200603"/>
                      </a:lnTo>
                      <a:lnTo>
                        <a:pt x="138879" y="166901"/>
                      </a:lnTo>
                      <a:cubicBezTo>
                        <a:pt x="156794" y="160513"/>
                        <a:pt x="169741" y="143539"/>
                        <a:pt x="169741" y="123448"/>
                      </a:cubicBezTo>
                      <a:cubicBezTo>
                        <a:pt x="169741" y="97925"/>
                        <a:pt x="148971" y="77155"/>
                        <a:pt x="123448" y="77155"/>
                      </a:cubicBezTo>
                      <a:cubicBezTo>
                        <a:pt x="97925" y="77155"/>
                        <a:pt x="77155" y="97925"/>
                        <a:pt x="77155" y="123448"/>
                      </a:cubicBezTo>
                      <a:cubicBezTo>
                        <a:pt x="77155" y="143539"/>
                        <a:pt x="90101" y="160513"/>
                        <a:pt x="108017" y="166901"/>
                      </a:cubicBezTo>
                      <a:lnTo>
                        <a:pt x="108017" y="200603"/>
                      </a:lnTo>
                      <a:lnTo>
                        <a:pt x="80935" y="200603"/>
                      </a:lnTo>
                      <a:cubicBezTo>
                        <a:pt x="60999" y="190464"/>
                        <a:pt x="30862" y="167889"/>
                        <a:pt x="30862" y="123448"/>
                      </a:cubicBezTo>
                      <a:cubicBezTo>
                        <a:pt x="30862" y="72387"/>
                        <a:pt x="72387" y="30862"/>
                        <a:pt x="123448" y="30862"/>
                      </a:cubicBezTo>
                      <a:cubicBezTo>
                        <a:pt x="174509" y="30862"/>
                        <a:pt x="216034" y="72387"/>
                        <a:pt x="216034" y="123448"/>
                      </a:cubicBezTo>
                      <a:cubicBezTo>
                        <a:pt x="216034" y="167889"/>
                        <a:pt x="185897" y="190464"/>
                        <a:pt x="165960" y="200603"/>
                      </a:cubicBez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8" name="PPT世界-7-9"/>
                <p:cNvSpPr/>
                <p:nvPr/>
              </p:nvSpPr>
              <p:spPr>
                <a:xfrm>
                  <a:off x="1014276" y="4030336"/>
                  <a:ext cx="216032" cy="216032"/>
                </a:xfrm>
                <a:custGeom>
                  <a:avLst/>
                  <a:gdLst>
                    <a:gd name="connsiteX0" fmla="*/ 0 w 216033"/>
                    <a:gd name="connsiteY0" fmla="*/ 216034 h 216033"/>
                    <a:gd name="connsiteX1" fmla="*/ 216034 w 216033"/>
                    <a:gd name="connsiteY1" fmla="*/ 216034 h 216033"/>
                    <a:gd name="connsiteX2" fmla="*/ 216034 w 216033"/>
                    <a:gd name="connsiteY2" fmla="*/ 0 h 216033"/>
                    <a:gd name="connsiteX3" fmla="*/ 0 w 216033"/>
                    <a:gd name="connsiteY3" fmla="*/ 0 h 216033"/>
                    <a:gd name="connsiteX4" fmla="*/ 123448 w 216033"/>
                    <a:gd name="connsiteY4" fmla="*/ 185172 h 216033"/>
                    <a:gd name="connsiteX5" fmla="*/ 92586 w 216033"/>
                    <a:gd name="connsiteY5" fmla="*/ 185172 h 216033"/>
                    <a:gd name="connsiteX6" fmla="*/ 92586 w 216033"/>
                    <a:gd name="connsiteY6" fmla="*/ 154310 h 216033"/>
                    <a:gd name="connsiteX7" fmla="*/ 123448 w 216033"/>
                    <a:gd name="connsiteY7" fmla="*/ 154310 h 216033"/>
                    <a:gd name="connsiteX8" fmla="*/ 92586 w 216033"/>
                    <a:gd name="connsiteY8" fmla="*/ 30862 h 216033"/>
                    <a:gd name="connsiteX9" fmla="*/ 123448 w 216033"/>
                    <a:gd name="connsiteY9" fmla="*/ 30862 h 216033"/>
                    <a:gd name="connsiteX10" fmla="*/ 123448 w 216033"/>
                    <a:gd name="connsiteY10" fmla="*/ 61724 h 216033"/>
                    <a:gd name="connsiteX11" fmla="*/ 92586 w 216033"/>
                    <a:gd name="connsiteY11" fmla="*/ 61724 h 216033"/>
                    <a:gd name="connsiteX12" fmla="*/ 30862 w 216033"/>
                    <a:gd name="connsiteY12" fmla="*/ 30862 h 216033"/>
                    <a:gd name="connsiteX13" fmla="*/ 61724 w 216033"/>
                    <a:gd name="connsiteY13" fmla="*/ 30862 h 216033"/>
                    <a:gd name="connsiteX14" fmla="*/ 61724 w 216033"/>
                    <a:gd name="connsiteY14" fmla="*/ 92586 h 216033"/>
                    <a:gd name="connsiteX15" fmla="*/ 154310 w 216033"/>
                    <a:gd name="connsiteY15" fmla="*/ 92586 h 216033"/>
                    <a:gd name="connsiteX16" fmla="*/ 154310 w 216033"/>
                    <a:gd name="connsiteY16" fmla="*/ 30862 h 216033"/>
                    <a:gd name="connsiteX17" fmla="*/ 185172 w 216033"/>
                    <a:gd name="connsiteY17" fmla="*/ 30862 h 216033"/>
                    <a:gd name="connsiteX18" fmla="*/ 185172 w 216033"/>
                    <a:gd name="connsiteY18" fmla="*/ 185172 h 216033"/>
                    <a:gd name="connsiteX19" fmla="*/ 154310 w 216033"/>
                    <a:gd name="connsiteY19" fmla="*/ 185172 h 216033"/>
                    <a:gd name="connsiteX20" fmla="*/ 154310 w 216033"/>
                    <a:gd name="connsiteY20" fmla="*/ 123448 h 216033"/>
                    <a:gd name="connsiteX21" fmla="*/ 61724 w 216033"/>
                    <a:gd name="connsiteY21" fmla="*/ 123448 h 216033"/>
                    <a:gd name="connsiteX22" fmla="*/ 61724 w 216033"/>
                    <a:gd name="connsiteY22" fmla="*/ 185172 h 216033"/>
                    <a:gd name="connsiteX23" fmla="*/ 30862 w 216033"/>
                    <a:gd name="connsiteY23" fmla="*/ 185172 h 21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6033" h="216033">
                      <a:moveTo>
                        <a:pt x="0" y="216034"/>
                      </a:moveTo>
                      <a:lnTo>
                        <a:pt x="216034" y="216034"/>
                      </a:lnTo>
                      <a:lnTo>
                        <a:pt x="216034" y="0"/>
                      </a:lnTo>
                      <a:lnTo>
                        <a:pt x="0" y="0"/>
                      </a:lnTo>
                      <a:close/>
                      <a:moveTo>
                        <a:pt x="123448" y="185172"/>
                      </a:moveTo>
                      <a:lnTo>
                        <a:pt x="92586" y="185172"/>
                      </a:lnTo>
                      <a:lnTo>
                        <a:pt x="92586" y="154310"/>
                      </a:lnTo>
                      <a:lnTo>
                        <a:pt x="123448" y="154310"/>
                      </a:lnTo>
                      <a:close/>
                      <a:moveTo>
                        <a:pt x="92586" y="30862"/>
                      </a:moveTo>
                      <a:lnTo>
                        <a:pt x="123448" y="30862"/>
                      </a:lnTo>
                      <a:lnTo>
                        <a:pt x="123448" y="61724"/>
                      </a:lnTo>
                      <a:lnTo>
                        <a:pt x="92586" y="61724"/>
                      </a:lnTo>
                      <a:close/>
                      <a:moveTo>
                        <a:pt x="30862" y="30862"/>
                      </a:moveTo>
                      <a:lnTo>
                        <a:pt x="61724" y="30862"/>
                      </a:lnTo>
                      <a:lnTo>
                        <a:pt x="61724" y="92586"/>
                      </a:lnTo>
                      <a:lnTo>
                        <a:pt x="154310" y="92586"/>
                      </a:lnTo>
                      <a:lnTo>
                        <a:pt x="154310" y="30862"/>
                      </a:lnTo>
                      <a:lnTo>
                        <a:pt x="185172" y="30862"/>
                      </a:lnTo>
                      <a:lnTo>
                        <a:pt x="185172" y="185172"/>
                      </a:lnTo>
                      <a:lnTo>
                        <a:pt x="154310" y="185172"/>
                      </a:lnTo>
                      <a:lnTo>
                        <a:pt x="154310" y="123448"/>
                      </a:lnTo>
                      <a:lnTo>
                        <a:pt x="61724" y="123448"/>
                      </a:lnTo>
                      <a:lnTo>
                        <a:pt x="61724" y="185172"/>
                      </a:lnTo>
                      <a:lnTo>
                        <a:pt x="30862" y="18517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grpSp>
        <p:nvGrpSpPr>
          <p:cNvPr id="2" name="PPT世界-8"/>
          <p:cNvGrpSpPr/>
          <p:nvPr/>
        </p:nvGrpSpPr>
        <p:grpSpPr>
          <a:xfrm>
            <a:off x="626787" y="1922422"/>
            <a:ext cx="5166908" cy="4224558"/>
            <a:chOff x="626787" y="1922422"/>
            <a:chExt cx="5166908" cy="4224558"/>
          </a:xfrm>
        </p:grpSpPr>
        <p:pic>
          <p:nvPicPr>
            <p:cNvPr id="75" name="PPT世界-8-1" descr="图片包含 室内, 灯光, 桌子, 大&#10;&#10;描述已自动生成"/>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10000"/>
                      </a14:imgEffect>
                    </a14:imgLayer>
                  </a14:imgProps>
                </a:ext>
              </a:extLst>
            </a:blip>
            <a:srcRect/>
            <a:stretch>
              <a:fillRect/>
            </a:stretch>
          </p:blipFill>
          <p:spPr>
            <a:xfrm flipH="1">
              <a:off x="1285875" y="1922422"/>
              <a:ext cx="3646274" cy="3870348"/>
            </a:xfrm>
            <a:custGeom>
              <a:avLst/>
              <a:gdLst>
                <a:gd name="connsiteX0" fmla="*/ 283077 w 4532097"/>
                <a:gd name="connsiteY0" fmla="*/ 0 h 4223769"/>
                <a:gd name="connsiteX1" fmla="*/ 4249020 w 4532097"/>
                <a:gd name="connsiteY1" fmla="*/ 0 h 4223769"/>
                <a:gd name="connsiteX2" fmla="*/ 4532097 w 4532097"/>
                <a:gd name="connsiteY2" fmla="*/ 283077 h 4223769"/>
                <a:gd name="connsiteX3" fmla="*/ 4532097 w 4532097"/>
                <a:gd name="connsiteY3" fmla="*/ 3940692 h 4223769"/>
                <a:gd name="connsiteX4" fmla="*/ 4249020 w 4532097"/>
                <a:gd name="connsiteY4" fmla="*/ 4223769 h 4223769"/>
                <a:gd name="connsiteX5" fmla="*/ 283077 w 4532097"/>
                <a:gd name="connsiteY5" fmla="*/ 4223769 h 4223769"/>
                <a:gd name="connsiteX6" fmla="*/ 0 w 4532097"/>
                <a:gd name="connsiteY6" fmla="*/ 3940692 h 4223769"/>
                <a:gd name="connsiteX7" fmla="*/ 0 w 4532097"/>
                <a:gd name="connsiteY7" fmla="*/ 283077 h 4223769"/>
                <a:gd name="connsiteX8" fmla="*/ 283077 w 4532097"/>
                <a:gd name="connsiteY8" fmla="*/ 0 h 422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32097" h="4223769">
                  <a:moveTo>
                    <a:pt x="283077" y="0"/>
                  </a:moveTo>
                  <a:lnTo>
                    <a:pt x="4249020" y="0"/>
                  </a:lnTo>
                  <a:cubicBezTo>
                    <a:pt x="4405359" y="0"/>
                    <a:pt x="4532097" y="126738"/>
                    <a:pt x="4532097" y="283077"/>
                  </a:cubicBezTo>
                  <a:lnTo>
                    <a:pt x="4532097" y="3940692"/>
                  </a:lnTo>
                  <a:cubicBezTo>
                    <a:pt x="4532097" y="4097031"/>
                    <a:pt x="4405359" y="4223769"/>
                    <a:pt x="4249020" y="4223769"/>
                  </a:cubicBezTo>
                  <a:lnTo>
                    <a:pt x="283077" y="4223769"/>
                  </a:lnTo>
                  <a:cubicBezTo>
                    <a:pt x="126738" y="4223769"/>
                    <a:pt x="0" y="4097031"/>
                    <a:pt x="0" y="3940692"/>
                  </a:cubicBezTo>
                  <a:lnTo>
                    <a:pt x="0" y="283077"/>
                  </a:lnTo>
                  <a:cubicBezTo>
                    <a:pt x="0" y="126738"/>
                    <a:pt x="126738" y="0"/>
                    <a:pt x="283077" y="0"/>
                  </a:cubicBezTo>
                  <a:close/>
                </a:path>
              </a:pathLst>
            </a:custGeom>
            <a:ln w="31750">
              <a:solidFill>
                <a:schemeClr val="bg1"/>
              </a:solidFill>
            </a:ln>
            <a:effectLst>
              <a:outerShdw dist="165100" dir="2700000" algn="ctr" rotWithShape="0">
                <a:schemeClr val="accent1"/>
              </a:outerShdw>
            </a:effectLst>
          </p:spPr>
        </p:pic>
        <p:sp>
          <p:nvSpPr>
            <p:cNvPr id="71" name="PPT世界-8-2"/>
            <p:cNvSpPr/>
            <p:nvPr/>
          </p:nvSpPr>
          <p:spPr>
            <a:xfrm>
              <a:off x="626787" y="5416095"/>
              <a:ext cx="5166908" cy="730885"/>
            </a:xfrm>
            <a:prstGeom prst="round1Rect">
              <a:avLst>
                <a:gd name="adj" fmla="val 50000"/>
              </a:avLst>
            </a:prstGeom>
            <a:solidFill>
              <a:schemeClr val="accent1"/>
            </a:solidFill>
            <a:ln w="12700" cap="flat" cmpd="sng" algn="ctr">
              <a:noFill/>
              <a:prstDash val="solid"/>
              <a:miter lim="800000"/>
            </a:ln>
            <a:effectLst>
              <a:outerShdw blurRad="279400" dist="38100" algn="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sp>
        <p:nvSpPr>
          <p:cNvPr id="76" name="PPT世界-2"/>
          <p:cNvSpPr/>
          <p:nvPr/>
        </p:nvSpPr>
        <p:spPr>
          <a:xfrm>
            <a:off x="4361664" y="2337108"/>
            <a:ext cx="992502" cy="992502"/>
          </a:xfrm>
          <a:prstGeom prst="donut">
            <a:avLst>
              <a:gd name="adj" fmla="val 2094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anim calcmode="lin" valueType="num">
                                      <p:cBhvr>
                                        <p:cTn id="14" dur="500" fill="hold"/>
                                        <p:tgtEl>
                                          <p:spTgt spid="39"/>
                                        </p:tgtEl>
                                        <p:attrNameLst>
                                          <p:attrName>ppt_x</p:attrName>
                                        </p:attrNameLst>
                                      </p:cBhvr>
                                      <p:tavLst>
                                        <p:tav tm="0">
                                          <p:val>
                                            <p:strVal val="#ppt_x"/>
                                          </p:val>
                                        </p:tav>
                                        <p:tav tm="100000">
                                          <p:val>
                                            <p:strVal val="#ppt_x"/>
                                          </p:val>
                                        </p:tav>
                                      </p:tavLst>
                                    </p:anim>
                                    <p:anim calcmode="lin" valueType="num">
                                      <p:cBhvr>
                                        <p:cTn id="15" dur="500" fill="hold"/>
                                        <p:tgtEl>
                                          <p:spTgt spid="3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500"/>
                                        <p:tgtEl>
                                          <p:spTgt spid="57"/>
                                        </p:tgtEl>
                                      </p:cBhvr>
                                    </p:animEffect>
                                    <p:anim calcmode="lin" valueType="num">
                                      <p:cBhvr>
                                        <p:cTn id="20" dur="500" fill="hold"/>
                                        <p:tgtEl>
                                          <p:spTgt spid="57"/>
                                        </p:tgtEl>
                                        <p:attrNameLst>
                                          <p:attrName>ppt_x</p:attrName>
                                        </p:attrNameLst>
                                      </p:cBhvr>
                                      <p:tavLst>
                                        <p:tav tm="0">
                                          <p:val>
                                            <p:strVal val="#ppt_x"/>
                                          </p:val>
                                        </p:tav>
                                        <p:tav tm="100000">
                                          <p:val>
                                            <p:strVal val="#ppt_x"/>
                                          </p:val>
                                        </p:tav>
                                      </p:tavLst>
                                    </p:anim>
                                    <p:anim calcmode="lin" valueType="num">
                                      <p:cBhvr>
                                        <p:cTn id="21" dur="5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PPT世界-1"/>
          <p:cNvGrpSpPr/>
          <p:nvPr/>
        </p:nvGrpSpPr>
        <p:grpSpPr>
          <a:xfrm>
            <a:off x="7877856" y="1127515"/>
            <a:ext cx="3918502" cy="5007678"/>
            <a:chOff x="1540935" y="662441"/>
            <a:chExt cx="4062317" cy="5191468"/>
          </a:xfrm>
        </p:grpSpPr>
        <p:pic>
          <p:nvPicPr>
            <p:cNvPr id="39" name="PPT世界-1-1" descr="图片包含 室内, 灯光, 桌子, 大&#10;&#10;描述已自动生成"/>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10000"/>
                      </a14:imgEffect>
                    </a14:imgLayer>
                  </a14:imgProps>
                </a:ext>
              </a:extLst>
            </a:blip>
            <a:srcRect/>
            <a:stretch>
              <a:fillRect/>
            </a:stretch>
          </p:blipFill>
          <p:spPr>
            <a:xfrm flipH="1">
              <a:off x="1540935" y="843078"/>
              <a:ext cx="3545063" cy="5010831"/>
            </a:xfrm>
            <a:custGeom>
              <a:avLst/>
              <a:gdLst>
                <a:gd name="connsiteX0" fmla="*/ 283077 w 4532097"/>
                <a:gd name="connsiteY0" fmla="*/ 0 h 4223769"/>
                <a:gd name="connsiteX1" fmla="*/ 4249020 w 4532097"/>
                <a:gd name="connsiteY1" fmla="*/ 0 h 4223769"/>
                <a:gd name="connsiteX2" fmla="*/ 4532097 w 4532097"/>
                <a:gd name="connsiteY2" fmla="*/ 283077 h 4223769"/>
                <a:gd name="connsiteX3" fmla="*/ 4532097 w 4532097"/>
                <a:gd name="connsiteY3" fmla="*/ 3940692 h 4223769"/>
                <a:gd name="connsiteX4" fmla="*/ 4249020 w 4532097"/>
                <a:gd name="connsiteY4" fmla="*/ 4223769 h 4223769"/>
                <a:gd name="connsiteX5" fmla="*/ 283077 w 4532097"/>
                <a:gd name="connsiteY5" fmla="*/ 4223769 h 4223769"/>
                <a:gd name="connsiteX6" fmla="*/ 0 w 4532097"/>
                <a:gd name="connsiteY6" fmla="*/ 3940692 h 4223769"/>
                <a:gd name="connsiteX7" fmla="*/ 0 w 4532097"/>
                <a:gd name="connsiteY7" fmla="*/ 283077 h 4223769"/>
                <a:gd name="connsiteX8" fmla="*/ 283077 w 4532097"/>
                <a:gd name="connsiteY8" fmla="*/ 0 h 422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32097" h="4223769">
                  <a:moveTo>
                    <a:pt x="283077" y="0"/>
                  </a:moveTo>
                  <a:lnTo>
                    <a:pt x="4249020" y="0"/>
                  </a:lnTo>
                  <a:cubicBezTo>
                    <a:pt x="4405359" y="0"/>
                    <a:pt x="4532097" y="126738"/>
                    <a:pt x="4532097" y="283077"/>
                  </a:cubicBezTo>
                  <a:lnTo>
                    <a:pt x="4532097" y="3940692"/>
                  </a:lnTo>
                  <a:cubicBezTo>
                    <a:pt x="4532097" y="4097031"/>
                    <a:pt x="4405359" y="4223769"/>
                    <a:pt x="4249020" y="4223769"/>
                  </a:cubicBezTo>
                  <a:lnTo>
                    <a:pt x="283077" y="4223769"/>
                  </a:lnTo>
                  <a:cubicBezTo>
                    <a:pt x="126738" y="4223769"/>
                    <a:pt x="0" y="4097031"/>
                    <a:pt x="0" y="3940692"/>
                  </a:cubicBezTo>
                  <a:lnTo>
                    <a:pt x="0" y="283077"/>
                  </a:lnTo>
                  <a:cubicBezTo>
                    <a:pt x="0" y="126738"/>
                    <a:pt x="126738" y="0"/>
                    <a:pt x="283077" y="0"/>
                  </a:cubicBezTo>
                  <a:close/>
                </a:path>
              </a:pathLst>
            </a:custGeom>
            <a:ln w="31750">
              <a:solidFill>
                <a:schemeClr val="bg1"/>
              </a:solidFill>
            </a:ln>
            <a:effectLst>
              <a:outerShdw dist="165100" dir="2700000" algn="ctr" rotWithShape="0">
                <a:schemeClr val="accent1"/>
              </a:outerShdw>
            </a:effectLst>
          </p:spPr>
        </p:pic>
        <p:sp>
          <p:nvSpPr>
            <p:cNvPr id="40" name="PPT世界-1-2"/>
            <p:cNvSpPr/>
            <p:nvPr/>
          </p:nvSpPr>
          <p:spPr>
            <a:xfrm>
              <a:off x="4450324" y="662441"/>
              <a:ext cx="1152928" cy="1152928"/>
            </a:xfrm>
            <a:prstGeom prst="donut">
              <a:avLst>
                <a:gd name="adj" fmla="val 2094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思源黑体 CN Bold" panose="020B0800000000000000" pitchFamily="34" charset="-122"/>
              </a:endParaRPr>
            </a:p>
          </p:txBody>
        </p:sp>
      </p:grpSp>
      <p:grpSp>
        <p:nvGrpSpPr>
          <p:cNvPr id="10" name="PPT世界-2"/>
          <p:cNvGrpSpPr/>
          <p:nvPr/>
        </p:nvGrpSpPr>
        <p:grpSpPr>
          <a:xfrm>
            <a:off x="294423" y="200831"/>
            <a:ext cx="2439946" cy="956749"/>
            <a:chOff x="1025842" y="2288655"/>
            <a:chExt cx="2439946" cy="956749"/>
          </a:xfrm>
        </p:grpSpPr>
        <p:grpSp>
          <p:nvGrpSpPr>
            <p:cNvPr id="18" name="组合 17"/>
            <p:cNvGrpSpPr/>
            <p:nvPr/>
          </p:nvGrpSpPr>
          <p:grpSpPr>
            <a:xfrm>
              <a:off x="1622508" y="2479706"/>
              <a:ext cx="1843280" cy="538364"/>
              <a:chOff x="1183584" y="2830771"/>
              <a:chExt cx="1843280" cy="538364"/>
            </a:xfrm>
          </p:grpSpPr>
          <p:sp>
            <p:nvSpPr>
              <p:cNvPr id="22" name="PPT世界-2-1"/>
              <p:cNvSpPr/>
              <p:nvPr/>
            </p:nvSpPr>
            <p:spPr>
              <a:xfrm>
                <a:off x="1183584" y="2830771"/>
                <a:ext cx="1843280" cy="538364"/>
              </a:xfrm>
              <a:custGeom>
                <a:avLst/>
                <a:gdLst>
                  <a:gd name="connsiteX0" fmla="*/ 0 w 4955211"/>
                  <a:gd name="connsiteY0" fmla="*/ 0 h 1148039"/>
                  <a:gd name="connsiteX1" fmla="*/ 4955212 w 4955211"/>
                  <a:gd name="connsiteY1" fmla="*/ 80688 h 1148039"/>
                  <a:gd name="connsiteX2" fmla="*/ 4955212 w 4955211"/>
                  <a:gd name="connsiteY2" fmla="*/ 1148040 h 1148039"/>
                  <a:gd name="connsiteX3" fmla="*/ 0 w 4955211"/>
                  <a:gd name="connsiteY3" fmla="*/ 1067332 h 1148039"/>
                  <a:gd name="connsiteX4" fmla="*/ 0 w 4955211"/>
                  <a:gd name="connsiteY4" fmla="*/ 0 h 1148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5211" h="1148039">
                    <a:moveTo>
                      <a:pt x="0" y="0"/>
                    </a:moveTo>
                    <a:lnTo>
                      <a:pt x="4955212" y="80688"/>
                    </a:lnTo>
                    <a:lnTo>
                      <a:pt x="4955212" y="1148040"/>
                    </a:lnTo>
                    <a:lnTo>
                      <a:pt x="0" y="1067332"/>
                    </a:lnTo>
                    <a:lnTo>
                      <a:pt x="0" y="0"/>
                    </a:lnTo>
                    <a:close/>
                  </a:path>
                </a:pathLst>
              </a:custGeom>
              <a:solidFill>
                <a:schemeClr val="accent1"/>
              </a:solidFill>
              <a:ln w="3429" cap="flat">
                <a:noFill/>
                <a:prstDash val="solid"/>
                <a:miter/>
              </a:ln>
            </p:spPr>
            <p:txBody>
              <a:bodyPr rtlCol="0" anchor="ctr"/>
              <a:lstStyle/>
              <a:p>
                <a:endParaRPr lang="zh-CN" altLang="en-US" sz="900">
                  <a:cs typeface="思源黑体 CN Bold" panose="020B0800000000000000" pitchFamily="34" charset="-122"/>
                </a:endParaRPr>
              </a:p>
            </p:txBody>
          </p:sp>
          <p:sp>
            <p:nvSpPr>
              <p:cNvPr id="23" name="PPT世界-2-2"/>
              <p:cNvSpPr txBox="1"/>
              <p:nvPr/>
            </p:nvSpPr>
            <p:spPr>
              <a:xfrm flipH="1">
                <a:off x="1361667" y="2878100"/>
                <a:ext cx="1522382" cy="461665"/>
              </a:xfrm>
              <a:prstGeom prst="rect">
                <a:avLst/>
              </a:prstGeom>
              <a:noFill/>
            </p:spPr>
            <p:txBody>
              <a:bodyPr wrap="square">
                <a:spAutoFit/>
              </a:bodyPr>
              <a:lstStyle/>
              <a:p>
                <a:pPr algn="ctr">
                  <a:defRPr/>
                </a:pPr>
                <a:r>
                  <a:rPr lang="zh-CN" altLang="en-US" sz="2400" kern="0" dirty="0">
                    <a:ln w="12700">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工作规划</a:t>
                </a:r>
              </a:p>
            </p:txBody>
          </p:sp>
        </p:grpSp>
        <p:sp>
          <p:nvSpPr>
            <p:cNvPr id="19" name="PPT世界-2-3"/>
            <p:cNvSpPr/>
            <p:nvPr/>
          </p:nvSpPr>
          <p:spPr>
            <a:xfrm>
              <a:off x="1025842" y="2288655"/>
              <a:ext cx="782248" cy="542116"/>
            </a:xfrm>
            <a:custGeom>
              <a:avLst/>
              <a:gdLst>
                <a:gd name="connsiteX0" fmla="*/ 0 w 4090080"/>
                <a:gd name="connsiteY0" fmla="*/ 58347 h 1126734"/>
                <a:gd name="connsiteX1" fmla="*/ 4090080 w 4090080"/>
                <a:gd name="connsiteY1" fmla="*/ 0 h 1126734"/>
                <a:gd name="connsiteX2" fmla="*/ 4090080 w 4090080"/>
                <a:gd name="connsiteY2" fmla="*/ 1068387 h 1126734"/>
                <a:gd name="connsiteX3" fmla="*/ 0 w 4090080"/>
                <a:gd name="connsiteY3" fmla="*/ 1126735 h 1126734"/>
                <a:gd name="connsiteX4" fmla="*/ 0 w 4090080"/>
                <a:gd name="connsiteY4" fmla="*/ 58347 h 1126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0080" h="1126734">
                  <a:moveTo>
                    <a:pt x="0" y="58347"/>
                  </a:moveTo>
                  <a:lnTo>
                    <a:pt x="4090080" y="0"/>
                  </a:lnTo>
                  <a:lnTo>
                    <a:pt x="4090080" y="1068387"/>
                  </a:lnTo>
                  <a:lnTo>
                    <a:pt x="0" y="1126735"/>
                  </a:lnTo>
                  <a:lnTo>
                    <a:pt x="0" y="58347"/>
                  </a:lnTo>
                  <a:close/>
                </a:path>
              </a:pathLst>
            </a:custGeom>
            <a:solidFill>
              <a:schemeClr val="accent6"/>
            </a:solidFill>
            <a:ln w="3429" cap="flat">
              <a:noFill/>
              <a:prstDash val="solid"/>
              <a:miter/>
            </a:ln>
          </p:spPr>
          <p:txBody>
            <a:bodyPr rtlCol="0" anchor="ctr"/>
            <a:lstStyle/>
            <a:p>
              <a:endParaRPr lang="zh-CN" altLang="en-US" sz="900" dirty="0">
                <a:cs typeface="思源黑体 CN Bold" panose="020B0800000000000000" pitchFamily="34" charset="-122"/>
              </a:endParaRPr>
            </a:p>
          </p:txBody>
        </p:sp>
        <p:sp>
          <p:nvSpPr>
            <p:cNvPr id="20" name="PPT世界-2-4"/>
            <p:cNvSpPr txBox="1"/>
            <p:nvPr/>
          </p:nvSpPr>
          <p:spPr>
            <a:xfrm rot="60000" flipH="1">
              <a:off x="1678529" y="3029960"/>
              <a:ext cx="1766508" cy="215444"/>
            </a:xfrm>
            <a:prstGeom prst="rect">
              <a:avLst/>
            </a:prstGeom>
            <a:noFill/>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w="12700">
                    <a:noFill/>
                  </a:ln>
                  <a:solidFill>
                    <a:srgbClr val="262008"/>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WORK PLANNING</a:t>
              </a:r>
            </a:p>
          </p:txBody>
        </p:sp>
        <p:sp>
          <p:nvSpPr>
            <p:cNvPr id="21" name="PPT世界-2-5"/>
            <p:cNvSpPr txBox="1"/>
            <p:nvPr/>
          </p:nvSpPr>
          <p:spPr>
            <a:xfrm rot="21540000" flipH="1">
              <a:off x="1081346" y="2301734"/>
              <a:ext cx="671240" cy="523220"/>
            </a:xfrm>
            <a:prstGeom prst="rect">
              <a:avLst/>
            </a:prstGeom>
            <a:noFill/>
          </p:spPr>
          <p:txBody>
            <a:bodyPr wrap="square">
              <a:spAutoFit/>
            </a:bodyPr>
            <a:lstStyle/>
            <a:p>
              <a:pPr algn="ctr">
                <a:defRPr/>
              </a:pPr>
              <a:r>
                <a:rPr lang="en-US" altLang="zh-CN" sz="28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28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4" name="PPT世界-4"/>
          <p:cNvGrpSpPr/>
          <p:nvPr/>
        </p:nvGrpSpPr>
        <p:grpSpPr>
          <a:xfrm>
            <a:off x="945364" y="1867517"/>
            <a:ext cx="7161092" cy="4294182"/>
            <a:chOff x="1121837" y="1365658"/>
            <a:chExt cx="8145228" cy="4884324"/>
          </a:xfrm>
        </p:grpSpPr>
        <p:sp>
          <p:nvSpPr>
            <p:cNvPr id="15" name="PPT世界-4-1"/>
            <p:cNvSpPr txBox="1"/>
            <p:nvPr/>
          </p:nvSpPr>
          <p:spPr>
            <a:xfrm>
              <a:off x="1401579" y="1365658"/>
              <a:ext cx="3170945" cy="646331"/>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添加你的标题</a:t>
              </a:r>
            </a:p>
          </p:txBody>
        </p:sp>
        <p:sp>
          <p:nvSpPr>
            <p:cNvPr id="16" name="PPT世界-4-2"/>
            <p:cNvSpPr/>
            <p:nvPr/>
          </p:nvSpPr>
          <p:spPr>
            <a:xfrm>
              <a:off x="1121837" y="2225271"/>
              <a:ext cx="4448395" cy="1812174"/>
            </a:xfrm>
            <a:prstGeom prst="roundRect">
              <a:avLst>
                <a:gd name="adj" fmla="val 3536"/>
              </a:avLst>
            </a:prstGeom>
            <a:solidFill>
              <a:schemeClr val="accent1"/>
            </a:solidFill>
            <a:ln>
              <a:noFill/>
            </a:ln>
            <a:effectLst>
              <a:outerShdw blurRad="419100" dist="63500" dir="2700000" algn="t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7" name="PPT世界-4-3"/>
            <p:cNvSpPr/>
            <p:nvPr/>
          </p:nvSpPr>
          <p:spPr>
            <a:xfrm>
              <a:off x="1121837" y="4437808"/>
              <a:ext cx="4448395" cy="1812174"/>
            </a:xfrm>
            <a:prstGeom prst="roundRect">
              <a:avLst>
                <a:gd name="adj" fmla="val 3536"/>
              </a:avLst>
            </a:prstGeom>
            <a:solidFill>
              <a:schemeClr val="accent3"/>
            </a:solidFill>
            <a:ln>
              <a:noFill/>
            </a:ln>
            <a:effectLst>
              <a:outerShdw blurRad="50800" dist="50800" dir="2700000" algn="tl" rotWithShape="0">
                <a:schemeClr val="accent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4" name="PPT世界-4-4"/>
            <p:cNvSpPr/>
            <p:nvPr/>
          </p:nvSpPr>
          <p:spPr>
            <a:xfrm>
              <a:off x="6059408" y="2225271"/>
              <a:ext cx="3207657" cy="976943"/>
            </a:xfrm>
            <a:prstGeom prst="roundRect">
              <a:avLst>
                <a:gd name="adj" fmla="val 10222"/>
              </a:avLst>
            </a:prstGeom>
            <a:solidFill>
              <a:schemeClr val="accent3"/>
            </a:solidFill>
            <a:ln>
              <a:noFill/>
            </a:ln>
            <a:effectLst>
              <a:outerShdw blurRad="50800" dist="50800" dir="2700000" algn="tl" rotWithShape="0">
                <a:schemeClr val="accent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5" name="PPT世界-4-5"/>
            <p:cNvSpPr txBox="1"/>
            <p:nvPr/>
          </p:nvSpPr>
          <p:spPr>
            <a:xfrm>
              <a:off x="6096120" y="2390576"/>
              <a:ext cx="3170945" cy="646331"/>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添加你的标题</a:t>
              </a:r>
            </a:p>
          </p:txBody>
        </p:sp>
        <p:sp>
          <p:nvSpPr>
            <p:cNvPr id="26" name="PPT世界-4-6"/>
            <p:cNvSpPr txBox="1"/>
            <p:nvPr/>
          </p:nvSpPr>
          <p:spPr>
            <a:xfrm>
              <a:off x="1417049" y="2419967"/>
              <a:ext cx="3170945" cy="646331"/>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7" name="PPT世界-4-7"/>
            <p:cNvSpPr txBox="1"/>
            <p:nvPr/>
          </p:nvSpPr>
          <p:spPr>
            <a:xfrm>
              <a:off x="1404986" y="3055412"/>
              <a:ext cx="4063218" cy="792525"/>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a:t>
              </a:r>
            </a:p>
          </p:txBody>
        </p:sp>
        <p:sp>
          <p:nvSpPr>
            <p:cNvPr id="28" name="PPT世界-4-8"/>
            <p:cNvSpPr txBox="1"/>
            <p:nvPr/>
          </p:nvSpPr>
          <p:spPr>
            <a:xfrm>
              <a:off x="1417049" y="4672401"/>
              <a:ext cx="3170945" cy="646331"/>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添加你的标题</a:t>
              </a:r>
            </a:p>
          </p:txBody>
        </p:sp>
        <p:sp>
          <p:nvSpPr>
            <p:cNvPr id="29" name="PPT世界-4-9"/>
            <p:cNvSpPr txBox="1"/>
            <p:nvPr/>
          </p:nvSpPr>
          <p:spPr>
            <a:xfrm>
              <a:off x="1404986" y="5307846"/>
              <a:ext cx="4063218" cy="792525"/>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a:t>
              </a:r>
            </a:p>
          </p:txBody>
        </p:sp>
        <p:sp>
          <p:nvSpPr>
            <p:cNvPr id="30" name="PPT世界-4-10"/>
            <p:cNvSpPr txBox="1"/>
            <p:nvPr/>
          </p:nvSpPr>
          <p:spPr>
            <a:xfrm>
              <a:off x="5996952" y="4296548"/>
              <a:ext cx="2312864" cy="646331"/>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a:t>
              </a:r>
            </a:p>
          </p:txBody>
        </p:sp>
        <p:sp>
          <p:nvSpPr>
            <p:cNvPr id="31" name="PPT世界-4-11"/>
            <p:cNvSpPr txBox="1"/>
            <p:nvPr/>
          </p:nvSpPr>
          <p:spPr>
            <a:xfrm>
              <a:off x="5996952" y="3660629"/>
              <a:ext cx="1548659" cy="646331"/>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2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2" name="PPT世界-4-12"/>
            <p:cNvSpPr txBox="1"/>
            <p:nvPr/>
          </p:nvSpPr>
          <p:spPr>
            <a:xfrm>
              <a:off x="5996952" y="4955097"/>
              <a:ext cx="2366433" cy="1060290"/>
            </a:xfrm>
            <a:prstGeom prst="rect">
              <a:avLst/>
            </a:prstGeom>
            <a:noFill/>
          </p:spPr>
          <p:txBody>
            <a:bodyPr wrap="square" rtlCol="0">
              <a:noAutofit/>
            </a:bodyPr>
            <a:lstStyle/>
            <a:p>
              <a:pPr marL="0" marR="0" lvl="0" indent="0" algn="l" defTabSz="914400" rtl="0" eaLnBrk="1" fontAlgn="auto" latinLnBrk="0" hangingPunct="1">
                <a:lnSpc>
                  <a:spcPct val="135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a:t>
              </a:r>
            </a:p>
          </p:txBody>
        </p:sp>
        <p:grpSp>
          <p:nvGrpSpPr>
            <p:cNvPr id="33" name="组合 32"/>
            <p:cNvGrpSpPr/>
            <p:nvPr/>
          </p:nvGrpSpPr>
          <p:grpSpPr>
            <a:xfrm>
              <a:off x="6096120" y="6109375"/>
              <a:ext cx="378433" cy="49893"/>
              <a:chOff x="2076450" y="5897737"/>
              <a:chExt cx="378433" cy="49893"/>
            </a:xfrm>
          </p:grpSpPr>
          <p:sp>
            <p:nvSpPr>
              <p:cNvPr id="34" name="PPT世界-4-13"/>
              <p:cNvSpPr/>
              <p:nvPr/>
            </p:nvSpPr>
            <p:spPr>
              <a:xfrm>
                <a:off x="2076450" y="5897737"/>
                <a:ext cx="49893" cy="49893"/>
              </a:xfrm>
              <a:prstGeom prst="ellipse">
                <a:avLst/>
              </a:prstGeom>
              <a:noFill/>
              <a:ln w="6350">
                <a:solidFill>
                  <a:schemeClr val="accent3"/>
                </a:solidFill>
              </a:ln>
              <a:effectLst>
                <a:outerShdw blurRad="152400" dist="50800" dir="2700000" algn="tl" rotWithShape="0">
                  <a:srgbClr val="FC5D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5" name="PPT世界-4-14"/>
              <p:cNvSpPr/>
              <p:nvPr/>
            </p:nvSpPr>
            <p:spPr>
              <a:xfrm>
                <a:off x="2185963" y="5897737"/>
                <a:ext cx="49893" cy="49893"/>
              </a:xfrm>
              <a:prstGeom prst="ellipse">
                <a:avLst/>
              </a:prstGeom>
              <a:noFill/>
              <a:ln w="6350">
                <a:solidFill>
                  <a:schemeClr val="accent3"/>
                </a:solidFill>
              </a:ln>
              <a:effectLst>
                <a:outerShdw blurRad="152400" dist="50800" dir="2700000" algn="tl" rotWithShape="0">
                  <a:srgbClr val="FC5D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6" name="PPT世界-4-15"/>
              <p:cNvSpPr/>
              <p:nvPr/>
            </p:nvSpPr>
            <p:spPr>
              <a:xfrm>
                <a:off x="2295476" y="5897737"/>
                <a:ext cx="49893" cy="49893"/>
              </a:xfrm>
              <a:prstGeom prst="ellipse">
                <a:avLst/>
              </a:prstGeom>
              <a:noFill/>
              <a:ln w="6350">
                <a:solidFill>
                  <a:schemeClr val="accent3"/>
                </a:solidFill>
              </a:ln>
              <a:effectLst>
                <a:outerShdw blurRad="152400" dist="50800" dir="2700000" algn="tl" rotWithShape="0">
                  <a:srgbClr val="FC5D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7" name="PPT世界-4-16"/>
              <p:cNvSpPr/>
              <p:nvPr/>
            </p:nvSpPr>
            <p:spPr>
              <a:xfrm>
                <a:off x="2404990" y="5897737"/>
                <a:ext cx="49893" cy="49893"/>
              </a:xfrm>
              <a:prstGeom prst="ellipse">
                <a:avLst/>
              </a:prstGeom>
              <a:noFill/>
              <a:ln w="6350">
                <a:solidFill>
                  <a:schemeClr val="accent3"/>
                </a:solidFill>
              </a:ln>
              <a:effectLst>
                <a:outerShdw blurRad="152400" dist="50800" dir="2700000" algn="tl" rotWithShape="0">
                  <a:srgbClr val="FC5D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anim calcmode="lin" valueType="num">
                                      <p:cBhvr>
                                        <p:cTn id="14" dur="500" fill="hold"/>
                                        <p:tgtEl>
                                          <p:spTgt spid="38"/>
                                        </p:tgtEl>
                                        <p:attrNameLst>
                                          <p:attrName>ppt_x</p:attrName>
                                        </p:attrNameLst>
                                      </p:cBhvr>
                                      <p:tavLst>
                                        <p:tav tm="0">
                                          <p:val>
                                            <p:strVal val="#ppt_x"/>
                                          </p:val>
                                        </p:tav>
                                        <p:tav tm="100000">
                                          <p:val>
                                            <p:strVal val="#ppt_x"/>
                                          </p:val>
                                        </p:tav>
                                      </p:tavLst>
                                    </p:anim>
                                    <p:anim calcmode="lin" valueType="num">
                                      <p:cBhvr>
                                        <p:cTn id="15"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PPT世界-1"/>
          <p:cNvGrpSpPr/>
          <p:nvPr/>
        </p:nvGrpSpPr>
        <p:grpSpPr>
          <a:xfrm>
            <a:off x="294423" y="200831"/>
            <a:ext cx="2439946" cy="956749"/>
            <a:chOff x="1025842" y="2288655"/>
            <a:chExt cx="2439946" cy="956749"/>
          </a:xfrm>
        </p:grpSpPr>
        <p:grpSp>
          <p:nvGrpSpPr>
            <p:cNvPr id="18" name="组合 17"/>
            <p:cNvGrpSpPr/>
            <p:nvPr/>
          </p:nvGrpSpPr>
          <p:grpSpPr>
            <a:xfrm>
              <a:off x="1622508" y="2479706"/>
              <a:ext cx="1843280" cy="538364"/>
              <a:chOff x="1183584" y="2830771"/>
              <a:chExt cx="1843280" cy="538364"/>
            </a:xfrm>
          </p:grpSpPr>
          <p:sp>
            <p:nvSpPr>
              <p:cNvPr id="22" name="PPT世界-1-1"/>
              <p:cNvSpPr/>
              <p:nvPr/>
            </p:nvSpPr>
            <p:spPr>
              <a:xfrm>
                <a:off x="1183584" y="2830771"/>
                <a:ext cx="1843280" cy="538364"/>
              </a:xfrm>
              <a:custGeom>
                <a:avLst/>
                <a:gdLst>
                  <a:gd name="connsiteX0" fmla="*/ 0 w 4955211"/>
                  <a:gd name="connsiteY0" fmla="*/ 0 h 1148039"/>
                  <a:gd name="connsiteX1" fmla="*/ 4955212 w 4955211"/>
                  <a:gd name="connsiteY1" fmla="*/ 80688 h 1148039"/>
                  <a:gd name="connsiteX2" fmla="*/ 4955212 w 4955211"/>
                  <a:gd name="connsiteY2" fmla="*/ 1148040 h 1148039"/>
                  <a:gd name="connsiteX3" fmla="*/ 0 w 4955211"/>
                  <a:gd name="connsiteY3" fmla="*/ 1067332 h 1148039"/>
                  <a:gd name="connsiteX4" fmla="*/ 0 w 4955211"/>
                  <a:gd name="connsiteY4" fmla="*/ 0 h 1148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5211" h="1148039">
                    <a:moveTo>
                      <a:pt x="0" y="0"/>
                    </a:moveTo>
                    <a:lnTo>
                      <a:pt x="4955212" y="80688"/>
                    </a:lnTo>
                    <a:lnTo>
                      <a:pt x="4955212" y="1148040"/>
                    </a:lnTo>
                    <a:lnTo>
                      <a:pt x="0" y="1067332"/>
                    </a:lnTo>
                    <a:lnTo>
                      <a:pt x="0" y="0"/>
                    </a:lnTo>
                    <a:close/>
                  </a:path>
                </a:pathLst>
              </a:custGeom>
              <a:solidFill>
                <a:schemeClr val="accent1"/>
              </a:solidFill>
              <a:ln w="3429" cap="flat">
                <a:noFill/>
                <a:prstDash val="solid"/>
                <a:miter/>
              </a:ln>
            </p:spPr>
            <p:txBody>
              <a:bodyPr rtlCol="0" anchor="ctr"/>
              <a:lstStyle/>
              <a:p>
                <a:endParaRPr lang="zh-CN" altLang="en-US" sz="900">
                  <a:cs typeface="思源黑体 CN Bold" panose="020B0800000000000000" pitchFamily="34" charset="-122"/>
                </a:endParaRPr>
              </a:p>
            </p:txBody>
          </p:sp>
          <p:sp>
            <p:nvSpPr>
              <p:cNvPr id="23" name="PPT世界-1-2"/>
              <p:cNvSpPr txBox="1"/>
              <p:nvPr/>
            </p:nvSpPr>
            <p:spPr>
              <a:xfrm flipH="1">
                <a:off x="1361667" y="2878100"/>
                <a:ext cx="1522382" cy="461665"/>
              </a:xfrm>
              <a:prstGeom prst="rect">
                <a:avLst/>
              </a:prstGeom>
              <a:noFill/>
            </p:spPr>
            <p:txBody>
              <a:bodyPr wrap="square">
                <a:spAutoFit/>
              </a:bodyPr>
              <a:lstStyle/>
              <a:p>
                <a:pPr algn="ctr">
                  <a:defRPr/>
                </a:pPr>
                <a:r>
                  <a:rPr lang="zh-CN" altLang="en-US" sz="2400" kern="0" dirty="0">
                    <a:ln w="12700">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工作规划</a:t>
                </a:r>
              </a:p>
            </p:txBody>
          </p:sp>
        </p:grpSp>
        <p:sp>
          <p:nvSpPr>
            <p:cNvPr id="19" name="PPT世界-1-3"/>
            <p:cNvSpPr/>
            <p:nvPr/>
          </p:nvSpPr>
          <p:spPr>
            <a:xfrm>
              <a:off x="1025842" y="2288655"/>
              <a:ext cx="782248" cy="542116"/>
            </a:xfrm>
            <a:custGeom>
              <a:avLst/>
              <a:gdLst>
                <a:gd name="connsiteX0" fmla="*/ 0 w 4090080"/>
                <a:gd name="connsiteY0" fmla="*/ 58347 h 1126734"/>
                <a:gd name="connsiteX1" fmla="*/ 4090080 w 4090080"/>
                <a:gd name="connsiteY1" fmla="*/ 0 h 1126734"/>
                <a:gd name="connsiteX2" fmla="*/ 4090080 w 4090080"/>
                <a:gd name="connsiteY2" fmla="*/ 1068387 h 1126734"/>
                <a:gd name="connsiteX3" fmla="*/ 0 w 4090080"/>
                <a:gd name="connsiteY3" fmla="*/ 1126735 h 1126734"/>
                <a:gd name="connsiteX4" fmla="*/ 0 w 4090080"/>
                <a:gd name="connsiteY4" fmla="*/ 58347 h 1126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0080" h="1126734">
                  <a:moveTo>
                    <a:pt x="0" y="58347"/>
                  </a:moveTo>
                  <a:lnTo>
                    <a:pt x="4090080" y="0"/>
                  </a:lnTo>
                  <a:lnTo>
                    <a:pt x="4090080" y="1068387"/>
                  </a:lnTo>
                  <a:lnTo>
                    <a:pt x="0" y="1126735"/>
                  </a:lnTo>
                  <a:lnTo>
                    <a:pt x="0" y="58347"/>
                  </a:lnTo>
                  <a:close/>
                </a:path>
              </a:pathLst>
            </a:custGeom>
            <a:solidFill>
              <a:schemeClr val="accent6"/>
            </a:solidFill>
            <a:ln w="3429" cap="flat">
              <a:noFill/>
              <a:prstDash val="solid"/>
              <a:miter/>
            </a:ln>
          </p:spPr>
          <p:txBody>
            <a:bodyPr rtlCol="0" anchor="ctr"/>
            <a:lstStyle/>
            <a:p>
              <a:endParaRPr lang="zh-CN" altLang="en-US" sz="900" dirty="0">
                <a:cs typeface="思源黑体 CN Bold" panose="020B0800000000000000" pitchFamily="34" charset="-122"/>
              </a:endParaRPr>
            </a:p>
          </p:txBody>
        </p:sp>
        <p:sp>
          <p:nvSpPr>
            <p:cNvPr id="20" name="PPT世界-1-4"/>
            <p:cNvSpPr txBox="1"/>
            <p:nvPr/>
          </p:nvSpPr>
          <p:spPr>
            <a:xfrm rot="60000" flipH="1">
              <a:off x="1678529" y="3029960"/>
              <a:ext cx="1766508" cy="215444"/>
            </a:xfrm>
            <a:prstGeom prst="rect">
              <a:avLst/>
            </a:prstGeom>
            <a:noFill/>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w="12700">
                    <a:noFill/>
                  </a:ln>
                  <a:solidFill>
                    <a:srgbClr val="262008"/>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WORK PLANNING</a:t>
              </a:r>
            </a:p>
          </p:txBody>
        </p:sp>
        <p:sp>
          <p:nvSpPr>
            <p:cNvPr id="21" name="PPT世界-1-5"/>
            <p:cNvSpPr txBox="1"/>
            <p:nvPr/>
          </p:nvSpPr>
          <p:spPr>
            <a:xfrm rot="21540000" flipH="1">
              <a:off x="1081346" y="2301734"/>
              <a:ext cx="671240" cy="523220"/>
            </a:xfrm>
            <a:prstGeom prst="rect">
              <a:avLst/>
            </a:prstGeom>
            <a:noFill/>
          </p:spPr>
          <p:txBody>
            <a:bodyPr wrap="square">
              <a:spAutoFit/>
            </a:bodyPr>
            <a:lstStyle/>
            <a:p>
              <a:pPr algn="ctr">
                <a:defRPr/>
              </a:pPr>
              <a:r>
                <a:rPr lang="en-US" altLang="zh-CN" sz="28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28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8" name="PPT世界-3"/>
          <p:cNvGrpSpPr/>
          <p:nvPr/>
        </p:nvGrpSpPr>
        <p:grpSpPr>
          <a:xfrm>
            <a:off x="5399586" y="1618650"/>
            <a:ext cx="5700244" cy="2191757"/>
            <a:chOff x="5399586" y="1618650"/>
            <a:chExt cx="5700244" cy="2191757"/>
          </a:xfrm>
        </p:grpSpPr>
        <p:grpSp>
          <p:nvGrpSpPr>
            <p:cNvPr id="6" name="组合 5"/>
            <p:cNvGrpSpPr/>
            <p:nvPr/>
          </p:nvGrpSpPr>
          <p:grpSpPr>
            <a:xfrm>
              <a:off x="5399587" y="1618650"/>
              <a:ext cx="2694870" cy="1749284"/>
              <a:chOff x="5399587" y="1618650"/>
              <a:chExt cx="2694870" cy="1749284"/>
            </a:xfrm>
          </p:grpSpPr>
          <p:sp>
            <p:nvSpPr>
              <p:cNvPr id="13" name="PPT世界-3-1"/>
              <p:cNvSpPr txBox="1"/>
              <p:nvPr/>
            </p:nvSpPr>
            <p:spPr>
              <a:xfrm>
                <a:off x="5399587" y="1928657"/>
                <a:ext cx="1778008" cy="544209"/>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a:t>
                </a:r>
              </a:p>
            </p:txBody>
          </p:sp>
          <p:sp>
            <p:nvSpPr>
              <p:cNvPr id="14" name="PPT世界-3-2"/>
              <p:cNvSpPr txBox="1"/>
              <p:nvPr/>
            </p:nvSpPr>
            <p:spPr>
              <a:xfrm>
                <a:off x="5399588" y="2478737"/>
                <a:ext cx="2611215" cy="889197"/>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75000"/>
                        <a:lumOff val="25000"/>
                      </a:schemeClr>
                    </a:solidFill>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a:t>
                </a:r>
              </a:p>
            </p:txBody>
          </p:sp>
          <p:sp>
            <p:nvSpPr>
              <p:cNvPr id="30" name="PPT世界-3-3"/>
              <p:cNvSpPr txBox="1"/>
              <p:nvPr/>
            </p:nvSpPr>
            <p:spPr>
              <a:xfrm>
                <a:off x="7095466" y="1618650"/>
                <a:ext cx="998991"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400" b="0" i="0" u="none" strike="noStrike" kern="1200" cap="none" spc="0" normalizeH="0" baseline="0" noProof="0" dirty="0">
                    <a:ln>
                      <a:noFill/>
                    </a:ln>
                    <a:solidFill>
                      <a:schemeClr val="accent1">
                        <a:alpha val="11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5400" b="0" i="0" u="none" strike="noStrike" kern="1200" cap="none" spc="0" normalizeH="0" baseline="0" noProof="0" dirty="0">
                  <a:ln>
                    <a:noFill/>
                  </a:ln>
                  <a:solidFill>
                    <a:schemeClr val="accent1">
                      <a:alpha val="11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5" name="组合 4"/>
            <p:cNvGrpSpPr/>
            <p:nvPr/>
          </p:nvGrpSpPr>
          <p:grpSpPr>
            <a:xfrm>
              <a:off x="8488136" y="1618650"/>
              <a:ext cx="2611694" cy="1749284"/>
              <a:chOff x="8488136" y="1618650"/>
              <a:chExt cx="2611694" cy="1749284"/>
            </a:xfrm>
          </p:grpSpPr>
          <p:sp>
            <p:nvSpPr>
              <p:cNvPr id="16" name="PPT世界-3-4"/>
              <p:cNvSpPr txBox="1"/>
              <p:nvPr/>
            </p:nvSpPr>
            <p:spPr>
              <a:xfrm>
                <a:off x="8488136" y="1928657"/>
                <a:ext cx="1778008" cy="544209"/>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a:t>
                </a:r>
              </a:p>
            </p:txBody>
          </p:sp>
          <p:sp>
            <p:nvSpPr>
              <p:cNvPr id="17" name="PPT世界-3-5"/>
              <p:cNvSpPr txBox="1"/>
              <p:nvPr/>
            </p:nvSpPr>
            <p:spPr>
              <a:xfrm>
                <a:off x="8488137" y="2478737"/>
                <a:ext cx="2611215" cy="889197"/>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a:t>
                </a:r>
              </a:p>
            </p:txBody>
          </p:sp>
          <p:sp>
            <p:nvSpPr>
              <p:cNvPr id="31" name="PPT世界-3-6"/>
              <p:cNvSpPr txBox="1"/>
              <p:nvPr/>
            </p:nvSpPr>
            <p:spPr>
              <a:xfrm>
                <a:off x="10100839" y="1618650"/>
                <a:ext cx="998991"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400" b="0" i="0" u="none" strike="noStrike" kern="1200" cap="none" spc="0" normalizeH="0" baseline="0" noProof="0" dirty="0">
                    <a:ln>
                      <a:noFill/>
                    </a:ln>
                    <a:solidFill>
                      <a:schemeClr val="accent3">
                        <a:alpha val="11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sz="5400" b="0" i="0" u="none" strike="noStrike" kern="1200" cap="none" spc="0" normalizeH="0" baseline="0" noProof="0" dirty="0">
                  <a:ln>
                    <a:noFill/>
                  </a:ln>
                  <a:solidFill>
                    <a:schemeClr val="accent3">
                      <a:alpha val="11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34" name="PPT世界原创出品（pptx.cn）-16"/>
            <p:cNvGrpSpPr/>
            <p:nvPr/>
          </p:nvGrpSpPr>
          <p:grpSpPr>
            <a:xfrm>
              <a:off x="5399586" y="3810407"/>
              <a:ext cx="5699766" cy="0"/>
              <a:chOff x="660400" y="3299871"/>
              <a:chExt cx="3204056" cy="0"/>
            </a:xfrm>
          </p:grpSpPr>
          <p:cxnSp>
            <p:nvCxnSpPr>
              <p:cNvPr id="35" name="PPT世界-3-7"/>
              <p:cNvCxnSpPr/>
              <p:nvPr/>
            </p:nvCxnSpPr>
            <p:spPr>
              <a:xfrm>
                <a:off x="660401" y="3299871"/>
                <a:ext cx="3204055" cy="0"/>
              </a:xfrm>
              <a:prstGeom prst="line">
                <a:avLst/>
              </a:prstGeom>
              <a:ln>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6" name="PPT世界-3-8"/>
              <p:cNvCxnSpPr/>
              <p:nvPr/>
            </p:nvCxnSpPr>
            <p:spPr>
              <a:xfrm>
                <a:off x="660400" y="3299871"/>
                <a:ext cx="301473" cy="0"/>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grpSp>
      </p:grpSp>
      <p:grpSp>
        <p:nvGrpSpPr>
          <p:cNvPr id="9" name="PPT世界-4"/>
          <p:cNvGrpSpPr/>
          <p:nvPr/>
        </p:nvGrpSpPr>
        <p:grpSpPr>
          <a:xfrm>
            <a:off x="5399586" y="4006476"/>
            <a:ext cx="5700244" cy="2171797"/>
            <a:chOff x="5399586" y="4006476"/>
            <a:chExt cx="5700244" cy="2171797"/>
          </a:xfrm>
        </p:grpSpPr>
        <p:sp>
          <p:nvSpPr>
            <p:cNvPr id="25" name="PPT世界-4-1"/>
            <p:cNvSpPr txBox="1"/>
            <p:nvPr/>
          </p:nvSpPr>
          <p:spPr>
            <a:xfrm>
              <a:off x="5399587" y="4311038"/>
              <a:ext cx="1778008" cy="544209"/>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a:t>
              </a:r>
            </a:p>
          </p:txBody>
        </p:sp>
        <p:sp>
          <p:nvSpPr>
            <p:cNvPr id="26" name="PPT世界-4-2"/>
            <p:cNvSpPr txBox="1"/>
            <p:nvPr/>
          </p:nvSpPr>
          <p:spPr>
            <a:xfrm>
              <a:off x="5399588" y="4861118"/>
              <a:ext cx="2611215" cy="889197"/>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a:t>
              </a:r>
            </a:p>
          </p:txBody>
        </p:sp>
        <p:sp>
          <p:nvSpPr>
            <p:cNvPr id="28" name="PPT世界-4-3"/>
            <p:cNvSpPr txBox="1"/>
            <p:nvPr/>
          </p:nvSpPr>
          <p:spPr>
            <a:xfrm>
              <a:off x="8488136" y="4311038"/>
              <a:ext cx="1778008" cy="544209"/>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a:t>
              </a:r>
            </a:p>
          </p:txBody>
        </p:sp>
        <p:sp>
          <p:nvSpPr>
            <p:cNvPr id="29" name="PPT世界-4-4"/>
            <p:cNvSpPr txBox="1"/>
            <p:nvPr/>
          </p:nvSpPr>
          <p:spPr>
            <a:xfrm>
              <a:off x="8488137" y="4861118"/>
              <a:ext cx="2611215" cy="889197"/>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a:t>
              </a:r>
            </a:p>
          </p:txBody>
        </p:sp>
        <p:sp>
          <p:nvSpPr>
            <p:cNvPr id="32" name="PPT世界-4-5"/>
            <p:cNvSpPr txBox="1"/>
            <p:nvPr/>
          </p:nvSpPr>
          <p:spPr>
            <a:xfrm>
              <a:off x="7095466" y="4006476"/>
              <a:ext cx="998991"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400" b="0" i="0" u="none" strike="noStrike" kern="1200" cap="none" spc="0" normalizeH="0" baseline="0" noProof="0" dirty="0">
                  <a:ln>
                    <a:noFill/>
                  </a:ln>
                  <a:solidFill>
                    <a:schemeClr val="accent3">
                      <a:alpha val="11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kumimoji="0" lang="zh-CN" altLang="en-US" sz="5400" b="0" i="0" u="none" strike="noStrike" kern="1200" cap="none" spc="0" normalizeH="0" baseline="0" noProof="0" dirty="0">
                <a:ln>
                  <a:noFill/>
                </a:ln>
                <a:solidFill>
                  <a:schemeClr val="accent3">
                    <a:alpha val="11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3" name="PPT世界-4-6"/>
            <p:cNvSpPr txBox="1"/>
            <p:nvPr/>
          </p:nvSpPr>
          <p:spPr>
            <a:xfrm>
              <a:off x="10100839" y="4006476"/>
              <a:ext cx="998991"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400" b="0" i="0" u="none" strike="noStrike" kern="1200" cap="none" spc="0" normalizeH="0" baseline="0" noProof="0" dirty="0">
                  <a:ln>
                    <a:noFill/>
                  </a:ln>
                  <a:solidFill>
                    <a:srgbClr val="362EF7">
                      <a:alpha val="11000"/>
                    </a:srgb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0" lang="zh-CN" altLang="en-US" sz="5400" b="0" i="0" u="none" strike="noStrike" kern="1200" cap="none" spc="0" normalizeH="0" baseline="0" noProof="0" dirty="0">
                <a:ln>
                  <a:noFill/>
                </a:ln>
                <a:solidFill>
                  <a:srgbClr val="362EF7">
                    <a:alpha val="11000"/>
                  </a:srgb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37" name="PPT世界原创出品（pptx.cn）-17"/>
            <p:cNvGrpSpPr/>
            <p:nvPr/>
          </p:nvGrpSpPr>
          <p:grpSpPr>
            <a:xfrm>
              <a:off x="5399586" y="6178273"/>
              <a:ext cx="5699766" cy="0"/>
              <a:chOff x="660400" y="3299871"/>
              <a:chExt cx="3204056" cy="0"/>
            </a:xfrm>
          </p:grpSpPr>
          <p:cxnSp>
            <p:nvCxnSpPr>
              <p:cNvPr id="38" name="PPT世界-4-7"/>
              <p:cNvCxnSpPr/>
              <p:nvPr/>
            </p:nvCxnSpPr>
            <p:spPr>
              <a:xfrm>
                <a:off x="660401" y="3299871"/>
                <a:ext cx="3204055" cy="0"/>
              </a:xfrm>
              <a:prstGeom prst="line">
                <a:avLst/>
              </a:prstGeom>
              <a:ln>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9" name="PPT世界-4-8"/>
              <p:cNvCxnSpPr/>
              <p:nvPr/>
            </p:nvCxnSpPr>
            <p:spPr>
              <a:xfrm>
                <a:off x="660400" y="3299871"/>
                <a:ext cx="301473" cy="0"/>
              </a:xfrm>
              <a:prstGeom prst="line">
                <a:avLst/>
              </a:prstGeom>
              <a:ln w="38100" cap="rnd">
                <a:solidFill>
                  <a:schemeClr val="accent3"/>
                </a:solidFill>
                <a:round/>
              </a:ln>
            </p:spPr>
            <p:style>
              <a:lnRef idx="1">
                <a:schemeClr val="accent1"/>
              </a:lnRef>
              <a:fillRef idx="0">
                <a:schemeClr val="accent1"/>
              </a:fillRef>
              <a:effectRef idx="0">
                <a:schemeClr val="accent1"/>
              </a:effectRef>
              <a:fontRef idx="minor">
                <a:schemeClr val="tx1"/>
              </a:fontRef>
            </p:style>
          </p:cxnSp>
        </p:grpSp>
      </p:grpSp>
      <p:grpSp>
        <p:nvGrpSpPr>
          <p:cNvPr id="43" name="PPT世界-5"/>
          <p:cNvGrpSpPr/>
          <p:nvPr/>
        </p:nvGrpSpPr>
        <p:grpSpPr>
          <a:xfrm>
            <a:off x="1092646" y="1356768"/>
            <a:ext cx="3773646" cy="4822558"/>
            <a:chOff x="1540934" y="662441"/>
            <a:chExt cx="4062318" cy="5191468"/>
          </a:xfrm>
        </p:grpSpPr>
        <p:pic>
          <p:nvPicPr>
            <p:cNvPr id="44" name="PPT世界-5-1" descr="图片包含 室内, 灯光, 桌子, 大&#10;&#10;描述已自动生成"/>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10000"/>
                      </a14:imgEffect>
                    </a14:imgLayer>
                  </a14:imgProps>
                </a:ext>
              </a:extLst>
            </a:blip>
            <a:srcRect/>
            <a:stretch>
              <a:fillRect/>
            </a:stretch>
          </p:blipFill>
          <p:spPr>
            <a:xfrm flipH="1">
              <a:off x="1540934" y="843078"/>
              <a:ext cx="3545063" cy="5010831"/>
            </a:xfrm>
            <a:custGeom>
              <a:avLst/>
              <a:gdLst>
                <a:gd name="connsiteX0" fmla="*/ 283077 w 4532097"/>
                <a:gd name="connsiteY0" fmla="*/ 0 h 4223769"/>
                <a:gd name="connsiteX1" fmla="*/ 4249020 w 4532097"/>
                <a:gd name="connsiteY1" fmla="*/ 0 h 4223769"/>
                <a:gd name="connsiteX2" fmla="*/ 4532097 w 4532097"/>
                <a:gd name="connsiteY2" fmla="*/ 283077 h 4223769"/>
                <a:gd name="connsiteX3" fmla="*/ 4532097 w 4532097"/>
                <a:gd name="connsiteY3" fmla="*/ 3940692 h 4223769"/>
                <a:gd name="connsiteX4" fmla="*/ 4249020 w 4532097"/>
                <a:gd name="connsiteY4" fmla="*/ 4223769 h 4223769"/>
                <a:gd name="connsiteX5" fmla="*/ 283077 w 4532097"/>
                <a:gd name="connsiteY5" fmla="*/ 4223769 h 4223769"/>
                <a:gd name="connsiteX6" fmla="*/ 0 w 4532097"/>
                <a:gd name="connsiteY6" fmla="*/ 3940692 h 4223769"/>
                <a:gd name="connsiteX7" fmla="*/ 0 w 4532097"/>
                <a:gd name="connsiteY7" fmla="*/ 283077 h 4223769"/>
                <a:gd name="connsiteX8" fmla="*/ 283077 w 4532097"/>
                <a:gd name="connsiteY8" fmla="*/ 0 h 422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32097" h="4223769">
                  <a:moveTo>
                    <a:pt x="283077" y="0"/>
                  </a:moveTo>
                  <a:lnTo>
                    <a:pt x="4249020" y="0"/>
                  </a:lnTo>
                  <a:cubicBezTo>
                    <a:pt x="4405359" y="0"/>
                    <a:pt x="4532097" y="126738"/>
                    <a:pt x="4532097" y="283077"/>
                  </a:cubicBezTo>
                  <a:lnTo>
                    <a:pt x="4532097" y="3940692"/>
                  </a:lnTo>
                  <a:cubicBezTo>
                    <a:pt x="4532097" y="4097031"/>
                    <a:pt x="4405359" y="4223769"/>
                    <a:pt x="4249020" y="4223769"/>
                  </a:cubicBezTo>
                  <a:lnTo>
                    <a:pt x="283077" y="4223769"/>
                  </a:lnTo>
                  <a:cubicBezTo>
                    <a:pt x="126738" y="4223769"/>
                    <a:pt x="0" y="4097031"/>
                    <a:pt x="0" y="3940692"/>
                  </a:cubicBezTo>
                  <a:lnTo>
                    <a:pt x="0" y="283077"/>
                  </a:lnTo>
                  <a:cubicBezTo>
                    <a:pt x="0" y="126738"/>
                    <a:pt x="126738" y="0"/>
                    <a:pt x="283077" y="0"/>
                  </a:cubicBezTo>
                  <a:close/>
                </a:path>
              </a:pathLst>
            </a:custGeom>
            <a:ln w="31750">
              <a:solidFill>
                <a:schemeClr val="bg1"/>
              </a:solidFill>
            </a:ln>
            <a:effectLst>
              <a:outerShdw dist="165100" dir="2700000" algn="ctr" rotWithShape="0">
                <a:schemeClr val="accent1"/>
              </a:outerShdw>
            </a:effectLst>
          </p:spPr>
        </p:pic>
        <p:sp>
          <p:nvSpPr>
            <p:cNvPr id="45" name="PPT世界-5-2"/>
            <p:cNvSpPr/>
            <p:nvPr/>
          </p:nvSpPr>
          <p:spPr>
            <a:xfrm>
              <a:off x="4450324" y="662441"/>
              <a:ext cx="1152928" cy="1152928"/>
            </a:xfrm>
            <a:prstGeom prst="donut">
              <a:avLst>
                <a:gd name="adj" fmla="val 2094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anim calcmode="lin" valueType="num">
                                      <p:cBhvr>
                                        <p:cTn id="8" dur="500" fill="hold"/>
                                        <p:tgtEl>
                                          <p:spTgt spid="43"/>
                                        </p:tgtEl>
                                        <p:attrNameLst>
                                          <p:attrName>ppt_x</p:attrName>
                                        </p:attrNameLst>
                                      </p:cBhvr>
                                      <p:tavLst>
                                        <p:tav tm="0">
                                          <p:val>
                                            <p:strVal val="#ppt_x"/>
                                          </p:val>
                                        </p:tav>
                                        <p:tav tm="100000">
                                          <p:val>
                                            <p:strVal val="#ppt_x"/>
                                          </p:val>
                                        </p:tav>
                                      </p:tavLst>
                                    </p:anim>
                                    <p:anim calcmode="lin" valueType="num">
                                      <p:cBhvr>
                                        <p:cTn id="9" dur="5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PT世界-1" descr="图片包含 室内, 灯光, 桌子, 大&#10;&#10;描述已自动生成"/>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10000"/>
                    </a14:imgEffect>
                  </a14:imgLayer>
                </a14:imgProps>
              </a:ext>
            </a:extLst>
          </a:blip>
          <a:srcRect/>
          <a:stretch>
            <a:fillRect/>
          </a:stretch>
        </p:blipFill>
        <p:spPr>
          <a:xfrm flipH="1">
            <a:off x="1085479" y="1295999"/>
            <a:ext cx="4532097" cy="4385184"/>
          </a:xfrm>
          <a:custGeom>
            <a:avLst/>
            <a:gdLst>
              <a:gd name="connsiteX0" fmla="*/ 283077 w 4532097"/>
              <a:gd name="connsiteY0" fmla="*/ 0 h 4223769"/>
              <a:gd name="connsiteX1" fmla="*/ 4249020 w 4532097"/>
              <a:gd name="connsiteY1" fmla="*/ 0 h 4223769"/>
              <a:gd name="connsiteX2" fmla="*/ 4532097 w 4532097"/>
              <a:gd name="connsiteY2" fmla="*/ 283077 h 4223769"/>
              <a:gd name="connsiteX3" fmla="*/ 4532097 w 4532097"/>
              <a:gd name="connsiteY3" fmla="*/ 3940692 h 4223769"/>
              <a:gd name="connsiteX4" fmla="*/ 4249020 w 4532097"/>
              <a:gd name="connsiteY4" fmla="*/ 4223769 h 4223769"/>
              <a:gd name="connsiteX5" fmla="*/ 283077 w 4532097"/>
              <a:gd name="connsiteY5" fmla="*/ 4223769 h 4223769"/>
              <a:gd name="connsiteX6" fmla="*/ 0 w 4532097"/>
              <a:gd name="connsiteY6" fmla="*/ 3940692 h 4223769"/>
              <a:gd name="connsiteX7" fmla="*/ 0 w 4532097"/>
              <a:gd name="connsiteY7" fmla="*/ 283077 h 4223769"/>
              <a:gd name="connsiteX8" fmla="*/ 283077 w 4532097"/>
              <a:gd name="connsiteY8" fmla="*/ 0 h 422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32097" h="4223769">
                <a:moveTo>
                  <a:pt x="283077" y="0"/>
                </a:moveTo>
                <a:lnTo>
                  <a:pt x="4249020" y="0"/>
                </a:lnTo>
                <a:cubicBezTo>
                  <a:pt x="4405359" y="0"/>
                  <a:pt x="4532097" y="126738"/>
                  <a:pt x="4532097" y="283077"/>
                </a:cubicBezTo>
                <a:lnTo>
                  <a:pt x="4532097" y="3940692"/>
                </a:lnTo>
                <a:cubicBezTo>
                  <a:pt x="4532097" y="4097031"/>
                  <a:pt x="4405359" y="4223769"/>
                  <a:pt x="4249020" y="4223769"/>
                </a:cubicBezTo>
                <a:lnTo>
                  <a:pt x="283077" y="4223769"/>
                </a:lnTo>
                <a:cubicBezTo>
                  <a:pt x="126738" y="4223769"/>
                  <a:pt x="0" y="4097031"/>
                  <a:pt x="0" y="3940692"/>
                </a:cubicBezTo>
                <a:lnTo>
                  <a:pt x="0" y="283077"/>
                </a:lnTo>
                <a:cubicBezTo>
                  <a:pt x="0" y="126738"/>
                  <a:pt x="126738" y="0"/>
                  <a:pt x="283077" y="0"/>
                </a:cubicBezTo>
                <a:close/>
              </a:path>
            </a:pathLst>
          </a:custGeom>
          <a:ln w="31750">
            <a:solidFill>
              <a:schemeClr val="bg1"/>
            </a:solidFill>
          </a:ln>
          <a:effectLst>
            <a:outerShdw dist="165100" dir="2700000" algn="ctr" rotWithShape="0">
              <a:schemeClr val="accent1"/>
            </a:outerShdw>
          </a:effectLst>
        </p:spPr>
      </p:pic>
      <p:sp>
        <p:nvSpPr>
          <p:cNvPr id="44" name="PPT世界-2"/>
          <p:cNvSpPr/>
          <p:nvPr/>
        </p:nvSpPr>
        <p:spPr>
          <a:xfrm>
            <a:off x="0" y="1067520"/>
            <a:ext cx="644002" cy="263985"/>
          </a:xfrm>
          <a:custGeom>
            <a:avLst/>
            <a:gdLst>
              <a:gd name="connsiteX0" fmla="*/ 620398 w 644002"/>
              <a:gd name="connsiteY0" fmla="*/ 110685 h 263985"/>
              <a:gd name="connsiteX1" fmla="*/ 636022 w 644002"/>
              <a:gd name="connsiteY1" fmla="*/ 115209 h 263985"/>
              <a:gd name="connsiteX2" fmla="*/ 639348 w 644002"/>
              <a:gd name="connsiteY2" fmla="*/ 145079 h 263985"/>
              <a:gd name="connsiteX3" fmla="*/ 638668 w 644002"/>
              <a:gd name="connsiteY3" fmla="*/ 145888 h 263985"/>
              <a:gd name="connsiteX4" fmla="*/ 571339 w 644002"/>
              <a:gd name="connsiteY4" fmla="*/ 225320 h 263985"/>
              <a:gd name="connsiteX5" fmla="*/ 416691 w 644002"/>
              <a:gd name="connsiteY5" fmla="*/ 237871 h 263985"/>
              <a:gd name="connsiteX6" fmla="*/ 404139 w 644002"/>
              <a:gd name="connsiteY6" fmla="*/ 225320 h 263985"/>
              <a:gd name="connsiteX7" fmla="*/ 309646 w 644002"/>
              <a:gd name="connsiteY7" fmla="*/ 217667 h 263985"/>
              <a:gd name="connsiteX8" fmla="*/ 301994 w 644002"/>
              <a:gd name="connsiteY8" fmla="*/ 225320 h 263985"/>
              <a:gd name="connsiteX9" fmla="*/ 147346 w 644002"/>
              <a:gd name="connsiteY9" fmla="*/ 237871 h 263985"/>
              <a:gd name="connsiteX10" fmla="*/ 134795 w 644002"/>
              <a:gd name="connsiteY10" fmla="*/ 225320 h 263985"/>
              <a:gd name="connsiteX11" fmla="*/ 40298 w 644002"/>
              <a:gd name="connsiteY11" fmla="*/ 217668 h 263985"/>
              <a:gd name="connsiteX12" fmla="*/ 32646 w 644002"/>
              <a:gd name="connsiteY12" fmla="*/ 225320 h 263985"/>
              <a:gd name="connsiteX13" fmla="*/ 0 w 644002"/>
              <a:gd name="connsiteY13" fmla="*/ 250162 h 263985"/>
              <a:gd name="connsiteX14" fmla="*/ 0 w 644002"/>
              <a:gd name="connsiteY14" fmla="*/ 198048 h 263985"/>
              <a:gd name="connsiteX15" fmla="*/ 122 w 644002"/>
              <a:gd name="connsiteY15" fmla="*/ 197955 h 263985"/>
              <a:gd name="connsiteX16" fmla="*/ 154757 w 644002"/>
              <a:gd name="connsiteY16" fmla="*/ 185393 h 263985"/>
              <a:gd name="connsiteX17" fmla="*/ 167319 w 644002"/>
              <a:gd name="connsiteY17" fmla="*/ 197955 h 263985"/>
              <a:gd name="connsiteX18" fmla="*/ 261842 w 644002"/>
              <a:gd name="connsiteY18" fmla="*/ 205581 h 263985"/>
              <a:gd name="connsiteX19" fmla="*/ 269467 w 644002"/>
              <a:gd name="connsiteY19" fmla="*/ 197955 h 263985"/>
              <a:gd name="connsiteX20" fmla="*/ 353045 w 644002"/>
              <a:gd name="connsiteY20" fmla="*/ 159276 h 263985"/>
              <a:gd name="connsiteX21" fmla="*/ 353067 w 644002"/>
              <a:gd name="connsiteY21" fmla="*/ 159276 h 263985"/>
              <a:gd name="connsiteX22" fmla="*/ 436666 w 644002"/>
              <a:gd name="connsiteY22" fmla="*/ 197938 h 263985"/>
              <a:gd name="connsiteX23" fmla="*/ 531172 w 644002"/>
              <a:gd name="connsiteY23" fmla="*/ 205581 h 263985"/>
              <a:gd name="connsiteX24" fmla="*/ 538814 w 644002"/>
              <a:gd name="connsiteY24" fmla="*/ 197938 h 263985"/>
              <a:gd name="connsiteX25" fmla="*/ 606151 w 644002"/>
              <a:gd name="connsiteY25" fmla="*/ 118534 h 263985"/>
              <a:gd name="connsiteX26" fmla="*/ 620398 w 644002"/>
              <a:gd name="connsiteY26" fmla="*/ 110685 h 263985"/>
              <a:gd name="connsiteX27" fmla="*/ 620398 w 644002"/>
              <a:gd name="connsiteY27" fmla="*/ 132 h 263985"/>
              <a:gd name="connsiteX28" fmla="*/ 636022 w 644002"/>
              <a:gd name="connsiteY28" fmla="*/ 4655 h 263985"/>
              <a:gd name="connsiteX29" fmla="*/ 639348 w 644002"/>
              <a:gd name="connsiteY29" fmla="*/ 34525 h 263985"/>
              <a:gd name="connsiteX30" fmla="*/ 638668 w 644002"/>
              <a:gd name="connsiteY30" fmla="*/ 35334 h 263985"/>
              <a:gd name="connsiteX31" fmla="*/ 571332 w 644002"/>
              <a:gd name="connsiteY31" fmla="*/ 114751 h 263985"/>
              <a:gd name="connsiteX32" fmla="*/ 416678 w 644002"/>
              <a:gd name="connsiteY32" fmla="*/ 127296 h 263985"/>
              <a:gd name="connsiteX33" fmla="*/ 404133 w 644002"/>
              <a:gd name="connsiteY33" fmla="*/ 114751 h 263985"/>
              <a:gd name="connsiteX34" fmla="*/ 309646 w 644002"/>
              <a:gd name="connsiteY34" fmla="*/ 107092 h 263985"/>
              <a:gd name="connsiteX35" fmla="*/ 301987 w 644002"/>
              <a:gd name="connsiteY35" fmla="*/ 114751 h 263985"/>
              <a:gd name="connsiteX36" fmla="*/ 147336 w 644002"/>
              <a:gd name="connsiteY36" fmla="*/ 127299 h 263985"/>
              <a:gd name="connsiteX37" fmla="*/ 134788 w 644002"/>
              <a:gd name="connsiteY37" fmla="*/ 114751 h 263985"/>
              <a:gd name="connsiteX38" fmla="*/ 40295 w 644002"/>
              <a:gd name="connsiteY38" fmla="*/ 107096 h 263985"/>
              <a:gd name="connsiteX39" fmla="*/ 32640 w 644002"/>
              <a:gd name="connsiteY39" fmla="*/ 114751 h 263985"/>
              <a:gd name="connsiteX40" fmla="*/ 0 w 644002"/>
              <a:gd name="connsiteY40" fmla="*/ 139605 h 263985"/>
              <a:gd name="connsiteX41" fmla="*/ 0 w 644002"/>
              <a:gd name="connsiteY41" fmla="*/ 87508 h 263985"/>
              <a:gd name="connsiteX42" fmla="*/ 122 w 644002"/>
              <a:gd name="connsiteY42" fmla="*/ 87415 h 263985"/>
              <a:gd name="connsiteX43" fmla="*/ 154763 w 644002"/>
              <a:gd name="connsiteY43" fmla="*/ 74859 h 263985"/>
              <a:gd name="connsiteX44" fmla="*/ 167319 w 644002"/>
              <a:gd name="connsiteY44" fmla="*/ 87415 h 263985"/>
              <a:gd name="connsiteX45" fmla="*/ 261835 w 644002"/>
              <a:gd name="connsiteY45" fmla="*/ 95047 h 263985"/>
              <a:gd name="connsiteX46" fmla="*/ 269467 w 644002"/>
              <a:gd name="connsiteY46" fmla="*/ 87415 h 263985"/>
              <a:gd name="connsiteX47" fmla="*/ 353045 w 644002"/>
              <a:gd name="connsiteY47" fmla="*/ 48736 h 263985"/>
              <a:gd name="connsiteX48" fmla="*/ 353067 w 644002"/>
              <a:gd name="connsiteY48" fmla="*/ 48736 h 263985"/>
              <a:gd name="connsiteX49" fmla="*/ 436666 w 644002"/>
              <a:gd name="connsiteY49" fmla="*/ 87396 h 263985"/>
              <a:gd name="connsiteX50" fmla="*/ 531165 w 644002"/>
              <a:gd name="connsiteY50" fmla="*/ 95044 h 263985"/>
              <a:gd name="connsiteX51" fmla="*/ 538814 w 644002"/>
              <a:gd name="connsiteY51" fmla="*/ 87396 h 263985"/>
              <a:gd name="connsiteX52" fmla="*/ 606151 w 644002"/>
              <a:gd name="connsiteY52" fmla="*/ 7981 h 263985"/>
              <a:gd name="connsiteX53" fmla="*/ 620398 w 644002"/>
              <a:gd name="connsiteY53" fmla="*/ 132 h 263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44002" h="263985">
                <a:moveTo>
                  <a:pt x="620398" y="110685"/>
                </a:moveTo>
                <a:cubicBezTo>
                  <a:pt x="625804" y="110083"/>
                  <a:pt x="631439" y="111543"/>
                  <a:pt x="636022" y="115209"/>
                </a:cubicBezTo>
                <a:cubicBezTo>
                  <a:pt x="645189" y="122538"/>
                  <a:pt x="646678" y="135912"/>
                  <a:pt x="639348" y="145079"/>
                </a:cubicBezTo>
                <a:cubicBezTo>
                  <a:pt x="639128" y="145354"/>
                  <a:pt x="638901" y="145624"/>
                  <a:pt x="638668" y="145888"/>
                </a:cubicBezTo>
                <a:lnTo>
                  <a:pt x="571339" y="225320"/>
                </a:lnTo>
                <a:cubicBezTo>
                  <a:pt x="532100" y="271490"/>
                  <a:pt x="462862" y="277110"/>
                  <a:pt x="416691" y="237871"/>
                </a:cubicBezTo>
                <a:cubicBezTo>
                  <a:pt x="412175" y="234033"/>
                  <a:pt x="407978" y="229836"/>
                  <a:pt x="404139" y="225320"/>
                </a:cubicBezTo>
                <a:cubicBezTo>
                  <a:pt x="380159" y="197113"/>
                  <a:pt x="337853" y="193686"/>
                  <a:pt x="309646" y="217667"/>
                </a:cubicBezTo>
                <a:cubicBezTo>
                  <a:pt x="306893" y="220007"/>
                  <a:pt x="304334" y="222567"/>
                  <a:pt x="301994" y="225320"/>
                </a:cubicBezTo>
                <a:cubicBezTo>
                  <a:pt x="262755" y="271490"/>
                  <a:pt x="193516" y="277110"/>
                  <a:pt x="147346" y="237871"/>
                </a:cubicBezTo>
                <a:cubicBezTo>
                  <a:pt x="142830" y="234033"/>
                  <a:pt x="138633" y="229836"/>
                  <a:pt x="134795" y="225320"/>
                </a:cubicBezTo>
                <a:cubicBezTo>
                  <a:pt x="110813" y="197112"/>
                  <a:pt x="68506" y="193686"/>
                  <a:pt x="40298" y="217668"/>
                </a:cubicBezTo>
                <a:cubicBezTo>
                  <a:pt x="37546" y="220008"/>
                  <a:pt x="34986" y="222567"/>
                  <a:pt x="32646" y="225320"/>
                </a:cubicBezTo>
                <a:lnTo>
                  <a:pt x="0" y="250162"/>
                </a:lnTo>
                <a:lnTo>
                  <a:pt x="0" y="198048"/>
                </a:lnTo>
                <a:lnTo>
                  <a:pt x="122" y="197955"/>
                </a:lnTo>
                <a:cubicBezTo>
                  <a:pt x="39354" y="151786"/>
                  <a:pt x="108587" y="146161"/>
                  <a:pt x="154757" y="185393"/>
                </a:cubicBezTo>
                <a:cubicBezTo>
                  <a:pt x="159277" y="189234"/>
                  <a:pt x="163478" y="193435"/>
                  <a:pt x="167319" y="197955"/>
                </a:cubicBezTo>
                <a:cubicBezTo>
                  <a:pt x="191315" y="226163"/>
                  <a:pt x="233634" y="229577"/>
                  <a:pt x="261842" y="205581"/>
                </a:cubicBezTo>
                <a:cubicBezTo>
                  <a:pt x="264584" y="203248"/>
                  <a:pt x="267134" y="200698"/>
                  <a:pt x="269467" y="197955"/>
                </a:cubicBezTo>
                <a:cubicBezTo>
                  <a:pt x="290275" y="173388"/>
                  <a:pt x="320850" y="159238"/>
                  <a:pt x="353045" y="159276"/>
                </a:cubicBezTo>
                <a:lnTo>
                  <a:pt x="353067" y="159276"/>
                </a:lnTo>
                <a:cubicBezTo>
                  <a:pt x="385264" y="159237"/>
                  <a:pt x="415844" y="173380"/>
                  <a:pt x="436666" y="197938"/>
                </a:cubicBezTo>
                <a:cubicBezTo>
                  <a:pt x="460653" y="226146"/>
                  <a:pt x="502964" y="229567"/>
                  <a:pt x="531172" y="205581"/>
                </a:cubicBezTo>
                <a:cubicBezTo>
                  <a:pt x="533921" y="203243"/>
                  <a:pt x="536477" y="200688"/>
                  <a:pt x="538814" y="197938"/>
                </a:cubicBezTo>
                <a:lnTo>
                  <a:pt x="606151" y="118534"/>
                </a:lnTo>
                <a:cubicBezTo>
                  <a:pt x="609817" y="113951"/>
                  <a:pt x="614993" y="111287"/>
                  <a:pt x="620398" y="110685"/>
                </a:cubicBezTo>
                <a:close/>
                <a:moveTo>
                  <a:pt x="620398" y="132"/>
                </a:moveTo>
                <a:cubicBezTo>
                  <a:pt x="625804" y="-470"/>
                  <a:pt x="631439" y="990"/>
                  <a:pt x="636022" y="4655"/>
                </a:cubicBezTo>
                <a:cubicBezTo>
                  <a:pt x="645189" y="11985"/>
                  <a:pt x="646678" y="25358"/>
                  <a:pt x="639348" y="34525"/>
                </a:cubicBezTo>
                <a:cubicBezTo>
                  <a:pt x="639128" y="34801"/>
                  <a:pt x="638901" y="35070"/>
                  <a:pt x="638668" y="35334"/>
                </a:cubicBezTo>
                <a:lnTo>
                  <a:pt x="571332" y="114751"/>
                </a:lnTo>
                <a:cubicBezTo>
                  <a:pt x="532090" y="160922"/>
                  <a:pt x="462849" y="166539"/>
                  <a:pt x="416678" y="127296"/>
                </a:cubicBezTo>
                <a:cubicBezTo>
                  <a:pt x="412165" y="123460"/>
                  <a:pt x="407969" y="119265"/>
                  <a:pt x="404133" y="114751"/>
                </a:cubicBezTo>
                <a:cubicBezTo>
                  <a:pt x="380157" y="86545"/>
                  <a:pt x="337853" y="83115"/>
                  <a:pt x="309646" y="107092"/>
                </a:cubicBezTo>
                <a:cubicBezTo>
                  <a:pt x="306891" y="109434"/>
                  <a:pt x="304329" y="111996"/>
                  <a:pt x="301987" y="114751"/>
                </a:cubicBezTo>
                <a:cubicBezTo>
                  <a:pt x="262747" y="160922"/>
                  <a:pt x="193507" y="166540"/>
                  <a:pt x="147336" y="127299"/>
                </a:cubicBezTo>
                <a:cubicBezTo>
                  <a:pt x="142822" y="123463"/>
                  <a:pt x="138625" y="119266"/>
                  <a:pt x="134788" y="114751"/>
                </a:cubicBezTo>
                <a:cubicBezTo>
                  <a:pt x="110809" y="86544"/>
                  <a:pt x="68502" y="83116"/>
                  <a:pt x="40295" y="107096"/>
                </a:cubicBezTo>
                <a:cubicBezTo>
                  <a:pt x="37541" y="109437"/>
                  <a:pt x="34981" y="111997"/>
                  <a:pt x="32640" y="114751"/>
                </a:cubicBezTo>
                <a:lnTo>
                  <a:pt x="0" y="139605"/>
                </a:lnTo>
                <a:lnTo>
                  <a:pt x="0" y="87508"/>
                </a:lnTo>
                <a:lnTo>
                  <a:pt x="122" y="87415"/>
                </a:lnTo>
                <a:cubicBezTo>
                  <a:pt x="39358" y="41244"/>
                  <a:pt x="108593" y="35623"/>
                  <a:pt x="154763" y="74859"/>
                </a:cubicBezTo>
                <a:cubicBezTo>
                  <a:pt x="159281" y="78698"/>
                  <a:pt x="163479" y="82897"/>
                  <a:pt x="167319" y="87415"/>
                </a:cubicBezTo>
                <a:cubicBezTo>
                  <a:pt x="191311" y="115622"/>
                  <a:pt x="233628" y="119039"/>
                  <a:pt x="261835" y="95047"/>
                </a:cubicBezTo>
                <a:cubicBezTo>
                  <a:pt x="264580" y="92712"/>
                  <a:pt x="267133" y="90160"/>
                  <a:pt x="269467" y="87415"/>
                </a:cubicBezTo>
                <a:cubicBezTo>
                  <a:pt x="290272" y="62845"/>
                  <a:pt x="320850" y="48694"/>
                  <a:pt x="353045" y="48736"/>
                </a:cubicBezTo>
                <a:lnTo>
                  <a:pt x="353067" y="48736"/>
                </a:lnTo>
                <a:cubicBezTo>
                  <a:pt x="385264" y="48696"/>
                  <a:pt x="415844" y="62838"/>
                  <a:pt x="436666" y="87396"/>
                </a:cubicBezTo>
                <a:cubicBezTo>
                  <a:pt x="460649" y="115603"/>
                  <a:pt x="502958" y="119028"/>
                  <a:pt x="531165" y="95044"/>
                </a:cubicBezTo>
                <a:cubicBezTo>
                  <a:pt x="533917" y="92705"/>
                  <a:pt x="536475" y="90147"/>
                  <a:pt x="538814" y="87396"/>
                </a:cubicBezTo>
                <a:lnTo>
                  <a:pt x="606151" y="7981"/>
                </a:lnTo>
                <a:cubicBezTo>
                  <a:pt x="609817" y="3397"/>
                  <a:pt x="614993" y="733"/>
                  <a:pt x="620398" y="132"/>
                </a:cubicBezTo>
                <a:close/>
              </a:path>
            </a:pathLst>
          </a:custGeom>
          <a:solidFill>
            <a:schemeClr val="accent1"/>
          </a:solidFill>
          <a:ln w="3429"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46" name="PPT世界-3"/>
          <p:cNvSpPr/>
          <p:nvPr/>
        </p:nvSpPr>
        <p:spPr>
          <a:xfrm>
            <a:off x="11389695" y="5254956"/>
            <a:ext cx="802305" cy="425165"/>
          </a:xfrm>
          <a:custGeom>
            <a:avLst/>
            <a:gdLst>
              <a:gd name="connsiteX0" fmla="*/ 37238 w 802305"/>
              <a:gd name="connsiteY0" fmla="*/ 178556 h 425165"/>
              <a:gd name="connsiteX1" fmla="*/ 60602 w 802305"/>
              <a:gd name="connsiteY1" fmla="*/ 190579 h 425165"/>
              <a:gd name="connsiteX2" fmla="*/ 169219 w 802305"/>
              <a:gd name="connsiteY2" fmla="*/ 318671 h 425165"/>
              <a:gd name="connsiteX3" fmla="*/ 321724 w 802305"/>
              <a:gd name="connsiteY3" fmla="*/ 330981 h 425165"/>
              <a:gd name="connsiteX4" fmla="*/ 334064 w 802305"/>
              <a:gd name="connsiteY4" fmla="*/ 318636 h 425165"/>
              <a:gd name="connsiteX5" fmla="*/ 468910 w 802305"/>
              <a:gd name="connsiteY5" fmla="*/ 256271 h 425165"/>
              <a:gd name="connsiteX6" fmla="*/ 468945 w 802305"/>
              <a:gd name="connsiteY6" fmla="*/ 256270 h 425165"/>
              <a:gd name="connsiteX7" fmla="*/ 603791 w 802305"/>
              <a:gd name="connsiteY7" fmla="*/ 318636 h 425165"/>
              <a:gd name="connsiteX8" fmla="*/ 686179 w 802305"/>
              <a:gd name="connsiteY8" fmla="*/ 356761 h 425165"/>
              <a:gd name="connsiteX9" fmla="*/ 686178 w 802305"/>
              <a:gd name="connsiteY9" fmla="*/ 356762 h 425165"/>
              <a:gd name="connsiteX10" fmla="*/ 768601 w 802305"/>
              <a:gd name="connsiteY10" fmla="*/ 318636 h 425165"/>
              <a:gd name="connsiteX11" fmla="*/ 802305 w 802305"/>
              <a:gd name="connsiteY11" fmla="*/ 292089 h 425165"/>
              <a:gd name="connsiteX12" fmla="*/ 802305 w 802305"/>
              <a:gd name="connsiteY12" fmla="*/ 377068 h 425165"/>
              <a:gd name="connsiteX13" fmla="*/ 760508 w 802305"/>
              <a:gd name="connsiteY13" fmla="*/ 408875 h 425165"/>
              <a:gd name="connsiteX14" fmla="*/ 686180 w 802305"/>
              <a:gd name="connsiteY14" fmla="*/ 425162 h 425165"/>
              <a:gd name="connsiteX15" fmla="*/ 686178 w 802305"/>
              <a:gd name="connsiteY15" fmla="*/ 425162 h 425165"/>
              <a:gd name="connsiteX16" fmla="*/ 551332 w 802305"/>
              <a:gd name="connsiteY16" fmla="*/ 362796 h 425165"/>
              <a:gd name="connsiteX17" fmla="*/ 398837 w 802305"/>
              <a:gd name="connsiteY17" fmla="*/ 350480 h 425165"/>
              <a:gd name="connsiteX18" fmla="*/ 386522 w 802305"/>
              <a:gd name="connsiteY18" fmla="*/ 362796 h 425165"/>
              <a:gd name="connsiteX19" fmla="*/ 136924 w 802305"/>
              <a:gd name="connsiteY19" fmla="*/ 382988 h 425165"/>
              <a:gd name="connsiteX20" fmla="*/ 116761 w 802305"/>
              <a:gd name="connsiteY20" fmla="*/ 362831 h 425165"/>
              <a:gd name="connsiteX21" fmla="*/ 8111 w 802305"/>
              <a:gd name="connsiteY21" fmla="*/ 234704 h 425165"/>
              <a:gd name="connsiteX22" fmla="*/ 12026 w 802305"/>
              <a:gd name="connsiteY22" fmla="*/ 186638 h 425165"/>
              <a:gd name="connsiteX23" fmla="*/ 12190 w 802305"/>
              <a:gd name="connsiteY23" fmla="*/ 186499 h 425165"/>
              <a:gd name="connsiteX24" fmla="*/ 37238 w 802305"/>
              <a:gd name="connsiteY24" fmla="*/ 178556 h 425165"/>
              <a:gd name="connsiteX25" fmla="*/ 37314 w 802305"/>
              <a:gd name="connsiteY25" fmla="*/ 129 h 425165"/>
              <a:gd name="connsiteX26" fmla="*/ 60602 w 802305"/>
              <a:gd name="connsiteY26" fmla="*/ 12225 h 425165"/>
              <a:gd name="connsiteX27" fmla="*/ 169219 w 802305"/>
              <a:gd name="connsiteY27" fmla="*/ 140350 h 425165"/>
              <a:gd name="connsiteX28" fmla="*/ 321820 w 802305"/>
              <a:gd name="connsiteY28" fmla="*/ 152566 h 425165"/>
              <a:gd name="connsiteX29" fmla="*/ 334065 w 802305"/>
              <a:gd name="connsiteY29" fmla="*/ 140316 h 425165"/>
              <a:gd name="connsiteX30" fmla="*/ 468911 w 802305"/>
              <a:gd name="connsiteY30" fmla="*/ 77951 h 425165"/>
              <a:gd name="connsiteX31" fmla="*/ 468945 w 802305"/>
              <a:gd name="connsiteY31" fmla="*/ 77950 h 425165"/>
              <a:gd name="connsiteX32" fmla="*/ 603791 w 802305"/>
              <a:gd name="connsiteY32" fmla="*/ 140316 h 425165"/>
              <a:gd name="connsiteX33" fmla="*/ 686179 w 802305"/>
              <a:gd name="connsiteY33" fmla="*/ 178407 h 425165"/>
              <a:gd name="connsiteX34" fmla="*/ 686178 w 802305"/>
              <a:gd name="connsiteY34" fmla="*/ 178408 h 425165"/>
              <a:gd name="connsiteX35" fmla="*/ 768601 w 802305"/>
              <a:gd name="connsiteY35" fmla="*/ 140316 h 425165"/>
              <a:gd name="connsiteX36" fmla="*/ 802305 w 802305"/>
              <a:gd name="connsiteY36" fmla="*/ 113769 h 425165"/>
              <a:gd name="connsiteX37" fmla="*/ 802305 w 802305"/>
              <a:gd name="connsiteY37" fmla="*/ 198744 h 425165"/>
              <a:gd name="connsiteX38" fmla="*/ 760502 w 802305"/>
              <a:gd name="connsiteY38" fmla="*/ 230544 h 425165"/>
              <a:gd name="connsiteX39" fmla="*/ 686179 w 802305"/>
              <a:gd name="connsiteY39" fmla="*/ 246842 h 425165"/>
              <a:gd name="connsiteX40" fmla="*/ 686178 w 802305"/>
              <a:gd name="connsiteY40" fmla="*/ 246842 h 425165"/>
              <a:gd name="connsiteX41" fmla="*/ 551332 w 802305"/>
              <a:gd name="connsiteY41" fmla="*/ 184476 h 425165"/>
              <a:gd name="connsiteX42" fmla="*/ 398933 w 802305"/>
              <a:gd name="connsiteY42" fmla="*/ 172065 h 425165"/>
              <a:gd name="connsiteX43" fmla="*/ 386522 w 802305"/>
              <a:gd name="connsiteY43" fmla="*/ 184476 h 425165"/>
              <a:gd name="connsiteX44" fmla="*/ 136969 w 802305"/>
              <a:gd name="connsiteY44" fmla="*/ 204684 h 425165"/>
              <a:gd name="connsiteX45" fmla="*/ 116762 w 802305"/>
              <a:gd name="connsiteY45" fmla="*/ 184476 h 425165"/>
              <a:gd name="connsiteX46" fmla="*/ 8111 w 802305"/>
              <a:gd name="connsiteY46" fmla="*/ 56350 h 425165"/>
              <a:gd name="connsiteX47" fmla="*/ 12293 w 802305"/>
              <a:gd name="connsiteY47" fmla="*/ 8042 h 425165"/>
              <a:gd name="connsiteX48" fmla="*/ 37314 w 802305"/>
              <a:gd name="connsiteY48" fmla="*/ 129 h 425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802305" h="425165">
                <a:moveTo>
                  <a:pt x="37238" y="178556"/>
                </a:moveTo>
                <a:cubicBezTo>
                  <a:pt x="45993" y="179294"/>
                  <a:pt x="54467" y="183359"/>
                  <a:pt x="60602" y="190579"/>
                </a:cubicBezTo>
                <a:lnTo>
                  <a:pt x="169219" y="318671"/>
                </a:lnTo>
                <a:cubicBezTo>
                  <a:pt x="207933" y="364183"/>
                  <a:pt x="276212" y="369695"/>
                  <a:pt x="321724" y="330981"/>
                </a:cubicBezTo>
                <a:cubicBezTo>
                  <a:pt x="326163" y="327206"/>
                  <a:pt x="330290" y="323077"/>
                  <a:pt x="334064" y="318636"/>
                </a:cubicBezTo>
                <a:cubicBezTo>
                  <a:pt x="367654" y="279029"/>
                  <a:pt x="416977" y="256217"/>
                  <a:pt x="468910" y="256271"/>
                </a:cubicBezTo>
                <a:lnTo>
                  <a:pt x="468945" y="256270"/>
                </a:lnTo>
                <a:cubicBezTo>
                  <a:pt x="520880" y="256207"/>
                  <a:pt x="570206" y="279021"/>
                  <a:pt x="603791" y="318636"/>
                </a:cubicBezTo>
                <a:cubicBezTo>
                  <a:pt x="624299" y="342856"/>
                  <a:pt x="654442" y="356805"/>
                  <a:pt x="686179" y="356761"/>
                </a:cubicBezTo>
                <a:lnTo>
                  <a:pt x="686178" y="356762"/>
                </a:lnTo>
                <a:cubicBezTo>
                  <a:pt x="717924" y="356799"/>
                  <a:pt x="748074" y="342852"/>
                  <a:pt x="768601" y="318636"/>
                </a:cubicBezTo>
                <a:lnTo>
                  <a:pt x="802305" y="292089"/>
                </a:lnTo>
                <a:lnTo>
                  <a:pt x="802305" y="377068"/>
                </a:lnTo>
                <a:lnTo>
                  <a:pt x="760508" y="408875"/>
                </a:lnTo>
                <a:cubicBezTo>
                  <a:pt x="737479" y="419523"/>
                  <a:pt x="712155" y="425205"/>
                  <a:pt x="686180" y="425162"/>
                </a:cubicBezTo>
                <a:lnTo>
                  <a:pt x="686178" y="425162"/>
                </a:lnTo>
                <a:cubicBezTo>
                  <a:pt x="634238" y="425246"/>
                  <a:pt x="584903" y="402429"/>
                  <a:pt x="551332" y="362796"/>
                </a:cubicBezTo>
                <a:cubicBezTo>
                  <a:pt x="512623" y="317285"/>
                  <a:pt x="444349" y="311771"/>
                  <a:pt x="398837" y="350480"/>
                </a:cubicBezTo>
                <a:cubicBezTo>
                  <a:pt x="394408" y="354248"/>
                  <a:pt x="390289" y="358367"/>
                  <a:pt x="386522" y="362796"/>
                </a:cubicBezTo>
                <a:cubicBezTo>
                  <a:pt x="323173" y="437296"/>
                  <a:pt x="211424" y="446337"/>
                  <a:pt x="136924" y="382988"/>
                </a:cubicBezTo>
                <a:cubicBezTo>
                  <a:pt x="129673" y="376822"/>
                  <a:pt x="122929" y="370081"/>
                  <a:pt x="116761" y="362831"/>
                </a:cubicBezTo>
                <a:lnTo>
                  <a:pt x="8111" y="234704"/>
                </a:lnTo>
                <a:cubicBezTo>
                  <a:pt x="-4081" y="220350"/>
                  <a:pt x="-2329" y="198830"/>
                  <a:pt x="12026" y="186638"/>
                </a:cubicBezTo>
                <a:cubicBezTo>
                  <a:pt x="12081" y="186592"/>
                  <a:pt x="12135" y="186545"/>
                  <a:pt x="12190" y="186499"/>
                </a:cubicBezTo>
                <a:cubicBezTo>
                  <a:pt x="19447" y="180408"/>
                  <a:pt x="28483" y="177818"/>
                  <a:pt x="37238" y="178556"/>
                </a:cubicBezTo>
                <a:close/>
                <a:moveTo>
                  <a:pt x="37314" y="129"/>
                </a:moveTo>
                <a:cubicBezTo>
                  <a:pt x="46056" y="886"/>
                  <a:pt x="54509" y="4978"/>
                  <a:pt x="60602" y="12225"/>
                </a:cubicBezTo>
                <a:lnTo>
                  <a:pt x="169219" y="140350"/>
                </a:lnTo>
                <a:cubicBezTo>
                  <a:pt x="207986" y="185863"/>
                  <a:pt x="276308" y="191332"/>
                  <a:pt x="321820" y="152566"/>
                </a:cubicBezTo>
                <a:cubicBezTo>
                  <a:pt x="326222" y="148816"/>
                  <a:pt x="330317" y="144720"/>
                  <a:pt x="334065" y="140316"/>
                </a:cubicBezTo>
                <a:cubicBezTo>
                  <a:pt x="367636" y="100683"/>
                  <a:pt x="416971" y="77866"/>
                  <a:pt x="468911" y="77951"/>
                </a:cubicBezTo>
                <a:lnTo>
                  <a:pt x="468945" y="77950"/>
                </a:lnTo>
                <a:cubicBezTo>
                  <a:pt x="520880" y="77887"/>
                  <a:pt x="570206" y="100701"/>
                  <a:pt x="603791" y="140316"/>
                </a:cubicBezTo>
                <a:cubicBezTo>
                  <a:pt x="624313" y="164515"/>
                  <a:pt x="654450" y="178448"/>
                  <a:pt x="686179" y="178407"/>
                </a:cubicBezTo>
                <a:lnTo>
                  <a:pt x="686178" y="178408"/>
                </a:lnTo>
                <a:cubicBezTo>
                  <a:pt x="717916" y="178441"/>
                  <a:pt x="748061" y="164510"/>
                  <a:pt x="768601" y="140316"/>
                </a:cubicBezTo>
                <a:lnTo>
                  <a:pt x="802305" y="113769"/>
                </a:lnTo>
                <a:lnTo>
                  <a:pt x="802305" y="198744"/>
                </a:lnTo>
                <a:lnTo>
                  <a:pt x="760502" y="230544"/>
                </a:lnTo>
                <a:cubicBezTo>
                  <a:pt x="737474" y="241191"/>
                  <a:pt x="712152" y="246877"/>
                  <a:pt x="686179" y="246842"/>
                </a:cubicBezTo>
                <a:lnTo>
                  <a:pt x="686178" y="246842"/>
                </a:lnTo>
                <a:cubicBezTo>
                  <a:pt x="634238" y="246926"/>
                  <a:pt x="584903" y="224109"/>
                  <a:pt x="551332" y="184476"/>
                </a:cubicBezTo>
                <a:cubicBezTo>
                  <a:pt x="512676" y="138965"/>
                  <a:pt x="444443" y="133408"/>
                  <a:pt x="398933" y="172065"/>
                </a:cubicBezTo>
                <a:cubicBezTo>
                  <a:pt x="394466" y="175859"/>
                  <a:pt x="390315" y="180010"/>
                  <a:pt x="386522" y="184476"/>
                </a:cubicBezTo>
                <a:cubicBezTo>
                  <a:pt x="323190" y="258969"/>
                  <a:pt x="211461" y="268016"/>
                  <a:pt x="136969" y="204684"/>
                </a:cubicBezTo>
                <a:cubicBezTo>
                  <a:pt x="129699" y="198504"/>
                  <a:pt x="122942" y="191746"/>
                  <a:pt x="116762" y="184476"/>
                </a:cubicBezTo>
                <a:lnTo>
                  <a:pt x="8111" y="56350"/>
                </a:lnTo>
                <a:cubicBezTo>
                  <a:pt x="-4074" y="41855"/>
                  <a:pt x="-2202" y="20227"/>
                  <a:pt x="12293" y="8042"/>
                </a:cubicBezTo>
                <a:cubicBezTo>
                  <a:pt x="19541" y="1950"/>
                  <a:pt x="28572" y="-628"/>
                  <a:pt x="37314" y="129"/>
                </a:cubicBezTo>
                <a:close/>
              </a:path>
            </a:pathLst>
          </a:custGeom>
          <a:solidFill>
            <a:schemeClr val="accent1"/>
          </a:solidFill>
          <a:ln w="3429"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48" name="PPT世界-4"/>
          <p:cNvSpPr/>
          <p:nvPr/>
        </p:nvSpPr>
        <p:spPr>
          <a:xfrm>
            <a:off x="0" y="2972571"/>
            <a:ext cx="490012" cy="1422857"/>
          </a:xfrm>
          <a:custGeom>
            <a:avLst/>
            <a:gdLst>
              <a:gd name="connsiteX0" fmla="*/ 0 w 490012"/>
              <a:gd name="connsiteY0" fmla="*/ 1366365 h 1422857"/>
              <a:gd name="connsiteX1" fmla="*/ 4304 w 490012"/>
              <a:gd name="connsiteY1" fmla="*/ 1376709 h 1422857"/>
              <a:gd name="connsiteX2" fmla="*/ 0 w 490012"/>
              <a:gd name="connsiteY2" fmla="*/ 1387053 h 1422857"/>
              <a:gd name="connsiteX3" fmla="*/ 443995 w 490012"/>
              <a:gd name="connsiteY3" fmla="*/ 1330563 h 1422857"/>
              <a:gd name="connsiteX4" fmla="*/ 461936 w 490012"/>
              <a:gd name="connsiteY4" fmla="*/ 1334240 h 1422857"/>
              <a:gd name="connsiteX5" fmla="*/ 489995 w 490012"/>
              <a:gd name="connsiteY5" fmla="*/ 1376846 h 1422857"/>
              <a:gd name="connsiteX6" fmla="*/ 443709 w 490012"/>
              <a:gd name="connsiteY6" fmla="*/ 1422857 h 1422857"/>
              <a:gd name="connsiteX7" fmla="*/ 397698 w 490012"/>
              <a:gd name="connsiteY7" fmla="*/ 1376709 h 1422857"/>
              <a:gd name="connsiteX8" fmla="*/ 426002 w 490012"/>
              <a:gd name="connsiteY8" fmla="*/ 1334164 h 1422857"/>
              <a:gd name="connsiteX9" fmla="*/ 443984 w 490012"/>
              <a:gd name="connsiteY9" fmla="*/ 1330560 h 1422857"/>
              <a:gd name="connsiteX10" fmla="*/ 444001 w 490012"/>
              <a:gd name="connsiteY10" fmla="*/ 1330561 h 1422857"/>
              <a:gd name="connsiteX11" fmla="*/ 443995 w 490012"/>
              <a:gd name="connsiteY11" fmla="*/ 1330563 h 1422857"/>
              <a:gd name="connsiteX12" fmla="*/ 209963 w 490012"/>
              <a:gd name="connsiteY12" fmla="*/ 1330560 h 1422857"/>
              <a:gd name="connsiteX13" fmla="*/ 255974 w 490012"/>
              <a:gd name="connsiteY13" fmla="*/ 1376846 h 1422857"/>
              <a:gd name="connsiteX14" fmla="*/ 209689 w 490012"/>
              <a:gd name="connsiteY14" fmla="*/ 1422857 h 1422857"/>
              <a:gd name="connsiteX15" fmla="*/ 163677 w 490012"/>
              <a:gd name="connsiteY15" fmla="*/ 1376709 h 1422857"/>
              <a:gd name="connsiteX16" fmla="*/ 209966 w 490012"/>
              <a:gd name="connsiteY16" fmla="*/ 1330561 h 1422857"/>
              <a:gd name="connsiteX17" fmla="*/ 0 w 490012"/>
              <a:gd name="connsiteY17" fmla="*/ 1095550 h 1422857"/>
              <a:gd name="connsiteX18" fmla="*/ 4304 w 490012"/>
              <a:gd name="connsiteY18" fmla="*/ 1105886 h 1422857"/>
              <a:gd name="connsiteX19" fmla="*/ 0 w 490012"/>
              <a:gd name="connsiteY19" fmla="*/ 1116240 h 1422857"/>
              <a:gd name="connsiteX20" fmla="*/ 443983 w 490012"/>
              <a:gd name="connsiteY20" fmla="*/ 1059772 h 1422857"/>
              <a:gd name="connsiteX21" fmla="*/ 443984 w 490012"/>
              <a:gd name="connsiteY21" fmla="*/ 1059772 h 1422857"/>
              <a:gd name="connsiteX22" fmla="*/ 489960 w 490012"/>
              <a:gd name="connsiteY22" fmla="*/ 1106057 h 1422857"/>
              <a:gd name="connsiteX23" fmla="*/ 443675 w 490012"/>
              <a:gd name="connsiteY23" fmla="*/ 1152034 h 1422857"/>
              <a:gd name="connsiteX24" fmla="*/ 397698 w 490012"/>
              <a:gd name="connsiteY24" fmla="*/ 1105886 h 1422857"/>
              <a:gd name="connsiteX25" fmla="*/ 443983 w 490012"/>
              <a:gd name="connsiteY25" fmla="*/ 1059772 h 1422857"/>
              <a:gd name="connsiteX26" fmla="*/ 209963 w 490012"/>
              <a:gd name="connsiteY26" fmla="*/ 1059772 h 1422857"/>
              <a:gd name="connsiteX27" fmla="*/ 255940 w 490012"/>
              <a:gd name="connsiteY27" fmla="*/ 1106057 h 1422857"/>
              <a:gd name="connsiteX28" fmla="*/ 209654 w 490012"/>
              <a:gd name="connsiteY28" fmla="*/ 1152034 h 1422857"/>
              <a:gd name="connsiteX29" fmla="*/ 163677 w 490012"/>
              <a:gd name="connsiteY29" fmla="*/ 1105886 h 1422857"/>
              <a:gd name="connsiteX30" fmla="*/ 209963 w 490012"/>
              <a:gd name="connsiteY30" fmla="*/ 1059772 h 1422857"/>
              <a:gd name="connsiteX31" fmla="*/ 0 w 490012"/>
              <a:gd name="connsiteY31" fmla="*/ 844236 h 1422857"/>
              <a:gd name="connsiteX32" fmla="*/ 4304 w 490012"/>
              <a:gd name="connsiteY32" fmla="*/ 854572 h 1422857"/>
              <a:gd name="connsiteX33" fmla="*/ 0 w 490012"/>
              <a:gd name="connsiteY33" fmla="*/ 864926 h 1422857"/>
              <a:gd name="connsiteX34" fmla="*/ 444001 w 490012"/>
              <a:gd name="connsiteY34" fmla="*/ 808458 h 1422857"/>
              <a:gd name="connsiteX35" fmla="*/ 489978 w 490012"/>
              <a:gd name="connsiteY35" fmla="*/ 854743 h 1422857"/>
              <a:gd name="connsiteX36" fmla="*/ 443692 w 490012"/>
              <a:gd name="connsiteY36" fmla="*/ 900720 h 1422857"/>
              <a:gd name="connsiteX37" fmla="*/ 397715 w 490012"/>
              <a:gd name="connsiteY37" fmla="*/ 854572 h 1422857"/>
              <a:gd name="connsiteX38" fmla="*/ 444001 w 490012"/>
              <a:gd name="connsiteY38" fmla="*/ 808458 h 1422857"/>
              <a:gd name="connsiteX39" fmla="*/ 209966 w 490012"/>
              <a:gd name="connsiteY39" fmla="*/ 808458 h 1422857"/>
              <a:gd name="connsiteX40" fmla="*/ 255943 w 490012"/>
              <a:gd name="connsiteY40" fmla="*/ 854743 h 1422857"/>
              <a:gd name="connsiteX41" fmla="*/ 209658 w 490012"/>
              <a:gd name="connsiteY41" fmla="*/ 900720 h 1422857"/>
              <a:gd name="connsiteX42" fmla="*/ 163681 w 490012"/>
              <a:gd name="connsiteY42" fmla="*/ 854572 h 1422857"/>
              <a:gd name="connsiteX43" fmla="*/ 209966 w 490012"/>
              <a:gd name="connsiteY43" fmla="*/ 808458 h 1422857"/>
              <a:gd name="connsiteX44" fmla="*/ 0 w 490012"/>
              <a:gd name="connsiteY44" fmla="*/ 573439 h 1422857"/>
              <a:gd name="connsiteX45" fmla="*/ 4304 w 490012"/>
              <a:gd name="connsiteY45" fmla="*/ 583783 h 1422857"/>
              <a:gd name="connsiteX46" fmla="*/ 0 w 490012"/>
              <a:gd name="connsiteY46" fmla="*/ 594127 h 1422857"/>
              <a:gd name="connsiteX47" fmla="*/ 444001 w 490012"/>
              <a:gd name="connsiteY47" fmla="*/ 537635 h 1422857"/>
              <a:gd name="connsiteX48" fmla="*/ 490012 w 490012"/>
              <a:gd name="connsiteY48" fmla="*/ 583920 h 1422857"/>
              <a:gd name="connsiteX49" fmla="*/ 443726 w 490012"/>
              <a:gd name="connsiteY49" fmla="*/ 629931 h 1422857"/>
              <a:gd name="connsiteX50" fmla="*/ 397715 w 490012"/>
              <a:gd name="connsiteY50" fmla="*/ 583783 h 1422857"/>
              <a:gd name="connsiteX51" fmla="*/ 444001 w 490012"/>
              <a:gd name="connsiteY51" fmla="*/ 537635 h 1422857"/>
              <a:gd name="connsiteX52" fmla="*/ 209966 w 490012"/>
              <a:gd name="connsiteY52" fmla="*/ 537635 h 1422857"/>
              <a:gd name="connsiteX53" fmla="*/ 255978 w 490012"/>
              <a:gd name="connsiteY53" fmla="*/ 583920 h 1422857"/>
              <a:gd name="connsiteX54" fmla="*/ 209692 w 490012"/>
              <a:gd name="connsiteY54" fmla="*/ 629931 h 1422857"/>
              <a:gd name="connsiteX55" fmla="*/ 163681 w 490012"/>
              <a:gd name="connsiteY55" fmla="*/ 583783 h 1422857"/>
              <a:gd name="connsiteX56" fmla="*/ 209966 w 490012"/>
              <a:gd name="connsiteY56" fmla="*/ 537635 h 1422857"/>
              <a:gd name="connsiteX57" fmla="*/ 0 w 490012"/>
              <a:gd name="connsiteY57" fmla="*/ 306609 h 1422857"/>
              <a:gd name="connsiteX58" fmla="*/ 4304 w 490012"/>
              <a:gd name="connsiteY58" fmla="*/ 316955 h 1422857"/>
              <a:gd name="connsiteX59" fmla="*/ 0 w 490012"/>
              <a:gd name="connsiteY59" fmla="*/ 327301 h 1422857"/>
              <a:gd name="connsiteX60" fmla="*/ 444001 w 490012"/>
              <a:gd name="connsiteY60" fmla="*/ 270806 h 1422857"/>
              <a:gd name="connsiteX61" fmla="*/ 490012 w 490012"/>
              <a:gd name="connsiteY61" fmla="*/ 317091 h 1422857"/>
              <a:gd name="connsiteX62" fmla="*/ 443726 w 490012"/>
              <a:gd name="connsiteY62" fmla="*/ 363103 h 1422857"/>
              <a:gd name="connsiteX63" fmla="*/ 397715 w 490012"/>
              <a:gd name="connsiteY63" fmla="*/ 316954 h 1422857"/>
              <a:gd name="connsiteX64" fmla="*/ 444001 w 490012"/>
              <a:gd name="connsiteY64" fmla="*/ 270806 h 1422857"/>
              <a:gd name="connsiteX65" fmla="*/ 209966 w 490012"/>
              <a:gd name="connsiteY65" fmla="*/ 270806 h 1422857"/>
              <a:gd name="connsiteX66" fmla="*/ 255978 w 490012"/>
              <a:gd name="connsiteY66" fmla="*/ 317091 h 1422857"/>
              <a:gd name="connsiteX67" fmla="*/ 209692 w 490012"/>
              <a:gd name="connsiteY67" fmla="*/ 363103 h 1422857"/>
              <a:gd name="connsiteX68" fmla="*/ 163681 w 490012"/>
              <a:gd name="connsiteY68" fmla="*/ 316954 h 1422857"/>
              <a:gd name="connsiteX69" fmla="*/ 209966 w 490012"/>
              <a:gd name="connsiteY69" fmla="*/ 270806 h 1422857"/>
              <a:gd name="connsiteX70" fmla="*/ 0 w 490012"/>
              <a:gd name="connsiteY70" fmla="*/ 35803 h 1422857"/>
              <a:gd name="connsiteX71" fmla="*/ 4304 w 490012"/>
              <a:gd name="connsiteY71" fmla="*/ 46149 h 1422857"/>
              <a:gd name="connsiteX72" fmla="*/ 0 w 490012"/>
              <a:gd name="connsiteY72" fmla="*/ 56495 h 1422857"/>
              <a:gd name="connsiteX73" fmla="*/ 444001 w 490012"/>
              <a:gd name="connsiteY73" fmla="*/ 0 h 1422857"/>
              <a:gd name="connsiteX74" fmla="*/ 490012 w 490012"/>
              <a:gd name="connsiteY74" fmla="*/ 46286 h 1422857"/>
              <a:gd name="connsiteX75" fmla="*/ 443726 w 490012"/>
              <a:gd name="connsiteY75" fmla="*/ 92297 h 1422857"/>
              <a:gd name="connsiteX76" fmla="*/ 397715 w 490012"/>
              <a:gd name="connsiteY76" fmla="*/ 46149 h 1422857"/>
              <a:gd name="connsiteX77" fmla="*/ 444001 w 490012"/>
              <a:gd name="connsiteY77" fmla="*/ 0 h 1422857"/>
              <a:gd name="connsiteX78" fmla="*/ 209966 w 490012"/>
              <a:gd name="connsiteY78" fmla="*/ 0 h 1422857"/>
              <a:gd name="connsiteX79" fmla="*/ 255978 w 490012"/>
              <a:gd name="connsiteY79" fmla="*/ 46286 h 1422857"/>
              <a:gd name="connsiteX80" fmla="*/ 209692 w 490012"/>
              <a:gd name="connsiteY80" fmla="*/ 92297 h 1422857"/>
              <a:gd name="connsiteX81" fmla="*/ 163681 w 490012"/>
              <a:gd name="connsiteY81" fmla="*/ 46149 h 1422857"/>
              <a:gd name="connsiteX82" fmla="*/ 209966 w 490012"/>
              <a:gd name="connsiteY82" fmla="*/ 0 h 142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90012" h="1422857">
                <a:moveTo>
                  <a:pt x="0" y="1366365"/>
                </a:moveTo>
                <a:lnTo>
                  <a:pt x="4304" y="1376709"/>
                </a:lnTo>
                <a:lnTo>
                  <a:pt x="0" y="1387053"/>
                </a:lnTo>
                <a:close/>
                <a:moveTo>
                  <a:pt x="443995" y="1330563"/>
                </a:moveTo>
                <a:lnTo>
                  <a:pt x="461936" y="1334240"/>
                </a:lnTo>
                <a:cubicBezTo>
                  <a:pt x="478479" y="1341295"/>
                  <a:pt x="490052" y="1357730"/>
                  <a:pt x="489995" y="1376846"/>
                </a:cubicBezTo>
                <a:cubicBezTo>
                  <a:pt x="489919" y="1402333"/>
                  <a:pt x="469196" y="1422933"/>
                  <a:pt x="443709" y="1422857"/>
                </a:cubicBezTo>
                <a:cubicBezTo>
                  <a:pt x="418276" y="1422781"/>
                  <a:pt x="397698" y="1402142"/>
                  <a:pt x="397698" y="1376709"/>
                </a:cubicBezTo>
                <a:cubicBezTo>
                  <a:pt x="397730" y="1357563"/>
                  <a:pt x="409399" y="1341154"/>
                  <a:pt x="426002" y="1334164"/>
                </a:cubicBezTo>
                <a:close/>
                <a:moveTo>
                  <a:pt x="443984" y="1330560"/>
                </a:moveTo>
                <a:lnTo>
                  <a:pt x="444001" y="1330561"/>
                </a:lnTo>
                <a:lnTo>
                  <a:pt x="443995" y="1330563"/>
                </a:lnTo>
                <a:close/>
                <a:moveTo>
                  <a:pt x="209963" y="1330560"/>
                </a:moveTo>
                <a:cubicBezTo>
                  <a:pt x="235450" y="1330636"/>
                  <a:pt x="256050" y="1351358"/>
                  <a:pt x="255974" y="1376846"/>
                </a:cubicBezTo>
                <a:cubicBezTo>
                  <a:pt x="255898" y="1402333"/>
                  <a:pt x="235176" y="1422933"/>
                  <a:pt x="209689" y="1422857"/>
                </a:cubicBezTo>
                <a:cubicBezTo>
                  <a:pt x="184255" y="1422781"/>
                  <a:pt x="163677" y="1402142"/>
                  <a:pt x="163677" y="1376709"/>
                </a:cubicBezTo>
                <a:cubicBezTo>
                  <a:pt x="163721" y="1351185"/>
                  <a:pt x="184442" y="1330526"/>
                  <a:pt x="209966" y="1330561"/>
                </a:cubicBezTo>
                <a:close/>
                <a:moveTo>
                  <a:pt x="0" y="1095550"/>
                </a:moveTo>
                <a:lnTo>
                  <a:pt x="4304" y="1105886"/>
                </a:lnTo>
                <a:lnTo>
                  <a:pt x="0" y="1116240"/>
                </a:lnTo>
                <a:close/>
                <a:moveTo>
                  <a:pt x="443983" y="1059772"/>
                </a:moveTo>
                <a:lnTo>
                  <a:pt x="443984" y="1059772"/>
                </a:lnTo>
                <a:cubicBezTo>
                  <a:pt x="469461" y="1059857"/>
                  <a:pt x="490046" y="1080580"/>
                  <a:pt x="489960" y="1106057"/>
                </a:cubicBezTo>
                <a:cubicBezTo>
                  <a:pt x="489875" y="1131534"/>
                  <a:pt x="469153" y="1152119"/>
                  <a:pt x="443675" y="1152034"/>
                </a:cubicBezTo>
                <a:cubicBezTo>
                  <a:pt x="418251" y="1151949"/>
                  <a:pt x="397689" y="1131310"/>
                  <a:pt x="397698" y="1105886"/>
                </a:cubicBezTo>
                <a:cubicBezTo>
                  <a:pt x="397745" y="1080370"/>
                  <a:pt x="418468" y="1059724"/>
                  <a:pt x="443983" y="1059772"/>
                </a:cubicBezTo>
                <a:close/>
                <a:moveTo>
                  <a:pt x="209963" y="1059772"/>
                </a:moveTo>
                <a:cubicBezTo>
                  <a:pt x="235441" y="1059857"/>
                  <a:pt x="256025" y="1080580"/>
                  <a:pt x="255940" y="1106057"/>
                </a:cubicBezTo>
                <a:cubicBezTo>
                  <a:pt x="255855" y="1131534"/>
                  <a:pt x="235132" y="1152119"/>
                  <a:pt x="209654" y="1152034"/>
                </a:cubicBezTo>
                <a:cubicBezTo>
                  <a:pt x="184231" y="1151949"/>
                  <a:pt x="163668" y="1131310"/>
                  <a:pt x="163677" y="1105886"/>
                </a:cubicBezTo>
                <a:cubicBezTo>
                  <a:pt x="163725" y="1080370"/>
                  <a:pt x="184447" y="1059724"/>
                  <a:pt x="209963" y="1059772"/>
                </a:cubicBezTo>
                <a:close/>
                <a:moveTo>
                  <a:pt x="0" y="844236"/>
                </a:moveTo>
                <a:lnTo>
                  <a:pt x="4304" y="854572"/>
                </a:lnTo>
                <a:lnTo>
                  <a:pt x="0" y="864926"/>
                </a:lnTo>
                <a:close/>
                <a:moveTo>
                  <a:pt x="444001" y="808458"/>
                </a:moveTo>
                <a:cubicBezTo>
                  <a:pt x="469478" y="808543"/>
                  <a:pt x="490063" y="829265"/>
                  <a:pt x="489978" y="854743"/>
                </a:cubicBezTo>
                <a:cubicBezTo>
                  <a:pt x="489892" y="880220"/>
                  <a:pt x="469170" y="900805"/>
                  <a:pt x="443692" y="900720"/>
                </a:cubicBezTo>
                <a:cubicBezTo>
                  <a:pt x="418268" y="900635"/>
                  <a:pt x="397706" y="879996"/>
                  <a:pt x="397715" y="854572"/>
                </a:cubicBezTo>
                <a:cubicBezTo>
                  <a:pt x="397762" y="829056"/>
                  <a:pt x="418485" y="808410"/>
                  <a:pt x="444001" y="808458"/>
                </a:cubicBezTo>
                <a:close/>
                <a:moveTo>
                  <a:pt x="209966" y="808458"/>
                </a:moveTo>
                <a:cubicBezTo>
                  <a:pt x="235444" y="808543"/>
                  <a:pt x="256029" y="829265"/>
                  <a:pt x="255943" y="854743"/>
                </a:cubicBezTo>
                <a:cubicBezTo>
                  <a:pt x="255858" y="880220"/>
                  <a:pt x="235135" y="900805"/>
                  <a:pt x="209658" y="900720"/>
                </a:cubicBezTo>
                <a:cubicBezTo>
                  <a:pt x="184234" y="900635"/>
                  <a:pt x="163671" y="879996"/>
                  <a:pt x="163681" y="854572"/>
                </a:cubicBezTo>
                <a:cubicBezTo>
                  <a:pt x="163728" y="829056"/>
                  <a:pt x="184451" y="808410"/>
                  <a:pt x="209966" y="808458"/>
                </a:cubicBezTo>
                <a:close/>
                <a:moveTo>
                  <a:pt x="0" y="573439"/>
                </a:moveTo>
                <a:lnTo>
                  <a:pt x="4304" y="583783"/>
                </a:lnTo>
                <a:lnTo>
                  <a:pt x="0" y="594127"/>
                </a:lnTo>
                <a:close/>
                <a:moveTo>
                  <a:pt x="444001" y="537635"/>
                </a:moveTo>
                <a:cubicBezTo>
                  <a:pt x="469488" y="537710"/>
                  <a:pt x="490088" y="558433"/>
                  <a:pt x="490012" y="583920"/>
                </a:cubicBezTo>
                <a:cubicBezTo>
                  <a:pt x="489936" y="609407"/>
                  <a:pt x="469213" y="630007"/>
                  <a:pt x="443726" y="629931"/>
                </a:cubicBezTo>
                <a:cubicBezTo>
                  <a:pt x="418293" y="629855"/>
                  <a:pt x="397715" y="609217"/>
                  <a:pt x="397715" y="583783"/>
                </a:cubicBezTo>
                <a:cubicBezTo>
                  <a:pt x="397759" y="558261"/>
                  <a:pt x="418478" y="537602"/>
                  <a:pt x="444001" y="537635"/>
                </a:cubicBezTo>
                <a:close/>
                <a:moveTo>
                  <a:pt x="209966" y="537635"/>
                </a:moveTo>
                <a:cubicBezTo>
                  <a:pt x="235454" y="537710"/>
                  <a:pt x="256053" y="558433"/>
                  <a:pt x="255978" y="583920"/>
                </a:cubicBezTo>
                <a:cubicBezTo>
                  <a:pt x="255902" y="609407"/>
                  <a:pt x="235179" y="630007"/>
                  <a:pt x="209692" y="629931"/>
                </a:cubicBezTo>
                <a:cubicBezTo>
                  <a:pt x="184259" y="629855"/>
                  <a:pt x="163681" y="609217"/>
                  <a:pt x="163681" y="583783"/>
                </a:cubicBezTo>
                <a:cubicBezTo>
                  <a:pt x="163724" y="558261"/>
                  <a:pt x="184444" y="537602"/>
                  <a:pt x="209966" y="537635"/>
                </a:cubicBezTo>
                <a:close/>
                <a:moveTo>
                  <a:pt x="0" y="306609"/>
                </a:moveTo>
                <a:lnTo>
                  <a:pt x="4304" y="316955"/>
                </a:lnTo>
                <a:lnTo>
                  <a:pt x="0" y="327301"/>
                </a:lnTo>
                <a:close/>
                <a:moveTo>
                  <a:pt x="444001" y="270806"/>
                </a:moveTo>
                <a:cubicBezTo>
                  <a:pt x="469488" y="270882"/>
                  <a:pt x="490088" y="291604"/>
                  <a:pt x="490012" y="317091"/>
                </a:cubicBezTo>
                <a:cubicBezTo>
                  <a:pt x="489936" y="342578"/>
                  <a:pt x="469213" y="363178"/>
                  <a:pt x="443726" y="363103"/>
                </a:cubicBezTo>
                <a:cubicBezTo>
                  <a:pt x="418293" y="363027"/>
                  <a:pt x="397715" y="342388"/>
                  <a:pt x="397715" y="316954"/>
                </a:cubicBezTo>
                <a:cubicBezTo>
                  <a:pt x="397755" y="291430"/>
                  <a:pt x="418476" y="270770"/>
                  <a:pt x="444001" y="270806"/>
                </a:cubicBezTo>
                <a:close/>
                <a:moveTo>
                  <a:pt x="209966" y="270806"/>
                </a:moveTo>
                <a:cubicBezTo>
                  <a:pt x="235454" y="270882"/>
                  <a:pt x="256053" y="291604"/>
                  <a:pt x="255978" y="317091"/>
                </a:cubicBezTo>
                <a:cubicBezTo>
                  <a:pt x="255902" y="342578"/>
                  <a:pt x="235179" y="363178"/>
                  <a:pt x="209692" y="363103"/>
                </a:cubicBezTo>
                <a:cubicBezTo>
                  <a:pt x="184259" y="363027"/>
                  <a:pt x="163681" y="342388"/>
                  <a:pt x="163681" y="316954"/>
                </a:cubicBezTo>
                <a:cubicBezTo>
                  <a:pt x="163720" y="291430"/>
                  <a:pt x="184442" y="270770"/>
                  <a:pt x="209966" y="270806"/>
                </a:cubicBezTo>
                <a:close/>
                <a:moveTo>
                  <a:pt x="0" y="35803"/>
                </a:moveTo>
                <a:lnTo>
                  <a:pt x="4304" y="46149"/>
                </a:lnTo>
                <a:lnTo>
                  <a:pt x="0" y="56495"/>
                </a:lnTo>
                <a:close/>
                <a:moveTo>
                  <a:pt x="444001" y="0"/>
                </a:moveTo>
                <a:cubicBezTo>
                  <a:pt x="469488" y="76"/>
                  <a:pt x="490088" y="20799"/>
                  <a:pt x="490012" y="46286"/>
                </a:cubicBezTo>
                <a:cubicBezTo>
                  <a:pt x="489936" y="71773"/>
                  <a:pt x="469213" y="92373"/>
                  <a:pt x="443726" y="92297"/>
                </a:cubicBezTo>
                <a:cubicBezTo>
                  <a:pt x="418293" y="92221"/>
                  <a:pt x="397715" y="71582"/>
                  <a:pt x="397715" y="46149"/>
                </a:cubicBezTo>
                <a:cubicBezTo>
                  <a:pt x="397755" y="20624"/>
                  <a:pt x="418476" y="-36"/>
                  <a:pt x="444001" y="0"/>
                </a:cubicBezTo>
                <a:close/>
                <a:moveTo>
                  <a:pt x="209966" y="0"/>
                </a:moveTo>
                <a:cubicBezTo>
                  <a:pt x="235454" y="76"/>
                  <a:pt x="256053" y="20799"/>
                  <a:pt x="255978" y="46286"/>
                </a:cubicBezTo>
                <a:cubicBezTo>
                  <a:pt x="255902" y="71773"/>
                  <a:pt x="235179" y="92373"/>
                  <a:pt x="209692" y="92297"/>
                </a:cubicBezTo>
                <a:cubicBezTo>
                  <a:pt x="184259" y="92221"/>
                  <a:pt x="163681" y="71582"/>
                  <a:pt x="163681" y="46149"/>
                </a:cubicBezTo>
                <a:cubicBezTo>
                  <a:pt x="163720" y="20624"/>
                  <a:pt x="184442" y="-36"/>
                  <a:pt x="209966" y="0"/>
                </a:cubicBezTo>
                <a:close/>
              </a:path>
            </a:pathLst>
          </a:custGeom>
          <a:solidFill>
            <a:schemeClr val="accent3"/>
          </a:solidFill>
          <a:ln w="3429"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54" name="PPT世界-5"/>
          <p:cNvSpPr/>
          <p:nvPr/>
        </p:nvSpPr>
        <p:spPr>
          <a:xfrm>
            <a:off x="7710856" y="120875"/>
            <a:ext cx="1422857" cy="578280"/>
          </a:xfrm>
          <a:custGeom>
            <a:avLst/>
            <a:gdLst>
              <a:gd name="connsiteX0" fmla="*/ 1376709 w 1422857"/>
              <a:gd name="connsiteY0" fmla="*/ 485983 h 578280"/>
              <a:gd name="connsiteX1" fmla="*/ 1422857 w 1422857"/>
              <a:gd name="connsiteY1" fmla="*/ 532269 h 578280"/>
              <a:gd name="connsiteX2" fmla="*/ 1376572 w 1422857"/>
              <a:gd name="connsiteY2" fmla="*/ 578280 h 578280"/>
              <a:gd name="connsiteX3" fmla="*/ 1330561 w 1422857"/>
              <a:gd name="connsiteY3" fmla="*/ 531994 h 578280"/>
              <a:gd name="connsiteX4" fmla="*/ 1376709 w 1422857"/>
              <a:gd name="connsiteY4" fmla="*/ 485983 h 578280"/>
              <a:gd name="connsiteX5" fmla="*/ 1105886 w 1422857"/>
              <a:gd name="connsiteY5" fmla="*/ 485983 h 578280"/>
              <a:gd name="connsiteX6" fmla="*/ 1152035 w 1422857"/>
              <a:gd name="connsiteY6" fmla="*/ 532248 h 578280"/>
              <a:gd name="connsiteX7" fmla="*/ 1152035 w 1422857"/>
              <a:gd name="connsiteY7" fmla="*/ 532269 h 578280"/>
              <a:gd name="connsiteX8" fmla="*/ 1105749 w 1422857"/>
              <a:gd name="connsiteY8" fmla="*/ 578246 h 578280"/>
              <a:gd name="connsiteX9" fmla="*/ 1059772 w 1422857"/>
              <a:gd name="connsiteY9" fmla="*/ 531960 h 578280"/>
              <a:gd name="connsiteX10" fmla="*/ 1105886 w 1422857"/>
              <a:gd name="connsiteY10" fmla="*/ 485983 h 578280"/>
              <a:gd name="connsiteX11" fmla="*/ 839074 w 1422857"/>
              <a:gd name="connsiteY11" fmla="*/ 485983 h 578280"/>
              <a:gd name="connsiteX12" fmla="*/ 885223 w 1422857"/>
              <a:gd name="connsiteY12" fmla="*/ 532269 h 578280"/>
              <a:gd name="connsiteX13" fmla="*/ 838937 w 1422857"/>
              <a:gd name="connsiteY13" fmla="*/ 578280 h 578280"/>
              <a:gd name="connsiteX14" fmla="*/ 792926 w 1422857"/>
              <a:gd name="connsiteY14" fmla="*/ 531994 h 578280"/>
              <a:gd name="connsiteX15" fmla="*/ 839074 w 1422857"/>
              <a:gd name="connsiteY15" fmla="*/ 485983 h 578280"/>
              <a:gd name="connsiteX16" fmla="*/ 568252 w 1422857"/>
              <a:gd name="connsiteY16" fmla="*/ 485983 h 578280"/>
              <a:gd name="connsiteX17" fmla="*/ 614400 w 1422857"/>
              <a:gd name="connsiteY17" fmla="*/ 532248 h 578280"/>
              <a:gd name="connsiteX18" fmla="*/ 614400 w 1422857"/>
              <a:gd name="connsiteY18" fmla="*/ 532269 h 578280"/>
              <a:gd name="connsiteX19" fmla="*/ 568114 w 1422857"/>
              <a:gd name="connsiteY19" fmla="*/ 578246 h 578280"/>
              <a:gd name="connsiteX20" fmla="*/ 522138 w 1422857"/>
              <a:gd name="connsiteY20" fmla="*/ 531960 h 578280"/>
              <a:gd name="connsiteX21" fmla="*/ 568252 w 1422857"/>
              <a:gd name="connsiteY21" fmla="*/ 485983 h 578280"/>
              <a:gd name="connsiteX22" fmla="*/ 316937 w 1422857"/>
              <a:gd name="connsiteY22" fmla="*/ 485983 h 578280"/>
              <a:gd name="connsiteX23" fmla="*/ 363086 w 1422857"/>
              <a:gd name="connsiteY23" fmla="*/ 532248 h 578280"/>
              <a:gd name="connsiteX24" fmla="*/ 363086 w 1422857"/>
              <a:gd name="connsiteY24" fmla="*/ 532269 h 578280"/>
              <a:gd name="connsiteX25" fmla="*/ 316800 w 1422857"/>
              <a:gd name="connsiteY25" fmla="*/ 578246 h 578280"/>
              <a:gd name="connsiteX26" fmla="*/ 270823 w 1422857"/>
              <a:gd name="connsiteY26" fmla="*/ 531960 h 578280"/>
              <a:gd name="connsiteX27" fmla="*/ 316937 w 1422857"/>
              <a:gd name="connsiteY27" fmla="*/ 485983 h 578280"/>
              <a:gd name="connsiteX28" fmla="*/ 46149 w 1422857"/>
              <a:gd name="connsiteY28" fmla="*/ 485983 h 578280"/>
              <a:gd name="connsiteX29" fmla="*/ 92297 w 1422857"/>
              <a:gd name="connsiteY29" fmla="*/ 532269 h 578280"/>
              <a:gd name="connsiteX30" fmla="*/ 46011 w 1422857"/>
              <a:gd name="connsiteY30" fmla="*/ 578280 h 578280"/>
              <a:gd name="connsiteX31" fmla="*/ 0 w 1422857"/>
              <a:gd name="connsiteY31" fmla="*/ 531994 h 578280"/>
              <a:gd name="connsiteX32" fmla="*/ 46149 w 1422857"/>
              <a:gd name="connsiteY32" fmla="*/ 485983 h 578280"/>
              <a:gd name="connsiteX33" fmla="*/ 1422857 w 1422857"/>
              <a:gd name="connsiteY33" fmla="*/ 298228 h 578280"/>
              <a:gd name="connsiteX34" fmla="*/ 1422857 w 1422857"/>
              <a:gd name="connsiteY34" fmla="*/ 298234 h 578280"/>
              <a:gd name="connsiteX35" fmla="*/ 1422856 w 1422857"/>
              <a:gd name="connsiteY35" fmla="*/ 298231 h 578280"/>
              <a:gd name="connsiteX36" fmla="*/ 92297 w 1422857"/>
              <a:gd name="connsiteY36" fmla="*/ 298228 h 578280"/>
              <a:gd name="connsiteX37" fmla="*/ 92297 w 1422857"/>
              <a:gd name="connsiteY37" fmla="*/ 298234 h 578280"/>
              <a:gd name="connsiteX38" fmla="*/ 92296 w 1422857"/>
              <a:gd name="connsiteY38" fmla="*/ 298231 h 578280"/>
              <a:gd name="connsiteX39" fmla="*/ 839074 w 1422857"/>
              <a:gd name="connsiteY39" fmla="*/ 251949 h 578280"/>
              <a:gd name="connsiteX40" fmla="*/ 885223 w 1422857"/>
              <a:gd name="connsiteY40" fmla="*/ 298234 h 578280"/>
              <a:gd name="connsiteX41" fmla="*/ 838937 w 1422857"/>
              <a:gd name="connsiteY41" fmla="*/ 344246 h 578280"/>
              <a:gd name="connsiteX42" fmla="*/ 792926 w 1422857"/>
              <a:gd name="connsiteY42" fmla="*/ 297960 h 578280"/>
              <a:gd name="connsiteX43" fmla="*/ 839074 w 1422857"/>
              <a:gd name="connsiteY43" fmla="*/ 251949 h 578280"/>
              <a:gd name="connsiteX44" fmla="*/ 568252 w 1422857"/>
              <a:gd name="connsiteY44" fmla="*/ 251949 h 578280"/>
              <a:gd name="connsiteX45" fmla="*/ 614400 w 1422857"/>
              <a:gd name="connsiteY45" fmla="*/ 298214 h 578280"/>
              <a:gd name="connsiteX46" fmla="*/ 614400 w 1422857"/>
              <a:gd name="connsiteY46" fmla="*/ 298234 h 578280"/>
              <a:gd name="connsiteX47" fmla="*/ 568114 w 1422857"/>
              <a:gd name="connsiteY47" fmla="*/ 344211 h 578280"/>
              <a:gd name="connsiteX48" fmla="*/ 522138 w 1422857"/>
              <a:gd name="connsiteY48" fmla="*/ 297926 h 578280"/>
              <a:gd name="connsiteX49" fmla="*/ 568252 w 1422857"/>
              <a:gd name="connsiteY49" fmla="*/ 251949 h 578280"/>
              <a:gd name="connsiteX50" fmla="*/ 1376709 w 1422857"/>
              <a:gd name="connsiteY50" fmla="*/ 251942 h 578280"/>
              <a:gd name="connsiteX51" fmla="*/ 1409368 w 1422857"/>
              <a:gd name="connsiteY51" fmla="*/ 265532 h 578280"/>
              <a:gd name="connsiteX52" fmla="*/ 1422856 w 1422857"/>
              <a:gd name="connsiteY52" fmla="*/ 298231 h 578280"/>
              <a:gd name="connsiteX53" fmla="*/ 1409244 w 1422857"/>
              <a:gd name="connsiteY53" fmla="*/ 330820 h 578280"/>
              <a:gd name="connsiteX54" fmla="*/ 1376572 w 1422857"/>
              <a:gd name="connsiteY54" fmla="*/ 344239 h 578280"/>
              <a:gd name="connsiteX55" fmla="*/ 1330561 w 1422857"/>
              <a:gd name="connsiteY55" fmla="*/ 297953 h 578280"/>
              <a:gd name="connsiteX56" fmla="*/ 1376709 w 1422857"/>
              <a:gd name="connsiteY56" fmla="*/ 251942 h 578280"/>
              <a:gd name="connsiteX57" fmla="*/ 1105886 w 1422857"/>
              <a:gd name="connsiteY57" fmla="*/ 251942 h 578280"/>
              <a:gd name="connsiteX58" fmla="*/ 1152035 w 1422857"/>
              <a:gd name="connsiteY58" fmla="*/ 298207 h 578280"/>
              <a:gd name="connsiteX59" fmla="*/ 1152035 w 1422857"/>
              <a:gd name="connsiteY59" fmla="*/ 298228 h 578280"/>
              <a:gd name="connsiteX60" fmla="*/ 1105749 w 1422857"/>
              <a:gd name="connsiteY60" fmla="*/ 344204 h 578280"/>
              <a:gd name="connsiteX61" fmla="*/ 1059772 w 1422857"/>
              <a:gd name="connsiteY61" fmla="*/ 297919 h 578280"/>
              <a:gd name="connsiteX62" fmla="*/ 1105886 w 1422857"/>
              <a:gd name="connsiteY62" fmla="*/ 251942 h 578280"/>
              <a:gd name="connsiteX63" fmla="*/ 316937 w 1422857"/>
              <a:gd name="connsiteY63" fmla="*/ 251942 h 578280"/>
              <a:gd name="connsiteX64" fmla="*/ 363086 w 1422857"/>
              <a:gd name="connsiteY64" fmla="*/ 298207 h 578280"/>
              <a:gd name="connsiteX65" fmla="*/ 363086 w 1422857"/>
              <a:gd name="connsiteY65" fmla="*/ 298228 h 578280"/>
              <a:gd name="connsiteX66" fmla="*/ 316800 w 1422857"/>
              <a:gd name="connsiteY66" fmla="*/ 344204 h 578280"/>
              <a:gd name="connsiteX67" fmla="*/ 270823 w 1422857"/>
              <a:gd name="connsiteY67" fmla="*/ 297919 h 578280"/>
              <a:gd name="connsiteX68" fmla="*/ 316937 w 1422857"/>
              <a:gd name="connsiteY68" fmla="*/ 251942 h 578280"/>
              <a:gd name="connsiteX69" fmla="*/ 46149 w 1422857"/>
              <a:gd name="connsiteY69" fmla="*/ 251942 h 578280"/>
              <a:gd name="connsiteX70" fmla="*/ 78809 w 1422857"/>
              <a:gd name="connsiteY70" fmla="*/ 265532 h 578280"/>
              <a:gd name="connsiteX71" fmla="*/ 92296 w 1422857"/>
              <a:gd name="connsiteY71" fmla="*/ 298231 h 578280"/>
              <a:gd name="connsiteX72" fmla="*/ 78684 w 1422857"/>
              <a:gd name="connsiteY72" fmla="*/ 330820 h 578280"/>
              <a:gd name="connsiteX73" fmla="*/ 46011 w 1422857"/>
              <a:gd name="connsiteY73" fmla="*/ 344239 h 578280"/>
              <a:gd name="connsiteX74" fmla="*/ 0 w 1422857"/>
              <a:gd name="connsiteY74" fmla="*/ 297953 h 578280"/>
              <a:gd name="connsiteX75" fmla="*/ 46149 w 1422857"/>
              <a:gd name="connsiteY75" fmla="*/ 251942 h 578280"/>
              <a:gd name="connsiteX76" fmla="*/ 1422857 w 1422857"/>
              <a:gd name="connsiteY76" fmla="*/ 46286 h 578280"/>
              <a:gd name="connsiteX77" fmla="*/ 1422857 w 1422857"/>
              <a:gd name="connsiteY77" fmla="*/ 46293 h 578280"/>
              <a:gd name="connsiteX78" fmla="*/ 1422856 w 1422857"/>
              <a:gd name="connsiteY78" fmla="*/ 46290 h 578280"/>
              <a:gd name="connsiteX79" fmla="*/ 92297 w 1422857"/>
              <a:gd name="connsiteY79" fmla="*/ 46286 h 578280"/>
              <a:gd name="connsiteX80" fmla="*/ 92297 w 1422857"/>
              <a:gd name="connsiteY80" fmla="*/ 46293 h 578280"/>
              <a:gd name="connsiteX81" fmla="*/ 92296 w 1422857"/>
              <a:gd name="connsiteY81" fmla="*/ 46290 h 578280"/>
              <a:gd name="connsiteX82" fmla="*/ 839074 w 1422857"/>
              <a:gd name="connsiteY82" fmla="*/ 7 h 578280"/>
              <a:gd name="connsiteX83" fmla="*/ 885223 w 1422857"/>
              <a:gd name="connsiteY83" fmla="*/ 46293 h 578280"/>
              <a:gd name="connsiteX84" fmla="*/ 838937 w 1422857"/>
              <a:gd name="connsiteY84" fmla="*/ 92304 h 578280"/>
              <a:gd name="connsiteX85" fmla="*/ 792926 w 1422857"/>
              <a:gd name="connsiteY85" fmla="*/ 46018 h 578280"/>
              <a:gd name="connsiteX86" fmla="*/ 839074 w 1422857"/>
              <a:gd name="connsiteY86" fmla="*/ 7 h 578280"/>
              <a:gd name="connsiteX87" fmla="*/ 568252 w 1422857"/>
              <a:gd name="connsiteY87" fmla="*/ 7 h 578280"/>
              <a:gd name="connsiteX88" fmla="*/ 614400 w 1422857"/>
              <a:gd name="connsiteY88" fmla="*/ 46272 h 578280"/>
              <a:gd name="connsiteX89" fmla="*/ 614400 w 1422857"/>
              <a:gd name="connsiteY89" fmla="*/ 46293 h 578280"/>
              <a:gd name="connsiteX90" fmla="*/ 568114 w 1422857"/>
              <a:gd name="connsiteY90" fmla="*/ 92270 h 578280"/>
              <a:gd name="connsiteX91" fmla="*/ 522138 w 1422857"/>
              <a:gd name="connsiteY91" fmla="*/ 45984 h 578280"/>
              <a:gd name="connsiteX92" fmla="*/ 568252 w 1422857"/>
              <a:gd name="connsiteY92" fmla="*/ 7 h 578280"/>
              <a:gd name="connsiteX93" fmla="*/ 1376709 w 1422857"/>
              <a:gd name="connsiteY93" fmla="*/ 0 h 578280"/>
              <a:gd name="connsiteX94" fmla="*/ 1409368 w 1422857"/>
              <a:gd name="connsiteY94" fmla="*/ 13591 h 578280"/>
              <a:gd name="connsiteX95" fmla="*/ 1422856 w 1422857"/>
              <a:gd name="connsiteY95" fmla="*/ 46290 h 578280"/>
              <a:gd name="connsiteX96" fmla="*/ 1409244 w 1422857"/>
              <a:gd name="connsiteY96" fmla="*/ 78878 h 578280"/>
              <a:gd name="connsiteX97" fmla="*/ 1376572 w 1422857"/>
              <a:gd name="connsiteY97" fmla="*/ 92297 h 578280"/>
              <a:gd name="connsiteX98" fmla="*/ 1330561 w 1422857"/>
              <a:gd name="connsiteY98" fmla="*/ 46012 h 578280"/>
              <a:gd name="connsiteX99" fmla="*/ 1376709 w 1422857"/>
              <a:gd name="connsiteY99" fmla="*/ 0 h 578280"/>
              <a:gd name="connsiteX100" fmla="*/ 1105886 w 1422857"/>
              <a:gd name="connsiteY100" fmla="*/ 0 h 578280"/>
              <a:gd name="connsiteX101" fmla="*/ 1152035 w 1422857"/>
              <a:gd name="connsiteY101" fmla="*/ 46265 h 578280"/>
              <a:gd name="connsiteX102" fmla="*/ 1152035 w 1422857"/>
              <a:gd name="connsiteY102" fmla="*/ 46286 h 578280"/>
              <a:gd name="connsiteX103" fmla="*/ 1105749 w 1422857"/>
              <a:gd name="connsiteY103" fmla="*/ 92263 h 578280"/>
              <a:gd name="connsiteX104" fmla="*/ 1059772 w 1422857"/>
              <a:gd name="connsiteY104" fmla="*/ 45977 h 578280"/>
              <a:gd name="connsiteX105" fmla="*/ 1105886 w 1422857"/>
              <a:gd name="connsiteY105" fmla="*/ 0 h 578280"/>
              <a:gd name="connsiteX106" fmla="*/ 316937 w 1422857"/>
              <a:gd name="connsiteY106" fmla="*/ 0 h 578280"/>
              <a:gd name="connsiteX107" fmla="*/ 363086 w 1422857"/>
              <a:gd name="connsiteY107" fmla="*/ 46265 h 578280"/>
              <a:gd name="connsiteX108" fmla="*/ 363086 w 1422857"/>
              <a:gd name="connsiteY108" fmla="*/ 46286 h 578280"/>
              <a:gd name="connsiteX109" fmla="*/ 316800 w 1422857"/>
              <a:gd name="connsiteY109" fmla="*/ 92263 h 578280"/>
              <a:gd name="connsiteX110" fmla="*/ 270823 w 1422857"/>
              <a:gd name="connsiteY110" fmla="*/ 45977 h 578280"/>
              <a:gd name="connsiteX111" fmla="*/ 316937 w 1422857"/>
              <a:gd name="connsiteY111" fmla="*/ 0 h 578280"/>
              <a:gd name="connsiteX112" fmla="*/ 46149 w 1422857"/>
              <a:gd name="connsiteY112" fmla="*/ 0 h 578280"/>
              <a:gd name="connsiteX113" fmla="*/ 78809 w 1422857"/>
              <a:gd name="connsiteY113" fmla="*/ 13591 h 578280"/>
              <a:gd name="connsiteX114" fmla="*/ 92296 w 1422857"/>
              <a:gd name="connsiteY114" fmla="*/ 46290 h 578280"/>
              <a:gd name="connsiteX115" fmla="*/ 78684 w 1422857"/>
              <a:gd name="connsiteY115" fmla="*/ 78878 h 578280"/>
              <a:gd name="connsiteX116" fmla="*/ 46011 w 1422857"/>
              <a:gd name="connsiteY116" fmla="*/ 92297 h 578280"/>
              <a:gd name="connsiteX117" fmla="*/ 0 w 1422857"/>
              <a:gd name="connsiteY117" fmla="*/ 46012 h 578280"/>
              <a:gd name="connsiteX118" fmla="*/ 46149 w 1422857"/>
              <a:gd name="connsiteY118" fmla="*/ 0 h 578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1422857" h="578280">
                <a:moveTo>
                  <a:pt x="1376709" y="485983"/>
                </a:moveTo>
                <a:cubicBezTo>
                  <a:pt x="1402232" y="486027"/>
                  <a:pt x="1422890" y="506746"/>
                  <a:pt x="1422857" y="532269"/>
                </a:cubicBezTo>
                <a:cubicBezTo>
                  <a:pt x="1422782" y="557756"/>
                  <a:pt x="1402059" y="578356"/>
                  <a:pt x="1376572" y="578280"/>
                </a:cubicBezTo>
                <a:cubicBezTo>
                  <a:pt x="1351084" y="578204"/>
                  <a:pt x="1330484" y="557481"/>
                  <a:pt x="1330561" y="531994"/>
                </a:cubicBezTo>
                <a:cubicBezTo>
                  <a:pt x="1330636" y="506561"/>
                  <a:pt x="1351275" y="485983"/>
                  <a:pt x="1376709" y="485983"/>
                </a:cubicBezTo>
                <a:close/>
                <a:moveTo>
                  <a:pt x="1105886" y="485983"/>
                </a:moveTo>
                <a:cubicBezTo>
                  <a:pt x="1131405" y="486015"/>
                  <a:pt x="1152067" y="506729"/>
                  <a:pt x="1152035" y="532248"/>
                </a:cubicBezTo>
                <a:cubicBezTo>
                  <a:pt x="1152035" y="532255"/>
                  <a:pt x="1152035" y="532262"/>
                  <a:pt x="1152035" y="532269"/>
                </a:cubicBezTo>
                <a:cubicBezTo>
                  <a:pt x="1151949" y="557746"/>
                  <a:pt x="1131226" y="578331"/>
                  <a:pt x="1105749" y="578246"/>
                </a:cubicBezTo>
                <a:cubicBezTo>
                  <a:pt x="1080271" y="578160"/>
                  <a:pt x="1059687" y="557438"/>
                  <a:pt x="1059772" y="531960"/>
                </a:cubicBezTo>
                <a:cubicBezTo>
                  <a:pt x="1059857" y="506550"/>
                  <a:pt x="1080475" y="485993"/>
                  <a:pt x="1105886" y="485983"/>
                </a:cubicBezTo>
                <a:close/>
                <a:moveTo>
                  <a:pt x="839074" y="485983"/>
                </a:moveTo>
                <a:cubicBezTo>
                  <a:pt x="864597" y="486027"/>
                  <a:pt x="885256" y="506746"/>
                  <a:pt x="885223" y="532269"/>
                </a:cubicBezTo>
                <a:cubicBezTo>
                  <a:pt x="885148" y="557756"/>
                  <a:pt x="864425" y="578356"/>
                  <a:pt x="838937" y="578280"/>
                </a:cubicBezTo>
                <a:cubicBezTo>
                  <a:pt x="813450" y="578204"/>
                  <a:pt x="792850" y="557481"/>
                  <a:pt x="792926" y="531994"/>
                </a:cubicBezTo>
                <a:cubicBezTo>
                  <a:pt x="793001" y="506561"/>
                  <a:pt x="813641" y="485983"/>
                  <a:pt x="839074" y="485983"/>
                </a:cubicBezTo>
                <a:close/>
                <a:moveTo>
                  <a:pt x="568252" y="485983"/>
                </a:moveTo>
                <a:cubicBezTo>
                  <a:pt x="593771" y="486015"/>
                  <a:pt x="614433" y="506729"/>
                  <a:pt x="614400" y="532248"/>
                </a:cubicBezTo>
                <a:cubicBezTo>
                  <a:pt x="614400" y="532255"/>
                  <a:pt x="614400" y="532262"/>
                  <a:pt x="614400" y="532269"/>
                </a:cubicBezTo>
                <a:cubicBezTo>
                  <a:pt x="614315" y="557746"/>
                  <a:pt x="593592" y="578331"/>
                  <a:pt x="568114" y="578246"/>
                </a:cubicBezTo>
                <a:cubicBezTo>
                  <a:pt x="542637" y="578160"/>
                  <a:pt x="522052" y="557438"/>
                  <a:pt x="522138" y="531960"/>
                </a:cubicBezTo>
                <a:cubicBezTo>
                  <a:pt x="522223" y="506550"/>
                  <a:pt x="542840" y="485993"/>
                  <a:pt x="568252" y="485983"/>
                </a:cubicBezTo>
                <a:close/>
                <a:moveTo>
                  <a:pt x="316937" y="485983"/>
                </a:moveTo>
                <a:cubicBezTo>
                  <a:pt x="342456" y="486015"/>
                  <a:pt x="363118" y="506729"/>
                  <a:pt x="363086" y="532248"/>
                </a:cubicBezTo>
                <a:cubicBezTo>
                  <a:pt x="363086" y="532255"/>
                  <a:pt x="363086" y="532262"/>
                  <a:pt x="363086" y="532269"/>
                </a:cubicBezTo>
                <a:cubicBezTo>
                  <a:pt x="363000" y="557746"/>
                  <a:pt x="342277" y="578331"/>
                  <a:pt x="316800" y="578246"/>
                </a:cubicBezTo>
                <a:cubicBezTo>
                  <a:pt x="291322" y="578160"/>
                  <a:pt x="270738" y="557438"/>
                  <a:pt x="270823" y="531960"/>
                </a:cubicBezTo>
                <a:cubicBezTo>
                  <a:pt x="270908" y="506550"/>
                  <a:pt x="291526" y="485993"/>
                  <a:pt x="316937" y="485983"/>
                </a:cubicBezTo>
                <a:close/>
                <a:moveTo>
                  <a:pt x="46149" y="485983"/>
                </a:moveTo>
                <a:cubicBezTo>
                  <a:pt x="71671" y="486027"/>
                  <a:pt x="92330" y="506746"/>
                  <a:pt x="92297" y="532269"/>
                </a:cubicBezTo>
                <a:cubicBezTo>
                  <a:pt x="92222" y="557756"/>
                  <a:pt x="71499" y="578356"/>
                  <a:pt x="46011" y="578280"/>
                </a:cubicBezTo>
                <a:cubicBezTo>
                  <a:pt x="20524" y="578204"/>
                  <a:pt x="-76" y="557481"/>
                  <a:pt x="0" y="531994"/>
                </a:cubicBezTo>
                <a:cubicBezTo>
                  <a:pt x="76" y="506561"/>
                  <a:pt x="20715" y="485983"/>
                  <a:pt x="46149" y="485983"/>
                </a:cubicBezTo>
                <a:close/>
                <a:moveTo>
                  <a:pt x="1422857" y="298228"/>
                </a:moveTo>
                <a:lnTo>
                  <a:pt x="1422857" y="298234"/>
                </a:lnTo>
                <a:lnTo>
                  <a:pt x="1422856" y="298231"/>
                </a:lnTo>
                <a:close/>
                <a:moveTo>
                  <a:pt x="92297" y="298228"/>
                </a:moveTo>
                <a:lnTo>
                  <a:pt x="92297" y="298234"/>
                </a:lnTo>
                <a:lnTo>
                  <a:pt x="92296" y="298231"/>
                </a:lnTo>
                <a:close/>
                <a:moveTo>
                  <a:pt x="839074" y="251949"/>
                </a:moveTo>
                <a:cubicBezTo>
                  <a:pt x="864597" y="251992"/>
                  <a:pt x="885256" y="272712"/>
                  <a:pt x="885223" y="298234"/>
                </a:cubicBezTo>
                <a:cubicBezTo>
                  <a:pt x="885148" y="323721"/>
                  <a:pt x="864425" y="344321"/>
                  <a:pt x="838937" y="344246"/>
                </a:cubicBezTo>
                <a:cubicBezTo>
                  <a:pt x="813450" y="344170"/>
                  <a:pt x="792850" y="323447"/>
                  <a:pt x="792926" y="297960"/>
                </a:cubicBezTo>
                <a:cubicBezTo>
                  <a:pt x="793001" y="272527"/>
                  <a:pt x="813641" y="251949"/>
                  <a:pt x="839074" y="251949"/>
                </a:cubicBezTo>
                <a:close/>
                <a:moveTo>
                  <a:pt x="568252" y="251949"/>
                </a:moveTo>
                <a:cubicBezTo>
                  <a:pt x="593771" y="251981"/>
                  <a:pt x="614433" y="272694"/>
                  <a:pt x="614400" y="298214"/>
                </a:cubicBezTo>
                <a:cubicBezTo>
                  <a:pt x="614400" y="298221"/>
                  <a:pt x="614400" y="298228"/>
                  <a:pt x="614400" y="298234"/>
                </a:cubicBezTo>
                <a:cubicBezTo>
                  <a:pt x="614315" y="323712"/>
                  <a:pt x="593592" y="344297"/>
                  <a:pt x="568114" y="344211"/>
                </a:cubicBezTo>
                <a:cubicBezTo>
                  <a:pt x="542637" y="344126"/>
                  <a:pt x="522052" y="323403"/>
                  <a:pt x="522138" y="297926"/>
                </a:cubicBezTo>
                <a:cubicBezTo>
                  <a:pt x="522223" y="272515"/>
                  <a:pt x="542840" y="251958"/>
                  <a:pt x="568252" y="251949"/>
                </a:cubicBezTo>
                <a:close/>
                <a:moveTo>
                  <a:pt x="1376709" y="251942"/>
                </a:moveTo>
                <a:cubicBezTo>
                  <a:pt x="1389472" y="251964"/>
                  <a:pt x="1401018" y="257155"/>
                  <a:pt x="1409368" y="265532"/>
                </a:cubicBezTo>
                <a:lnTo>
                  <a:pt x="1422856" y="298231"/>
                </a:lnTo>
                <a:lnTo>
                  <a:pt x="1409244" y="330820"/>
                </a:lnTo>
                <a:cubicBezTo>
                  <a:pt x="1400868" y="339146"/>
                  <a:pt x="1389316" y="344277"/>
                  <a:pt x="1376572" y="344239"/>
                </a:cubicBezTo>
                <a:cubicBezTo>
                  <a:pt x="1351084" y="344163"/>
                  <a:pt x="1330484" y="323440"/>
                  <a:pt x="1330561" y="297953"/>
                </a:cubicBezTo>
                <a:cubicBezTo>
                  <a:pt x="1330636" y="272520"/>
                  <a:pt x="1351275" y="251942"/>
                  <a:pt x="1376709" y="251942"/>
                </a:cubicBezTo>
                <a:close/>
                <a:moveTo>
                  <a:pt x="1105886" y="251942"/>
                </a:moveTo>
                <a:cubicBezTo>
                  <a:pt x="1131405" y="251974"/>
                  <a:pt x="1152067" y="272688"/>
                  <a:pt x="1152035" y="298207"/>
                </a:cubicBezTo>
                <a:lnTo>
                  <a:pt x="1152035" y="298228"/>
                </a:lnTo>
                <a:cubicBezTo>
                  <a:pt x="1151949" y="323705"/>
                  <a:pt x="1131226" y="344290"/>
                  <a:pt x="1105749" y="344204"/>
                </a:cubicBezTo>
                <a:cubicBezTo>
                  <a:pt x="1080271" y="344119"/>
                  <a:pt x="1059687" y="323397"/>
                  <a:pt x="1059772" y="297919"/>
                </a:cubicBezTo>
                <a:cubicBezTo>
                  <a:pt x="1059857" y="272508"/>
                  <a:pt x="1080475" y="251951"/>
                  <a:pt x="1105886" y="251942"/>
                </a:cubicBezTo>
                <a:close/>
                <a:moveTo>
                  <a:pt x="316937" y="251942"/>
                </a:moveTo>
                <a:cubicBezTo>
                  <a:pt x="342456" y="251974"/>
                  <a:pt x="363118" y="272688"/>
                  <a:pt x="363086" y="298207"/>
                </a:cubicBezTo>
                <a:lnTo>
                  <a:pt x="363086" y="298228"/>
                </a:lnTo>
                <a:cubicBezTo>
                  <a:pt x="363000" y="323705"/>
                  <a:pt x="342277" y="344290"/>
                  <a:pt x="316800" y="344204"/>
                </a:cubicBezTo>
                <a:cubicBezTo>
                  <a:pt x="291322" y="344119"/>
                  <a:pt x="270738" y="323397"/>
                  <a:pt x="270823" y="297919"/>
                </a:cubicBezTo>
                <a:cubicBezTo>
                  <a:pt x="270908" y="272508"/>
                  <a:pt x="291526" y="251951"/>
                  <a:pt x="316937" y="251942"/>
                </a:cubicBezTo>
                <a:close/>
                <a:moveTo>
                  <a:pt x="46149" y="251942"/>
                </a:moveTo>
                <a:cubicBezTo>
                  <a:pt x="58912" y="251964"/>
                  <a:pt x="70458" y="257155"/>
                  <a:pt x="78809" y="265532"/>
                </a:cubicBezTo>
                <a:lnTo>
                  <a:pt x="92296" y="298231"/>
                </a:lnTo>
                <a:lnTo>
                  <a:pt x="78684" y="330820"/>
                </a:lnTo>
                <a:cubicBezTo>
                  <a:pt x="70308" y="339146"/>
                  <a:pt x="58755" y="344277"/>
                  <a:pt x="46011" y="344239"/>
                </a:cubicBezTo>
                <a:cubicBezTo>
                  <a:pt x="20524" y="344163"/>
                  <a:pt x="-76" y="323440"/>
                  <a:pt x="0" y="297953"/>
                </a:cubicBezTo>
                <a:cubicBezTo>
                  <a:pt x="76" y="272520"/>
                  <a:pt x="20715" y="251942"/>
                  <a:pt x="46149" y="251942"/>
                </a:cubicBezTo>
                <a:close/>
                <a:moveTo>
                  <a:pt x="1422857" y="46286"/>
                </a:moveTo>
                <a:lnTo>
                  <a:pt x="1422857" y="46293"/>
                </a:lnTo>
                <a:lnTo>
                  <a:pt x="1422856" y="46290"/>
                </a:lnTo>
                <a:close/>
                <a:moveTo>
                  <a:pt x="92297" y="46286"/>
                </a:moveTo>
                <a:lnTo>
                  <a:pt x="92297" y="46293"/>
                </a:lnTo>
                <a:lnTo>
                  <a:pt x="92296" y="46290"/>
                </a:lnTo>
                <a:close/>
                <a:moveTo>
                  <a:pt x="839074" y="7"/>
                </a:moveTo>
                <a:cubicBezTo>
                  <a:pt x="864597" y="51"/>
                  <a:pt x="885256" y="20770"/>
                  <a:pt x="885223" y="46293"/>
                </a:cubicBezTo>
                <a:cubicBezTo>
                  <a:pt x="885148" y="71780"/>
                  <a:pt x="864425" y="92380"/>
                  <a:pt x="838937" y="92304"/>
                </a:cubicBezTo>
                <a:cubicBezTo>
                  <a:pt x="813450" y="92228"/>
                  <a:pt x="792850" y="71505"/>
                  <a:pt x="792926" y="46018"/>
                </a:cubicBezTo>
                <a:cubicBezTo>
                  <a:pt x="793001" y="20585"/>
                  <a:pt x="813641" y="7"/>
                  <a:pt x="839074" y="7"/>
                </a:cubicBezTo>
                <a:close/>
                <a:moveTo>
                  <a:pt x="568252" y="7"/>
                </a:moveTo>
                <a:cubicBezTo>
                  <a:pt x="593771" y="39"/>
                  <a:pt x="614433" y="20753"/>
                  <a:pt x="614400" y="46272"/>
                </a:cubicBezTo>
                <a:cubicBezTo>
                  <a:pt x="614400" y="46279"/>
                  <a:pt x="614400" y="46286"/>
                  <a:pt x="614400" y="46293"/>
                </a:cubicBezTo>
                <a:cubicBezTo>
                  <a:pt x="614315" y="71770"/>
                  <a:pt x="593592" y="92355"/>
                  <a:pt x="568114" y="92270"/>
                </a:cubicBezTo>
                <a:cubicBezTo>
                  <a:pt x="542637" y="92184"/>
                  <a:pt x="522052" y="71462"/>
                  <a:pt x="522138" y="45984"/>
                </a:cubicBezTo>
                <a:cubicBezTo>
                  <a:pt x="522223" y="20574"/>
                  <a:pt x="542840" y="17"/>
                  <a:pt x="568252" y="7"/>
                </a:cubicBezTo>
                <a:close/>
                <a:moveTo>
                  <a:pt x="1376709" y="0"/>
                </a:moveTo>
                <a:cubicBezTo>
                  <a:pt x="1389472" y="22"/>
                  <a:pt x="1401018" y="5214"/>
                  <a:pt x="1409368" y="13591"/>
                </a:cubicBezTo>
                <a:lnTo>
                  <a:pt x="1422856" y="46290"/>
                </a:lnTo>
                <a:lnTo>
                  <a:pt x="1409244" y="78878"/>
                </a:lnTo>
                <a:cubicBezTo>
                  <a:pt x="1400868" y="87204"/>
                  <a:pt x="1389316" y="92335"/>
                  <a:pt x="1376572" y="92297"/>
                </a:cubicBezTo>
                <a:cubicBezTo>
                  <a:pt x="1351084" y="92221"/>
                  <a:pt x="1330484" y="71499"/>
                  <a:pt x="1330561" y="46012"/>
                </a:cubicBezTo>
                <a:cubicBezTo>
                  <a:pt x="1330636" y="20578"/>
                  <a:pt x="1351275" y="0"/>
                  <a:pt x="1376709" y="0"/>
                </a:cubicBezTo>
                <a:close/>
                <a:moveTo>
                  <a:pt x="1105886" y="0"/>
                </a:moveTo>
                <a:cubicBezTo>
                  <a:pt x="1131405" y="32"/>
                  <a:pt x="1152067" y="20746"/>
                  <a:pt x="1152035" y="46265"/>
                </a:cubicBezTo>
                <a:lnTo>
                  <a:pt x="1152035" y="46286"/>
                </a:lnTo>
                <a:cubicBezTo>
                  <a:pt x="1151949" y="71763"/>
                  <a:pt x="1131226" y="92348"/>
                  <a:pt x="1105749" y="92263"/>
                </a:cubicBezTo>
                <a:cubicBezTo>
                  <a:pt x="1080271" y="92178"/>
                  <a:pt x="1059687" y="71455"/>
                  <a:pt x="1059772" y="45977"/>
                </a:cubicBezTo>
                <a:cubicBezTo>
                  <a:pt x="1059857" y="20567"/>
                  <a:pt x="1080475" y="10"/>
                  <a:pt x="1105886" y="0"/>
                </a:cubicBezTo>
                <a:close/>
                <a:moveTo>
                  <a:pt x="316937" y="0"/>
                </a:moveTo>
                <a:cubicBezTo>
                  <a:pt x="342456" y="32"/>
                  <a:pt x="363118" y="20746"/>
                  <a:pt x="363086" y="46265"/>
                </a:cubicBezTo>
                <a:lnTo>
                  <a:pt x="363086" y="46286"/>
                </a:lnTo>
                <a:cubicBezTo>
                  <a:pt x="363000" y="71763"/>
                  <a:pt x="342277" y="92348"/>
                  <a:pt x="316800" y="92263"/>
                </a:cubicBezTo>
                <a:cubicBezTo>
                  <a:pt x="291322" y="92178"/>
                  <a:pt x="270738" y="71455"/>
                  <a:pt x="270823" y="45977"/>
                </a:cubicBezTo>
                <a:cubicBezTo>
                  <a:pt x="270908" y="20567"/>
                  <a:pt x="291526" y="10"/>
                  <a:pt x="316937" y="0"/>
                </a:cubicBezTo>
                <a:close/>
                <a:moveTo>
                  <a:pt x="46149" y="0"/>
                </a:moveTo>
                <a:cubicBezTo>
                  <a:pt x="58912" y="22"/>
                  <a:pt x="70458" y="5214"/>
                  <a:pt x="78809" y="13591"/>
                </a:cubicBezTo>
                <a:lnTo>
                  <a:pt x="92296" y="46290"/>
                </a:lnTo>
                <a:lnTo>
                  <a:pt x="78684" y="78878"/>
                </a:lnTo>
                <a:cubicBezTo>
                  <a:pt x="70308" y="87204"/>
                  <a:pt x="58755" y="92335"/>
                  <a:pt x="46011" y="92297"/>
                </a:cubicBezTo>
                <a:cubicBezTo>
                  <a:pt x="20524" y="92221"/>
                  <a:pt x="-76" y="71499"/>
                  <a:pt x="0" y="46012"/>
                </a:cubicBezTo>
                <a:cubicBezTo>
                  <a:pt x="76" y="20578"/>
                  <a:pt x="20715" y="0"/>
                  <a:pt x="46149" y="0"/>
                </a:cubicBezTo>
                <a:close/>
              </a:path>
            </a:pathLst>
          </a:custGeom>
          <a:solidFill>
            <a:schemeClr val="accent3"/>
          </a:solidFill>
          <a:ln w="3429"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16" name="PPT世界-6"/>
          <p:cNvSpPr/>
          <p:nvPr/>
        </p:nvSpPr>
        <p:spPr>
          <a:xfrm>
            <a:off x="4421280" y="394079"/>
            <a:ext cx="352868" cy="350118"/>
          </a:xfrm>
          <a:custGeom>
            <a:avLst/>
            <a:gdLst>
              <a:gd name="connsiteX0" fmla="*/ 306514 w 352868"/>
              <a:gd name="connsiteY0" fmla="*/ 24 h 350118"/>
              <a:gd name="connsiteX1" fmla="*/ 352834 w 352868"/>
              <a:gd name="connsiteY1" fmla="*/ 46005 h 350118"/>
              <a:gd name="connsiteX2" fmla="*/ 46354 w 352868"/>
              <a:gd name="connsiteY2" fmla="*/ 350091 h 350118"/>
              <a:gd name="connsiteX3" fmla="*/ 34 w 352868"/>
              <a:gd name="connsiteY3" fmla="*/ 304114 h 350118"/>
              <a:gd name="connsiteX4" fmla="*/ 46320 w 352868"/>
              <a:gd name="connsiteY4" fmla="*/ 0 h 350118"/>
              <a:gd name="connsiteX5" fmla="*/ 352868 w 352868"/>
              <a:gd name="connsiteY5" fmla="*/ 304149 h 350118"/>
              <a:gd name="connsiteX6" fmla="*/ 306548 w 352868"/>
              <a:gd name="connsiteY6" fmla="*/ 350119 h 350118"/>
              <a:gd name="connsiteX7" fmla="*/ 0 w 352868"/>
              <a:gd name="connsiteY7" fmla="*/ 45970 h 35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2868" h="350118">
                <a:moveTo>
                  <a:pt x="306514" y="24"/>
                </a:moveTo>
                <a:lnTo>
                  <a:pt x="352834" y="46005"/>
                </a:lnTo>
                <a:lnTo>
                  <a:pt x="46354" y="350091"/>
                </a:lnTo>
                <a:lnTo>
                  <a:pt x="34" y="304114"/>
                </a:lnTo>
                <a:close/>
                <a:moveTo>
                  <a:pt x="46320" y="0"/>
                </a:moveTo>
                <a:lnTo>
                  <a:pt x="352868" y="304149"/>
                </a:lnTo>
                <a:lnTo>
                  <a:pt x="306548" y="350119"/>
                </a:lnTo>
                <a:lnTo>
                  <a:pt x="0" y="45970"/>
                </a:ln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17" name="PPT世界-7"/>
          <p:cNvSpPr/>
          <p:nvPr/>
        </p:nvSpPr>
        <p:spPr>
          <a:xfrm rot="3362949">
            <a:off x="7114410" y="6143414"/>
            <a:ext cx="432000" cy="432068"/>
          </a:xfrm>
          <a:custGeom>
            <a:avLst/>
            <a:gdLst>
              <a:gd name="connsiteX0" fmla="*/ 431760 w 432000"/>
              <a:gd name="connsiteY0" fmla="*/ 184251 h 432068"/>
              <a:gd name="connsiteX1" fmla="*/ 432000 w 432000"/>
              <a:gd name="connsiteY1" fmla="*/ 249497 h 432068"/>
              <a:gd name="connsiteX2" fmla="*/ 275 w 432000"/>
              <a:gd name="connsiteY2" fmla="*/ 247817 h 432068"/>
              <a:gd name="connsiteX3" fmla="*/ 0 w 432000"/>
              <a:gd name="connsiteY3" fmla="*/ 182537 h 432068"/>
              <a:gd name="connsiteX4" fmla="*/ 247783 w 432000"/>
              <a:gd name="connsiteY4" fmla="*/ 240 h 432068"/>
              <a:gd name="connsiteX5" fmla="*/ 249463 w 432000"/>
              <a:gd name="connsiteY5" fmla="*/ 432069 h 432068"/>
              <a:gd name="connsiteX6" fmla="*/ 184217 w 432000"/>
              <a:gd name="connsiteY6" fmla="*/ 431828 h 432068"/>
              <a:gd name="connsiteX7" fmla="*/ 182537 w 432000"/>
              <a:gd name="connsiteY7" fmla="*/ 0 h 43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00" h="432068">
                <a:moveTo>
                  <a:pt x="431760" y="184251"/>
                </a:moveTo>
                <a:lnTo>
                  <a:pt x="432000" y="249497"/>
                </a:lnTo>
                <a:lnTo>
                  <a:pt x="275" y="247817"/>
                </a:lnTo>
                <a:lnTo>
                  <a:pt x="0" y="182537"/>
                </a:lnTo>
                <a:close/>
                <a:moveTo>
                  <a:pt x="247783" y="240"/>
                </a:moveTo>
                <a:lnTo>
                  <a:pt x="249463" y="432069"/>
                </a:lnTo>
                <a:lnTo>
                  <a:pt x="184217" y="431828"/>
                </a:lnTo>
                <a:lnTo>
                  <a:pt x="182537" y="0"/>
                </a:lnTo>
                <a:close/>
              </a:path>
            </a:pathLst>
          </a:custGeom>
          <a:solidFill>
            <a:schemeClr val="accent3"/>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7" name="PPT世界-8"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4" name="PPT世界-11"/>
          <p:cNvGrpSpPr/>
          <p:nvPr/>
        </p:nvGrpSpPr>
        <p:grpSpPr>
          <a:xfrm>
            <a:off x="7577079" y="5269462"/>
            <a:ext cx="2568321" cy="370332"/>
            <a:chOff x="7577079" y="5269462"/>
            <a:chExt cx="2568321" cy="370332"/>
          </a:xfrm>
        </p:grpSpPr>
        <p:sp>
          <p:nvSpPr>
            <p:cNvPr id="31" name="PPT世界-11-1"/>
            <p:cNvSpPr/>
            <p:nvPr/>
          </p:nvSpPr>
          <p:spPr>
            <a:xfrm>
              <a:off x="7577079" y="5269462"/>
              <a:ext cx="1165860" cy="370332"/>
            </a:xfrm>
            <a:custGeom>
              <a:avLst/>
              <a:gdLst>
                <a:gd name="connsiteX0" fmla="*/ 0 w 1165860"/>
                <a:gd name="connsiteY0" fmla="*/ 0 h 370332"/>
                <a:gd name="connsiteX1" fmla="*/ 1165860 w 1165860"/>
                <a:gd name="connsiteY1" fmla="*/ 0 h 370332"/>
                <a:gd name="connsiteX2" fmla="*/ 1165860 w 1165860"/>
                <a:gd name="connsiteY2" fmla="*/ 370332 h 370332"/>
                <a:gd name="connsiteX3" fmla="*/ 0 w 1165860"/>
                <a:gd name="connsiteY3" fmla="*/ 370332 h 370332"/>
              </a:gdLst>
              <a:ahLst/>
              <a:cxnLst>
                <a:cxn ang="0">
                  <a:pos x="connsiteX0" y="connsiteY0"/>
                </a:cxn>
                <a:cxn ang="0">
                  <a:pos x="connsiteX1" y="connsiteY1"/>
                </a:cxn>
                <a:cxn ang="0">
                  <a:pos x="connsiteX2" y="connsiteY2"/>
                </a:cxn>
                <a:cxn ang="0">
                  <a:pos x="connsiteX3" y="connsiteY3"/>
                </a:cxn>
              </a:cxnLst>
              <a:rect l="l" t="t" r="r" b="b"/>
              <a:pathLst>
                <a:path w="1165860" h="370332">
                  <a:moveTo>
                    <a:pt x="0" y="0"/>
                  </a:moveTo>
                  <a:lnTo>
                    <a:pt x="1165860" y="0"/>
                  </a:lnTo>
                  <a:lnTo>
                    <a:pt x="1165860" y="370332"/>
                  </a:lnTo>
                  <a:lnTo>
                    <a:pt x="0" y="370332"/>
                  </a:lnTo>
                  <a:close/>
                </a:path>
              </a:pathLst>
            </a:custGeom>
            <a:solidFill>
              <a:schemeClr val="accent6"/>
            </a:solidFill>
            <a:ln w="3427"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2" name="PPT世界-11-2"/>
            <p:cNvSpPr txBox="1"/>
            <p:nvPr/>
          </p:nvSpPr>
          <p:spPr>
            <a:xfrm>
              <a:off x="7705300" y="5316129"/>
              <a:ext cx="909418" cy="276999"/>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w="12700">
                    <a:noFill/>
                  </a:ln>
                  <a:solidFill>
                    <a:sysClr val="windowText" lastClr="000000"/>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hlinkClick r:id="rId4">
                    <a:extLst>
                      <a:ext uri="{A12FA001-AC4F-418D-AE19-62706E023703}">
                        <ahyp:hlinkClr xmlns:ahyp="http://schemas.microsoft.com/office/drawing/2018/hyperlinkcolor" val="tx"/>
                      </a:ext>
                    </a:extLst>
                  </a:hlinkClick>
                </a:rPr>
                <a:t>PPT</a:t>
              </a:r>
              <a:r>
                <a:rPr kumimoji="0" lang="zh-CN" altLang="en-US" sz="1200" b="0" i="0" u="none" strike="noStrike" kern="0" cap="none" spc="0" normalizeH="0" baseline="0" noProof="0" dirty="0">
                  <a:ln w="12700">
                    <a:noFill/>
                  </a:ln>
                  <a:solidFill>
                    <a:sysClr val="windowText" lastClr="000000"/>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hlinkClick r:id="rId4">
                    <a:extLst>
                      <a:ext uri="{A12FA001-AC4F-418D-AE19-62706E023703}">
                        <ahyp:hlinkClr xmlns:ahyp="http://schemas.microsoft.com/office/drawing/2018/hyperlinkcolor" val="tx"/>
                      </a:ext>
                    </a:extLst>
                  </a:hlinkClick>
                </a:rPr>
                <a:t>世界</a:t>
              </a:r>
              <a:endParaRPr kumimoji="0" lang="zh-CN" altLang="en-US" sz="1200" b="0" i="0" u="none" strike="noStrike" kern="0" cap="none" spc="0" normalizeH="0" baseline="0" noProof="0" dirty="0">
                <a:ln w="12700">
                  <a:noFill/>
                </a:ln>
                <a:solidFill>
                  <a:sysClr val="windowText" lastClr="000000"/>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4" name="PPT世界-11-3"/>
            <p:cNvSpPr/>
            <p:nvPr/>
          </p:nvSpPr>
          <p:spPr>
            <a:xfrm>
              <a:off x="9010401" y="5269462"/>
              <a:ext cx="1134999" cy="370332"/>
            </a:xfrm>
            <a:custGeom>
              <a:avLst/>
              <a:gdLst>
                <a:gd name="connsiteX0" fmla="*/ 0 w 1134999"/>
                <a:gd name="connsiteY0" fmla="*/ 0 h 370332"/>
                <a:gd name="connsiteX1" fmla="*/ 1134999 w 1134999"/>
                <a:gd name="connsiteY1" fmla="*/ 0 h 370332"/>
                <a:gd name="connsiteX2" fmla="*/ 1134999 w 1134999"/>
                <a:gd name="connsiteY2" fmla="*/ 370332 h 370332"/>
                <a:gd name="connsiteX3" fmla="*/ 0 w 1134999"/>
                <a:gd name="connsiteY3" fmla="*/ 370332 h 370332"/>
              </a:gdLst>
              <a:ahLst/>
              <a:cxnLst>
                <a:cxn ang="0">
                  <a:pos x="connsiteX0" y="connsiteY0"/>
                </a:cxn>
                <a:cxn ang="0">
                  <a:pos x="connsiteX1" y="connsiteY1"/>
                </a:cxn>
                <a:cxn ang="0">
                  <a:pos x="connsiteX2" y="connsiteY2"/>
                </a:cxn>
                <a:cxn ang="0">
                  <a:pos x="connsiteX3" y="connsiteY3"/>
                </a:cxn>
              </a:cxnLst>
              <a:rect l="l" t="t" r="r" b="b"/>
              <a:pathLst>
                <a:path w="1134999" h="370332">
                  <a:moveTo>
                    <a:pt x="0" y="0"/>
                  </a:moveTo>
                  <a:lnTo>
                    <a:pt x="1134999" y="0"/>
                  </a:lnTo>
                  <a:lnTo>
                    <a:pt x="1134999" y="370332"/>
                  </a:lnTo>
                  <a:lnTo>
                    <a:pt x="0" y="370332"/>
                  </a:lnTo>
                  <a:close/>
                </a:path>
              </a:pathLst>
            </a:custGeom>
            <a:noFill/>
            <a:ln w="14281" cap="flat">
              <a:solidFill>
                <a:srgbClr val="262008"/>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5" name="PPT世界-11-4"/>
            <p:cNvSpPr txBox="1"/>
            <p:nvPr/>
          </p:nvSpPr>
          <p:spPr>
            <a:xfrm>
              <a:off x="9093648" y="5316129"/>
              <a:ext cx="968504" cy="276999"/>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w="12700">
                    <a:noFill/>
                  </a:ln>
                  <a:solidFill>
                    <a:srgbClr val="262008"/>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20XX.XX</a:t>
              </a:r>
              <a:endParaRPr kumimoji="0" lang="zh-CN" altLang="en-US" sz="1200" b="0" i="0" u="none" strike="noStrike" kern="0" cap="none" spc="0" normalizeH="0" baseline="0" noProof="0" dirty="0">
                <a:ln w="12700">
                  <a:noFill/>
                </a:ln>
                <a:solidFill>
                  <a:srgbClr val="262008"/>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2" name="PPT世界-12"/>
          <p:cNvGrpSpPr/>
          <p:nvPr/>
        </p:nvGrpSpPr>
        <p:grpSpPr>
          <a:xfrm>
            <a:off x="6235724" y="1983373"/>
            <a:ext cx="5239212" cy="2662659"/>
            <a:chOff x="6235724" y="1983373"/>
            <a:chExt cx="5239212" cy="2662659"/>
          </a:xfrm>
        </p:grpSpPr>
        <p:sp>
          <p:nvSpPr>
            <p:cNvPr id="36" name="PPT世界-12-1"/>
            <p:cNvSpPr txBox="1"/>
            <p:nvPr/>
          </p:nvSpPr>
          <p:spPr>
            <a:xfrm flipH="1">
              <a:off x="6820891" y="3903778"/>
              <a:ext cx="4192184" cy="742254"/>
            </a:xfrm>
            <a:prstGeom prst="rect">
              <a:avLst/>
            </a:prstGeom>
            <a:noFill/>
          </p:spPr>
          <p:txBody>
            <a:bodyPr wrap="square">
              <a:spAutoFit/>
            </a:bodyPr>
            <a:lstStyle/>
            <a:p>
              <a:pPr algn="ctr">
                <a:lnSpc>
                  <a:spcPct val="120000"/>
                </a:lnSpc>
                <a:defRPr/>
              </a:pPr>
              <a:r>
                <a:rPr lang="en-US" altLang="zh-CN" sz="1200" kern="0" dirty="0">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Lorem ipsum dolor sit </a:t>
              </a:r>
              <a:r>
                <a:rPr lang="en-US" altLang="zh-CN" sz="1200" kern="0" dirty="0" err="1">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amet</a:t>
              </a:r>
              <a:r>
                <a:rPr lang="en-US" altLang="zh-CN" sz="1200" kern="0" dirty="0">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 </a:t>
              </a:r>
              <a:r>
                <a:rPr lang="en-US" altLang="zh-CN" sz="1200" kern="0" dirty="0" err="1">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consectetur</a:t>
              </a:r>
              <a:r>
                <a:rPr lang="en-US" altLang="zh-CN" sz="1200" kern="0" dirty="0">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 </a:t>
              </a:r>
              <a:r>
                <a:rPr lang="en-US" altLang="zh-CN" sz="1200" kern="0" dirty="0" err="1">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adipisicingelit</a:t>
              </a:r>
              <a:r>
                <a:rPr lang="en-US" altLang="zh-CN" sz="1200" kern="0" dirty="0">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 sed do </a:t>
              </a:r>
              <a:r>
                <a:rPr lang="en-US" altLang="zh-CN" sz="1200" kern="0" dirty="0" err="1">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eiusmod</a:t>
              </a:r>
              <a:r>
                <a:rPr lang="en-US" altLang="zh-CN" sz="1200" kern="0" dirty="0">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 </a:t>
              </a:r>
              <a:r>
                <a:rPr lang="en-US" altLang="zh-CN" sz="1200" kern="0" dirty="0" err="1">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tempor</a:t>
              </a:r>
              <a:r>
                <a:rPr lang="en-US" altLang="zh-CN" sz="1200" kern="0" dirty="0">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 </a:t>
              </a:r>
              <a:r>
                <a:rPr lang="en-US" altLang="zh-CN" sz="1200" kern="0" dirty="0" err="1">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incididunt</a:t>
              </a:r>
              <a:r>
                <a:rPr lang="en-US" altLang="zh-CN" sz="1200" kern="0" dirty="0">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 </a:t>
              </a:r>
              <a:r>
                <a:rPr lang="en-US" altLang="zh-CN" sz="1200" kern="0" dirty="0" err="1">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ut</a:t>
              </a:r>
              <a:r>
                <a:rPr lang="en-US" altLang="zh-CN" sz="1200" kern="0" dirty="0">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 labore. Lorem ipsum dolor sit </a:t>
              </a:r>
              <a:r>
                <a:rPr lang="en-US" altLang="zh-CN" sz="1200" kern="0" dirty="0" err="1">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amet</a:t>
              </a:r>
              <a:r>
                <a:rPr lang="en-US" altLang="zh-CN" sz="1200" kern="0" dirty="0">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 </a:t>
              </a:r>
              <a:r>
                <a:rPr lang="en-US" altLang="zh-CN" sz="1200" kern="0" dirty="0" err="1">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consectetur</a:t>
              </a:r>
              <a:endParaRPr lang="zh-CN" altLang="en-US" sz="1200" kern="0" dirty="0">
                <a:ln w="12700">
                  <a:noFill/>
                </a:ln>
                <a:solidFill>
                  <a:srgbClr val="262008"/>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50" name="组合 49"/>
            <p:cNvGrpSpPr/>
            <p:nvPr/>
          </p:nvGrpSpPr>
          <p:grpSpPr>
            <a:xfrm>
              <a:off x="6235724" y="1983373"/>
              <a:ext cx="5239212" cy="1810282"/>
              <a:chOff x="6235724" y="1748598"/>
              <a:chExt cx="5239212" cy="1810282"/>
            </a:xfrm>
          </p:grpSpPr>
          <p:sp>
            <p:nvSpPr>
              <p:cNvPr id="10" name="PPT世界-12-2"/>
              <p:cNvSpPr/>
              <p:nvPr/>
            </p:nvSpPr>
            <p:spPr>
              <a:xfrm>
                <a:off x="6408034" y="2719286"/>
                <a:ext cx="4955211" cy="839594"/>
              </a:xfrm>
              <a:custGeom>
                <a:avLst/>
                <a:gdLst>
                  <a:gd name="connsiteX0" fmla="*/ 0 w 4955211"/>
                  <a:gd name="connsiteY0" fmla="*/ 0 h 1148039"/>
                  <a:gd name="connsiteX1" fmla="*/ 4955212 w 4955211"/>
                  <a:gd name="connsiteY1" fmla="*/ 80688 h 1148039"/>
                  <a:gd name="connsiteX2" fmla="*/ 4955212 w 4955211"/>
                  <a:gd name="connsiteY2" fmla="*/ 1148040 h 1148039"/>
                  <a:gd name="connsiteX3" fmla="*/ 0 w 4955211"/>
                  <a:gd name="connsiteY3" fmla="*/ 1067332 h 1148039"/>
                  <a:gd name="connsiteX4" fmla="*/ 0 w 4955211"/>
                  <a:gd name="connsiteY4" fmla="*/ 0 h 1148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5211" h="1148039">
                    <a:moveTo>
                      <a:pt x="0" y="0"/>
                    </a:moveTo>
                    <a:lnTo>
                      <a:pt x="4955212" y="80688"/>
                    </a:lnTo>
                    <a:lnTo>
                      <a:pt x="4955212" y="1148040"/>
                    </a:lnTo>
                    <a:lnTo>
                      <a:pt x="0" y="1067332"/>
                    </a:lnTo>
                    <a:lnTo>
                      <a:pt x="0" y="0"/>
                    </a:lnTo>
                    <a:close/>
                  </a:path>
                </a:pathLst>
              </a:custGeom>
              <a:solidFill>
                <a:schemeClr val="accent3"/>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11" name="PPT世界-12-3"/>
              <p:cNvSpPr/>
              <p:nvPr/>
            </p:nvSpPr>
            <p:spPr>
              <a:xfrm>
                <a:off x="6840411" y="1748598"/>
                <a:ext cx="4090080" cy="1126734"/>
              </a:xfrm>
              <a:custGeom>
                <a:avLst/>
                <a:gdLst>
                  <a:gd name="connsiteX0" fmla="*/ 0 w 4090080"/>
                  <a:gd name="connsiteY0" fmla="*/ 58347 h 1126734"/>
                  <a:gd name="connsiteX1" fmla="*/ 4090080 w 4090080"/>
                  <a:gd name="connsiteY1" fmla="*/ 0 h 1126734"/>
                  <a:gd name="connsiteX2" fmla="*/ 4090080 w 4090080"/>
                  <a:gd name="connsiteY2" fmla="*/ 1068387 h 1126734"/>
                  <a:gd name="connsiteX3" fmla="*/ 0 w 4090080"/>
                  <a:gd name="connsiteY3" fmla="*/ 1126735 h 1126734"/>
                  <a:gd name="connsiteX4" fmla="*/ 0 w 4090080"/>
                  <a:gd name="connsiteY4" fmla="*/ 58347 h 1126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0080" h="1126734">
                    <a:moveTo>
                      <a:pt x="0" y="58347"/>
                    </a:moveTo>
                    <a:lnTo>
                      <a:pt x="4090080" y="0"/>
                    </a:lnTo>
                    <a:lnTo>
                      <a:pt x="4090080" y="1068387"/>
                    </a:lnTo>
                    <a:lnTo>
                      <a:pt x="0" y="1126735"/>
                    </a:lnTo>
                    <a:lnTo>
                      <a:pt x="0" y="58347"/>
                    </a:ln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39" name="PPT世界-12-4"/>
              <p:cNvSpPr txBox="1"/>
              <p:nvPr/>
            </p:nvSpPr>
            <p:spPr>
              <a:xfrm flipH="1">
                <a:off x="6235724" y="2900749"/>
                <a:ext cx="5239212" cy="523220"/>
              </a:xfrm>
              <a:prstGeom prst="rect">
                <a:avLst/>
              </a:prstGeom>
              <a:noFill/>
            </p:spPr>
            <p:txBody>
              <a:bodyPr wrap="square">
                <a:spAutoFit/>
              </a:bodyPr>
              <a:lstStyle/>
              <a:p>
                <a:pPr algn="ctr">
                  <a:defRPr/>
                </a:pPr>
                <a:r>
                  <a:rPr lang="en-US" altLang="zh-CN" sz="2800" kern="0" dirty="0">
                    <a:ln w="12700">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THANKS FOR WATCHING</a:t>
                </a:r>
                <a:endParaRPr lang="zh-CN" altLang="en-US" sz="2800" kern="0" dirty="0">
                  <a:ln w="12700">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0" name="PPT世界-12-5"/>
              <p:cNvSpPr txBox="1"/>
              <p:nvPr/>
            </p:nvSpPr>
            <p:spPr>
              <a:xfrm rot="-60000" flipH="1">
                <a:off x="7039161" y="1804133"/>
                <a:ext cx="3632338" cy="1015663"/>
              </a:xfrm>
              <a:prstGeom prst="rect">
                <a:avLst/>
              </a:prstGeom>
              <a:noFill/>
            </p:spPr>
            <p:txBody>
              <a:bodyPr wrap="square">
                <a:spAutoFit/>
              </a:bodyPr>
              <a:lstStyle/>
              <a:p>
                <a:pPr algn="ctr">
                  <a:defRPr/>
                </a:pPr>
                <a:r>
                  <a:rPr lang="zh-CN" altLang="en-US" sz="60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谢谢观看</a:t>
                </a:r>
              </a:p>
            </p:txBody>
          </p:sp>
        </p:grpSp>
      </p:grpSp>
      <p:sp>
        <p:nvSpPr>
          <p:cNvPr id="51" name="PPT世界-13"/>
          <p:cNvSpPr/>
          <p:nvPr/>
        </p:nvSpPr>
        <p:spPr>
          <a:xfrm rot="431559">
            <a:off x="620149" y="5902566"/>
            <a:ext cx="295976" cy="296023"/>
          </a:xfrm>
          <a:custGeom>
            <a:avLst/>
            <a:gdLst>
              <a:gd name="connsiteX0" fmla="*/ 431760 w 432000"/>
              <a:gd name="connsiteY0" fmla="*/ 184251 h 432068"/>
              <a:gd name="connsiteX1" fmla="*/ 432000 w 432000"/>
              <a:gd name="connsiteY1" fmla="*/ 249497 h 432068"/>
              <a:gd name="connsiteX2" fmla="*/ 275 w 432000"/>
              <a:gd name="connsiteY2" fmla="*/ 247817 h 432068"/>
              <a:gd name="connsiteX3" fmla="*/ 0 w 432000"/>
              <a:gd name="connsiteY3" fmla="*/ 182537 h 432068"/>
              <a:gd name="connsiteX4" fmla="*/ 247783 w 432000"/>
              <a:gd name="connsiteY4" fmla="*/ 240 h 432068"/>
              <a:gd name="connsiteX5" fmla="*/ 249463 w 432000"/>
              <a:gd name="connsiteY5" fmla="*/ 432069 h 432068"/>
              <a:gd name="connsiteX6" fmla="*/ 184217 w 432000"/>
              <a:gd name="connsiteY6" fmla="*/ 431828 h 432068"/>
              <a:gd name="connsiteX7" fmla="*/ 182537 w 432000"/>
              <a:gd name="connsiteY7" fmla="*/ 0 h 43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00" h="432068">
                <a:moveTo>
                  <a:pt x="431760" y="184251"/>
                </a:moveTo>
                <a:lnTo>
                  <a:pt x="432000" y="249497"/>
                </a:lnTo>
                <a:lnTo>
                  <a:pt x="275" y="247817"/>
                </a:lnTo>
                <a:lnTo>
                  <a:pt x="0" y="182537"/>
                </a:lnTo>
                <a:close/>
                <a:moveTo>
                  <a:pt x="247783" y="240"/>
                </a:moveTo>
                <a:lnTo>
                  <a:pt x="249463" y="432069"/>
                </a:lnTo>
                <a:lnTo>
                  <a:pt x="184217" y="431828"/>
                </a:lnTo>
                <a:lnTo>
                  <a:pt x="182537" y="0"/>
                </a:lnTo>
                <a:close/>
              </a:path>
            </a:pathLst>
          </a:custGeom>
          <a:solidFill>
            <a:schemeClr val="accent6"/>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63" name="PPT世界-14"/>
          <p:cNvSpPr/>
          <p:nvPr/>
        </p:nvSpPr>
        <p:spPr>
          <a:xfrm>
            <a:off x="11482699" y="607161"/>
            <a:ext cx="709301" cy="1418602"/>
          </a:xfrm>
          <a:custGeom>
            <a:avLst/>
            <a:gdLst>
              <a:gd name="connsiteX0" fmla="*/ 709301 w 709301"/>
              <a:gd name="connsiteY0" fmla="*/ 0 h 1418602"/>
              <a:gd name="connsiteX1" fmla="*/ 709301 w 709301"/>
              <a:gd name="connsiteY1" fmla="*/ 297056 h 1418602"/>
              <a:gd name="connsiteX2" fmla="*/ 709300 w 709301"/>
              <a:gd name="connsiteY2" fmla="*/ 297056 h 1418602"/>
              <a:gd name="connsiteX3" fmla="*/ 297055 w 709301"/>
              <a:gd name="connsiteY3" fmla="*/ 709301 h 1418602"/>
              <a:gd name="connsiteX4" fmla="*/ 709300 w 709301"/>
              <a:gd name="connsiteY4" fmla="*/ 1121546 h 1418602"/>
              <a:gd name="connsiteX5" fmla="*/ 709301 w 709301"/>
              <a:gd name="connsiteY5" fmla="*/ 1121546 h 1418602"/>
              <a:gd name="connsiteX6" fmla="*/ 709301 w 709301"/>
              <a:gd name="connsiteY6" fmla="*/ 1418602 h 1418602"/>
              <a:gd name="connsiteX7" fmla="*/ 0 w 709301"/>
              <a:gd name="connsiteY7" fmla="*/ 709301 h 1418602"/>
              <a:gd name="connsiteX8" fmla="*/ 709301 w 709301"/>
              <a:gd name="connsiteY8" fmla="*/ 0 h 14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9301" h="1418602">
                <a:moveTo>
                  <a:pt x="709301" y="0"/>
                </a:moveTo>
                <a:lnTo>
                  <a:pt x="709301" y="297056"/>
                </a:lnTo>
                <a:lnTo>
                  <a:pt x="709300" y="297056"/>
                </a:lnTo>
                <a:cubicBezTo>
                  <a:pt x="481623" y="297056"/>
                  <a:pt x="297055" y="481624"/>
                  <a:pt x="297055" y="709301"/>
                </a:cubicBezTo>
                <a:cubicBezTo>
                  <a:pt x="297055" y="936978"/>
                  <a:pt x="481623" y="1121546"/>
                  <a:pt x="709300" y="1121546"/>
                </a:cubicBezTo>
                <a:lnTo>
                  <a:pt x="709301" y="1121546"/>
                </a:lnTo>
                <a:lnTo>
                  <a:pt x="709301" y="1418602"/>
                </a:lnTo>
                <a:cubicBezTo>
                  <a:pt x="317565" y="1418602"/>
                  <a:pt x="0" y="1101037"/>
                  <a:pt x="0" y="709301"/>
                </a:cubicBezTo>
                <a:cubicBezTo>
                  <a:pt x="0" y="317565"/>
                  <a:pt x="317565" y="0"/>
                  <a:pt x="709301"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Bold" panose="020B0800000000000000" pitchFamily="34" charset="-122"/>
            </a:endParaRPr>
          </a:p>
        </p:txBody>
      </p:sp>
      <p:sp>
        <p:nvSpPr>
          <p:cNvPr id="53" name="PPT世界-15"/>
          <p:cNvSpPr/>
          <p:nvPr/>
        </p:nvSpPr>
        <p:spPr>
          <a:xfrm>
            <a:off x="4991522" y="4814384"/>
            <a:ext cx="1418601" cy="1418601"/>
          </a:xfrm>
          <a:prstGeom prst="donut">
            <a:avLst>
              <a:gd name="adj" fmla="val 2094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pitchFamily="34" charset="-122"/>
            </a:endParaRPr>
          </a:p>
        </p:txBody>
      </p:sp>
      <p:sp>
        <p:nvSpPr>
          <p:cNvPr id="55" name="PPT世界-16"/>
          <p:cNvSpPr/>
          <p:nvPr/>
        </p:nvSpPr>
        <p:spPr>
          <a:xfrm>
            <a:off x="10551447"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6" name="PPT世界-17"/>
          <p:cNvSpPr/>
          <p:nvPr/>
        </p:nvSpPr>
        <p:spPr>
          <a:xfrm>
            <a:off x="10611286" y="6296660"/>
            <a:ext cx="100097" cy="133453"/>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7" name="PPT世界-18"/>
          <p:cNvSpPr/>
          <p:nvPr/>
        </p:nvSpPr>
        <p:spPr>
          <a:xfrm>
            <a:off x="10875323"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8" name="PPT世界-19"/>
          <p:cNvSpPr/>
          <p:nvPr/>
        </p:nvSpPr>
        <p:spPr>
          <a:xfrm>
            <a:off x="10918476" y="6296736"/>
            <a:ext cx="133453" cy="133300"/>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9" name="PPT世界-20"/>
          <p:cNvSpPr/>
          <p:nvPr/>
        </p:nvSpPr>
        <p:spPr>
          <a:xfrm>
            <a:off x="11199200"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0" name="PPT世界-21"/>
          <p:cNvSpPr/>
          <p:nvPr/>
        </p:nvSpPr>
        <p:spPr>
          <a:xfrm>
            <a:off x="11242361" y="6308365"/>
            <a:ext cx="133453" cy="110041"/>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1" name="PPT世界-22"/>
          <p:cNvSpPr/>
          <p:nvPr/>
        </p:nvSpPr>
        <p:spPr>
          <a:xfrm>
            <a:off x="11523076"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2" name="PPT世界-23"/>
          <p:cNvSpPr/>
          <p:nvPr/>
        </p:nvSpPr>
        <p:spPr>
          <a:xfrm>
            <a:off x="11580371" y="6296660"/>
            <a:ext cx="105184" cy="133453"/>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pic>
        <p:nvPicPr>
          <p:cNvPr id="37" name="图片 36">
            <a:hlinkClick r:id="rId4"/>
            <a:extLst>
              <a:ext uri="{FF2B5EF4-FFF2-40B4-BE49-F238E27FC236}">
                <a16:creationId xmlns:a16="http://schemas.microsoft.com/office/drawing/2014/main" id="{AD54FFB1-BCB4-438E-AC37-C43EC8CC6A5A}"/>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423815" y="378389"/>
            <a:ext cx="1296883"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PPT世界-1"/>
          <p:cNvSpPr txBox="1"/>
          <p:nvPr/>
        </p:nvSpPr>
        <p:spPr>
          <a:xfrm rot="5400000">
            <a:off x="8129610" y="2600037"/>
            <a:ext cx="6708163"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9600" b="0" i="0" u="none" strike="noStrike" kern="1200" cap="none" normalizeH="0" baseline="0" noProof="0" dirty="0">
                <a:ln>
                  <a:solidFill>
                    <a:schemeClr val="accent1">
                      <a:alpha val="10000"/>
                    </a:schemeClr>
                  </a:solidFill>
                </a:ln>
                <a:no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CONTENTS</a:t>
            </a:r>
            <a:endParaRPr kumimoji="0" lang="zh-CN" altLang="en-US" sz="9600" b="0" i="0" u="none" strike="noStrike" kern="1200" cap="none" normalizeH="0" baseline="0" noProof="0" dirty="0">
              <a:ln>
                <a:solidFill>
                  <a:schemeClr val="accent1">
                    <a:alpha val="10000"/>
                  </a:schemeClr>
                </a:solidFill>
              </a:ln>
              <a:no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7" name="PPT世界-2"/>
          <p:cNvSpPr/>
          <p:nvPr/>
        </p:nvSpPr>
        <p:spPr>
          <a:xfrm>
            <a:off x="0" y="5816571"/>
            <a:ext cx="685645" cy="425850"/>
          </a:xfrm>
          <a:custGeom>
            <a:avLst/>
            <a:gdLst>
              <a:gd name="connsiteX0" fmla="*/ 647521 w 685645"/>
              <a:gd name="connsiteY0" fmla="*/ 178571 h 425850"/>
              <a:gd name="connsiteX1" fmla="*/ 672736 w 685645"/>
              <a:gd name="connsiteY1" fmla="*/ 185836 h 425850"/>
              <a:gd name="connsiteX2" fmla="*/ 678164 w 685645"/>
              <a:gd name="connsiteY2" fmla="*/ 234018 h 425850"/>
              <a:gd name="connsiteX3" fmla="*/ 677011 w 685645"/>
              <a:gd name="connsiteY3" fmla="*/ 235389 h 425850"/>
              <a:gd name="connsiteX4" fmla="*/ 568393 w 685645"/>
              <a:gd name="connsiteY4" fmla="*/ 363481 h 425850"/>
              <a:gd name="connsiteX5" fmla="*/ 318841 w 685645"/>
              <a:gd name="connsiteY5" fmla="*/ 383689 h 425850"/>
              <a:gd name="connsiteX6" fmla="*/ 298633 w 685645"/>
              <a:gd name="connsiteY6" fmla="*/ 363481 h 425850"/>
              <a:gd name="connsiteX7" fmla="*/ 146193 w 685645"/>
              <a:gd name="connsiteY7" fmla="*/ 351144 h 425850"/>
              <a:gd name="connsiteX8" fmla="*/ 133857 w 685645"/>
              <a:gd name="connsiteY8" fmla="*/ 363481 h 425850"/>
              <a:gd name="connsiteX9" fmla="*/ 13298 w 685645"/>
              <a:gd name="connsiteY9" fmla="*/ 425268 h 425850"/>
              <a:gd name="connsiteX10" fmla="*/ 0 w 685645"/>
              <a:gd name="connsiteY10" fmla="*/ 423782 h 425850"/>
              <a:gd name="connsiteX11" fmla="*/ 0 w 685645"/>
              <a:gd name="connsiteY11" fmla="*/ 356008 h 425850"/>
              <a:gd name="connsiteX12" fmla="*/ 31498 w 685645"/>
              <a:gd name="connsiteY12" fmla="*/ 352478 h 425850"/>
              <a:gd name="connsiteX13" fmla="*/ 69082 w 685645"/>
              <a:gd name="connsiteY13" fmla="*/ 331672 h 425850"/>
              <a:gd name="connsiteX14" fmla="*/ 81398 w 685645"/>
              <a:gd name="connsiteY14" fmla="*/ 319356 h 425850"/>
              <a:gd name="connsiteX15" fmla="*/ 216209 w 685645"/>
              <a:gd name="connsiteY15" fmla="*/ 256956 h 425850"/>
              <a:gd name="connsiteX16" fmla="*/ 216245 w 685645"/>
              <a:gd name="connsiteY16" fmla="*/ 256955 h 425850"/>
              <a:gd name="connsiteX17" fmla="*/ 351125 w 685645"/>
              <a:gd name="connsiteY17" fmla="*/ 319321 h 425850"/>
              <a:gd name="connsiteX18" fmla="*/ 503515 w 685645"/>
              <a:gd name="connsiteY18" fmla="*/ 331737 h 425850"/>
              <a:gd name="connsiteX19" fmla="*/ 515901 w 685645"/>
              <a:gd name="connsiteY19" fmla="*/ 319355 h 425850"/>
              <a:gd name="connsiteX20" fmla="*/ 624553 w 685645"/>
              <a:gd name="connsiteY20" fmla="*/ 191264 h 425850"/>
              <a:gd name="connsiteX21" fmla="*/ 647521 w 685645"/>
              <a:gd name="connsiteY21" fmla="*/ 178571 h 425850"/>
              <a:gd name="connsiteX22" fmla="*/ 647521 w 685645"/>
              <a:gd name="connsiteY22" fmla="*/ 217 h 425850"/>
              <a:gd name="connsiteX23" fmla="*/ 672736 w 685645"/>
              <a:gd name="connsiteY23" fmla="*/ 7482 h 425850"/>
              <a:gd name="connsiteX24" fmla="*/ 678164 w 685645"/>
              <a:gd name="connsiteY24" fmla="*/ 55664 h 425850"/>
              <a:gd name="connsiteX25" fmla="*/ 677011 w 685645"/>
              <a:gd name="connsiteY25" fmla="*/ 57035 h 425850"/>
              <a:gd name="connsiteX26" fmla="*/ 568393 w 685645"/>
              <a:gd name="connsiteY26" fmla="*/ 185161 h 425850"/>
              <a:gd name="connsiteX27" fmla="*/ 318841 w 685645"/>
              <a:gd name="connsiteY27" fmla="*/ 205369 h 425850"/>
              <a:gd name="connsiteX28" fmla="*/ 298633 w 685645"/>
              <a:gd name="connsiteY28" fmla="*/ 185161 h 425850"/>
              <a:gd name="connsiteX29" fmla="*/ 146288 w 685645"/>
              <a:gd name="connsiteY29" fmla="*/ 172729 h 425850"/>
              <a:gd name="connsiteX30" fmla="*/ 133856 w 685645"/>
              <a:gd name="connsiteY30" fmla="*/ 185161 h 425850"/>
              <a:gd name="connsiteX31" fmla="*/ 13297 w 685645"/>
              <a:gd name="connsiteY31" fmla="*/ 246948 h 425850"/>
              <a:gd name="connsiteX32" fmla="*/ 0 w 685645"/>
              <a:gd name="connsiteY32" fmla="*/ 245462 h 425850"/>
              <a:gd name="connsiteX33" fmla="*/ 0 w 685645"/>
              <a:gd name="connsiteY33" fmla="*/ 177659 h 425850"/>
              <a:gd name="connsiteX34" fmla="*/ 31591 w 685645"/>
              <a:gd name="connsiteY34" fmla="*/ 174097 h 425850"/>
              <a:gd name="connsiteX35" fmla="*/ 69183 w 685645"/>
              <a:gd name="connsiteY35" fmla="*/ 153251 h 425850"/>
              <a:gd name="connsiteX36" fmla="*/ 81398 w 685645"/>
              <a:gd name="connsiteY36" fmla="*/ 141035 h 425850"/>
              <a:gd name="connsiteX37" fmla="*/ 216209 w 685645"/>
              <a:gd name="connsiteY37" fmla="*/ 78636 h 425850"/>
              <a:gd name="connsiteX38" fmla="*/ 216245 w 685645"/>
              <a:gd name="connsiteY38" fmla="*/ 78635 h 425850"/>
              <a:gd name="connsiteX39" fmla="*/ 351125 w 685645"/>
              <a:gd name="connsiteY39" fmla="*/ 141001 h 425850"/>
              <a:gd name="connsiteX40" fmla="*/ 503616 w 685645"/>
              <a:gd name="connsiteY40" fmla="*/ 153316 h 425850"/>
              <a:gd name="connsiteX41" fmla="*/ 515902 w 685645"/>
              <a:gd name="connsiteY41" fmla="*/ 141035 h 425850"/>
              <a:gd name="connsiteX42" fmla="*/ 624553 w 685645"/>
              <a:gd name="connsiteY42" fmla="*/ 12910 h 425850"/>
              <a:gd name="connsiteX43" fmla="*/ 647521 w 685645"/>
              <a:gd name="connsiteY43" fmla="*/ 217 h 425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85645" h="425850">
                <a:moveTo>
                  <a:pt x="647521" y="178571"/>
                </a:moveTo>
                <a:cubicBezTo>
                  <a:pt x="656240" y="177589"/>
                  <a:pt x="665334" y="179933"/>
                  <a:pt x="672736" y="185836"/>
                </a:cubicBezTo>
                <a:cubicBezTo>
                  <a:pt x="687540" y="197642"/>
                  <a:pt x="689970" y="219214"/>
                  <a:pt x="678164" y="234018"/>
                </a:cubicBezTo>
                <a:cubicBezTo>
                  <a:pt x="677792" y="234485"/>
                  <a:pt x="677408" y="234942"/>
                  <a:pt x="677011" y="235389"/>
                </a:cubicBezTo>
                <a:lnTo>
                  <a:pt x="568393" y="363481"/>
                </a:lnTo>
                <a:cubicBezTo>
                  <a:pt x="505062" y="437974"/>
                  <a:pt x="393332" y="447021"/>
                  <a:pt x="318841" y="383689"/>
                </a:cubicBezTo>
                <a:cubicBezTo>
                  <a:pt x="311571" y="377509"/>
                  <a:pt x="304813" y="370751"/>
                  <a:pt x="298633" y="363481"/>
                </a:cubicBezTo>
                <a:cubicBezTo>
                  <a:pt x="259945" y="317979"/>
                  <a:pt x="191695" y="312456"/>
                  <a:pt x="146193" y="351144"/>
                </a:cubicBezTo>
                <a:cubicBezTo>
                  <a:pt x="141755" y="354918"/>
                  <a:pt x="137629" y="359043"/>
                  <a:pt x="133857" y="363481"/>
                </a:cubicBezTo>
                <a:cubicBezTo>
                  <a:pt x="102202" y="400723"/>
                  <a:pt x="58448" y="421608"/>
                  <a:pt x="13298" y="425268"/>
                </a:cubicBezTo>
                <a:lnTo>
                  <a:pt x="0" y="423782"/>
                </a:lnTo>
                <a:lnTo>
                  <a:pt x="0" y="356008"/>
                </a:lnTo>
                <a:lnTo>
                  <a:pt x="31498" y="352478"/>
                </a:lnTo>
                <a:cubicBezTo>
                  <a:pt x="44904" y="348263"/>
                  <a:pt x="57704" y="341350"/>
                  <a:pt x="69082" y="331672"/>
                </a:cubicBezTo>
                <a:cubicBezTo>
                  <a:pt x="73512" y="327904"/>
                  <a:pt x="77630" y="323785"/>
                  <a:pt x="81398" y="319356"/>
                </a:cubicBezTo>
                <a:cubicBezTo>
                  <a:pt x="114965" y="279734"/>
                  <a:pt x="164279" y="256907"/>
                  <a:pt x="216209" y="256956"/>
                </a:cubicBezTo>
                <a:lnTo>
                  <a:pt x="216245" y="256955"/>
                </a:lnTo>
                <a:cubicBezTo>
                  <a:pt x="268190" y="256892"/>
                  <a:pt x="317527" y="279705"/>
                  <a:pt x="351125" y="319321"/>
                </a:cubicBezTo>
                <a:cubicBezTo>
                  <a:pt x="389777" y="364831"/>
                  <a:pt x="458005" y="370390"/>
                  <a:pt x="503515" y="331737"/>
                </a:cubicBezTo>
                <a:cubicBezTo>
                  <a:pt x="507972" y="327951"/>
                  <a:pt x="512115" y="323810"/>
                  <a:pt x="515901" y="319355"/>
                </a:cubicBezTo>
                <a:lnTo>
                  <a:pt x="624553" y="191264"/>
                </a:lnTo>
                <a:cubicBezTo>
                  <a:pt x="630457" y="183862"/>
                  <a:pt x="638801" y="179553"/>
                  <a:pt x="647521" y="178571"/>
                </a:cubicBezTo>
                <a:close/>
                <a:moveTo>
                  <a:pt x="647521" y="217"/>
                </a:moveTo>
                <a:cubicBezTo>
                  <a:pt x="656240" y="-766"/>
                  <a:pt x="665334" y="1579"/>
                  <a:pt x="672736" y="7482"/>
                </a:cubicBezTo>
                <a:cubicBezTo>
                  <a:pt x="687540" y="19288"/>
                  <a:pt x="689970" y="40860"/>
                  <a:pt x="678164" y="55664"/>
                </a:cubicBezTo>
                <a:cubicBezTo>
                  <a:pt x="677792" y="56131"/>
                  <a:pt x="677408" y="56588"/>
                  <a:pt x="677011" y="57035"/>
                </a:cubicBezTo>
                <a:lnTo>
                  <a:pt x="568393" y="185161"/>
                </a:lnTo>
                <a:cubicBezTo>
                  <a:pt x="505062" y="259654"/>
                  <a:pt x="393332" y="268701"/>
                  <a:pt x="318841" y="205369"/>
                </a:cubicBezTo>
                <a:cubicBezTo>
                  <a:pt x="311571" y="199189"/>
                  <a:pt x="304813" y="192431"/>
                  <a:pt x="298633" y="185161"/>
                </a:cubicBezTo>
                <a:cubicBezTo>
                  <a:pt x="259997" y="139659"/>
                  <a:pt x="191790" y="134093"/>
                  <a:pt x="146288" y="172729"/>
                </a:cubicBezTo>
                <a:cubicBezTo>
                  <a:pt x="141813" y="176528"/>
                  <a:pt x="137655" y="180686"/>
                  <a:pt x="133856" y="185161"/>
                </a:cubicBezTo>
                <a:cubicBezTo>
                  <a:pt x="102201" y="222403"/>
                  <a:pt x="58447" y="243288"/>
                  <a:pt x="13297" y="246948"/>
                </a:cubicBezTo>
                <a:lnTo>
                  <a:pt x="0" y="245462"/>
                </a:lnTo>
                <a:lnTo>
                  <a:pt x="0" y="177659"/>
                </a:lnTo>
                <a:lnTo>
                  <a:pt x="31591" y="174097"/>
                </a:lnTo>
                <a:cubicBezTo>
                  <a:pt x="45002" y="169869"/>
                  <a:pt x="57805" y="162942"/>
                  <a:pt x="69183" y="153251"/>
                </a:cubicBezTo>
                <a:cubicBezTo>
                  <a:pt x="73573" y="149511"/>
                  <a:pt x="77658" y="145426"/>
                  <a:pt x="81398" y="141035"/>
                </a:cubicBezTo>
                <a:cubicBezTo>
                  <a:pt x="114944" y="101386"/>
                  <a:pt x="164273" y="78554"/>
                  <a:pt x="216209" y="78636"/>
                </a:cubicBezTo>
                <a:lnTo>
                  <a:pt x="216245" y="78635"/>
                </a:lnTo>
                <a:cubicBezTo>
                  <a:pt x="268190" y="78572"/>
                  <a:pt x="317527" y="101385"/>
                  <a:pt x="351125" y="141001"/>
                </a:cubicBezTo>
                <a:cubicBezTo>
                  <a:pt x="389833" y="186511"/>
                  <a:pt x="458105" y="192025"/>
                  <a:pt x="503616" y="153316"/>
                </a:cubicBezTo>
                <a:cubicBezTo>
                  <a:pt x="508034" y="149558"/>
                  <a:pt x="512143" y="145451"/>
                  <a:pt x="515902" y="141035"/>
                </a:cubicBezTo>
                <a:lnTo>
                  <a:pt x="624553" y="12910"/>
                </a:lnTo>
                <a:cubicBezTo>
                  <a:pt x="630457" y="5508"/>
                  <a:pt x="638801" y="1200"/>
                  <a:pt x="647521" y="217"/>
                </a:cubicBezTo>
                <a:close/>
              </a:path>
            </a:pathLst>
          </a:custGeom>
          <a:solidFill>
            <a:schemeClr val="accent1"/>
          </a:solidFill>
          <a:ln w="3429"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89" name="PPT世界-3"/>
          <p:cNvSpPr/>
          <p:nvPr/>
        </p:nvSpPr>
        <p:spPr>
          <a:xfrm>
            <a:off x="11785850" y="2777162"/>
            <a:ext cx="326589" cy="1422857"/>
          </a:xfrm>
          <a:custGeom>
            <a:avLst/>
            <a:gdLst>
              <a:gd name="connsiteX0" fmla="*/ 280307 w 326589"/>
              <a:gd name="connsiteY0" fmla="*/ 1330561 h 1422857"/>
              <a:gd name="connsiteX1" fmla="*/ 298296 w 326589"/>
              <a:gd name="connsiteY1" fmla="*/ 1334168 h 1422857"/>
              <a:gd name="connsiteX2" fmla="*/ 326589 w 326589"/>
              <a:gd name="connsiteY2" fmla="*/ 1376709 h 1422857"/>
              <a:gd name="connsiteX3" fmla="*/ 280303 w 326589"/>
              <a:gd name="connsiteY3" fmla="*/ 1422857 h 1422857"/>
              <a:gd name="connsiteX4" fmla="*/ 234017 w 326589"/>
              <a:gd name="connsiteY4" fmla="*/ 1376709 h 1422857"/>
              <a:gd name="connsiteX5" fmla="*/ 262314 w 326589"/>
              <a:gd name="connsiteY5" fmla="*/ 1334166 h 1422857"/>
              <a:gd name="connsiteX6" fmla="*/ 280303 w 326589"/>
              <a:gd name="connsiteY6" fmla="*/ 1330560 h 1422857"/>
              <a:gd name="connsiteX7" fmla="*/ 280310 w 326589"/>
              <a:gd name="connsiteY7" fmla="*/ 1330560 h 1422857"/>
              <a:gd name="connsiteX8" fmla="*/ 280307 w 326589"/>
              <a:gd name="connsiteY8" fmla="*/ 1330561 h 1422857"/>
              <a:gd name="connsiteX9" fmla="*/ 46286 w 326589"/>
              <a:gd name="connsiteY9" fmla="*/ 1330560 h 1422857"/>
              <a:gd name="connsiteX10" fmla="*/ 92571 w 326589"/>
              <a:gd name="connsiteY10" fmla="*/ 1376709 h 1422857"/>
              <a:gd name="connsiteX11" fmla="*/ 46286 w 326589"/>
              <a:gd name="connsiteY11" fmla="*/ 1422857 h 1422857"/>
              <a:gd name="connsiteX12" fmla="*/ 0 w 326589"/>
              <a:gd name="connsiteY12" fmla="*/ 1376709 h 1422857"/>
              <a:gd name="connsiteX13" fmla="*/ 46286 w 326589"/>
              <a:gd name="connsiteY13" fmla="*/ 1330560 h 1422857"/>
              <a:gd name="connsiteX14" fmla="*/ 280303 w 326589"/>
              <a:gd name="connsiteY14" fmla="*/ 1059772 h 1422857"/>
              <a:gd name="connsiteX15" fmla="*/ 326589 w 326589"/>
              <a:gd name="connsiteY15" fmla="*/ 1105886 h 1422857"/>
              <a:gd name="connsiteX16" fmla="*/ 280324 w 326589"/>
              <a:gd name="connsiteY16" fmla="*/ 1152034 h 1422857"/>
              <a:gd name="connsiteX17" fmla="*/ 280303 w 326589"/>
              <a:gd name="connsiteY17" fmla="*/ 1152034 h 1422857"/>
              <a:gd name="connsiteX18" fmla="*/ 234017 w 326589"/>
              <a:gd name="connsiteY18" fmla="*/ 1105906 h 1422857"/>
              <a:gd name="connsiteX19" fmla="*/ 234017 w 326589"/>
              <a:gd name="connsiteY19" fmla="*/ 1105886 h 1422857"/>
              <a:gd name="connsiteX20" fmla="*/ 280303 w 326589"/>
              <a:gd name="connsiteY20" fmla="*/ 1059772 h 1422857"/>
              <a:gd name="connsiteX21" fmla="*/ 46286 w 326589"/>
              <a:gd name="connsiteY21" fmla="*/ 1059772 h 1422857"/>
              <a:gd name="connsiteX22" fmla="*/ 92571 w 326589"/>
              <a:gd name="connsiteY22" fmla="*/ 1105886 h 1422857"/>
              <a:gd name="connsiteX23" fmla="*/ 46306 w 326589"/>
              <a:gd name="connsiteY23" fmla="*/ 1152034 h 1422857"/>
              <a:gd name="connsiteX24" fmla="*/ 46286 w 326589"/>
              <a:gd name="connsiteY24" fmla="*/ 1152034 h 1422857"/>
              <a:gd name="connsiteX25" fmla="*/ 0 w 326589"/>
              <a:gd name="connsiteY25" fmla="*/ 1105906 h 1422857"/>
              <a:gd name="connsiteX26" fmla="*/ 0 w 326589"/>
              <a:gd name="connsiteY26" fmla="*/ 1105886 h 1422857"/>
              <a:gd name="connsiteX27" fmla="*/ 46286 w 326589"/>
              <a:gd name="connsiteY27" fmla="*/ 1059772 h 1422857"/>
              <a:gd name="connsiteX28" fmla="*/ 280303 w 326589"/>
              <a:gd name="connsiteY28" fmla="*/ 808458 h 1422857"/>
              <a:gd name="connsiteX29" fmla="*/ 326589 w 326589"/>
              <a:gd name="connsiteY29" fmla="*/ 854572 h 1422857"/>
              <a:gd name="connsiteX30" fmla="*/ 280324 w 326589"/>
              <a:gd name="connsiteY30" fmla="*/ 900720 h 1422857"/>
              <a:gd name="connsiteX31" fmla="*/ 280303 w 326589"/>
              <a:gd name="connsiteY31" fmla="*/ 900720 h 1422857"/>
              <a:gd name="connsiteX32" fmla="*/ 234017 w 326589"/>
              <a:gd name="connsiteY32" fmla="*/ 854592 h 1422857"/>
              <a:gd name="connsiteX33" fmla="*/ 234017 w 326589"/>
              <a:gd name="connsiteY33" fmla="*/ 854572 h 1422857"/>
              <a:gd name="connsiteX34" fmla="*/ 280303 w 326589"/>
              <a:gd name="connsiteY34" fmla="*/ 808458 h 1422857"/>
              <a:gd name="connsiteX35" fmla="*/ 46286 w 326589"/>
              <a:gd name="connsiteY35" fmla="*/ 808458 h 1422857"/>
              <a:gd name="connsiteX36" fmla="*/ 92571 w 326589"/>
              <a:gd name="connsiteY36" fmla="*/ 854572 h 1422857"/>
              <a:gd name="connsiteX37" fmla="*/ 46306 w 326589"/>
              <a:gd name="connsiteY37" fmla="*/ 900720 h 1422857"/>
              <a:gd name="connsiteX38" fmla="*/ 46286 w 326589"/>
              <a:gd name="connsiteY38" fmla="*/ 900720 h 1422857"/>
              <a:gd name="connsiteX39" fmla="*/ 0 w 326589"/>
              <a:gd name="connsiteY39" fmla="*/ 854592 h 1422857"/>
              <a:gd name="connsiteX40" fmla="*/ 0 w 326589"/>
              <a:gd name="connsiteY40" fmla="*/ 854572 h 1422857"/>
              <a:gd name="connsiteX41" fmla="*/ 46286 w 326589"/>
              <a:gd name="connsiteY41" fmla="*/ 808458 h 1422857"/>
              <a:gd name="connsiteX42" fmla="*/ 280307 w 326589"/>
              <a:gd name="connsiteY42" fmla="*/ 537636 h 1422857"/>
              <a:gd name="connsiteX43" fmla="*/ 298296 w 326589"/>
              <a:gd name="connsiteY43" fmla="*/ 541243 h 1422857"/>
              <a:gd name="connsiteX44" fmla="*/ 326589 w 326589"/>
              <a:gd name="connsiteY44" fmla="*/ 583783 h 1422857"/>
              <a:gd name="connsiteX45" fmla="*/ 280303 w 326589"/>
              <a:gd name="connsiteY45" fmla="*/ 629932 h 1422857"/>
              <a:gd name="connsiteX46" fmla="*/ 234017 w 326589"/>
              <a:gd name="connsiteY46" fmla="*/ 583783 h 1422857"/>
              <a:gd name="connsiteX47" fmla="*/ 262314 w 326589"/>
              <a:gd name="connsiteY47" fmla="*/ 541241 h 1422857"/>
              <a:gd name="connsiteX48" fmla="*/ 280303 w 326589"/>
              <a:gd name="connsiteY48" fmla="*/ 537635 h 1422857"/>
              <a:gd name="connsiteX49" fmla="*/ 280310 w 326589"/>
              <a:gd name="connsiteY49" fmla="*/ 537635 h 1422857"/>
              <a:gd name="connsiteX50" fmla="*/ 280307 w 326589"/>
              <a:gd name="connsiteY50" fmla="*/ 537636 h 1422857"/>
              <a:gd name="connsiteX51" fmla="*/ 46286 w 326589"/>
              <a:gd name="connsiteY51" fmla="*/ 537635 h 1422857"/>
              <a:gd name="connsiteX52" fmla="*/ 92571 w 326589"/>
              <a:gd name="connsiteY52" fmla="*/ 583783 h 1422857"/>
              <a:gd name="connsiteX53" fmla="*/ 46286 w 326589"/>
              <a:gd name="connsiteY53" fmla="*/ 629932 h 1422857"/>
              <a:gd name="connsiteX54" fmla="*/ 0 w 326589"/>
              <a:gd name="connsiteY54" fmla="*/ 583783 h 1422857"/>
              <a:gd name="connsiteX55" fmla="*/ 46286 w 326589"/>
              <a:gd name="connsiteY55" fmla="*/ 537635 h 1422857"/>
              <a:gd name="connsiteX56" fmla="*/ 280307 w 326589"/>
              <a:gd name="connsiteY56" fmla="*/ 270807 h 1422857"/>
              <a:gd name="connsiteX57" fmla="*/ 298297 w 326589"/>
              <a:gd name="connsiteY57" fmla="*/ 274412 h 1422857"/>
              <a:gd name="connsiteX58" fmla="*/ 326589 w 326589"/>
              <a:gd name="connsiteY58" fmla="*/ 316955 h 1422857"/>
              <a:gd name="connsiteX59" fmla="*/ 280303 w 326589"/>
              <a:gd name="connsiteY59" fmla="*/ 363103 h 1422857"/>
              <a:gd name="connsiteX60" fmla="*/ 234017 w 326589"/>
              <a:gd name="connsiteY60" fmla="*/ 316955 h 1422857"/>
              <a:gd name="connsiteX61" fmla="*/ 262313 w 326589"/>
              <a:gd name="connsiteY61" fmla="*/ 274410 h 1422857"/>
              <a:gd name="connsiteX62" fmla="*/ 280303 w 326589"/>
              <a:gd name="connsiteY62" fmla="*/ 270806 h 1422857"/>
              <a:gd name="connsiteX63" fmla="*/ 280310 w 326589"/>
              <a:gd name="connsiteY63" fmla="*/ 270806 h 1422857"/>
              <a:gd name="connsiteX64" fmla="*/ 280307 w 326589"/>
              <a:gd name="connsiteY64" fmla="*/ 270807 h 1422857"/>
              <a:gd name="connsiteX65" fmla="*/ 46286 w 326589"/>
              <a:gd name="connsiteY65" fmla="*/ 270806 h 1422857"/>
              <a:gd name="connsiteX66" fmla="*/ 92571 w 326589"/>
              <a:gd name="connsiteY66" fmla="*/ 316955 h 1422857"/>
              <a:gd name="connsiteX67" fmla="*/ 46286 w 326589"/>
              <a:gd name="connsiteY67" fmla="*/ 363103 h 1422857"/>
              <a:gd name="connsiteX68" fmla="*/ 0 w 326589"/>
              <a:gd name="connsiteY68" fmla="*/ 316955 h 1422857"/>
              <a:gd name="connsiteX69" fmla="*/ 46286 w 326589"/>
              <a:gd name="connsiteY69" fmla="*/ 270806 h 1422857"/>
              <a:gd name="connsiteX70" fmla="*/ 280307 w 326589"/>
              <a:gd name="connsiteY70" fmla="*/ 1 h 1422857"/>
              <a:gd name="connsiteX71" fmla="*/ 298297 w 326589"/>
              <a:gd name="connsiteY71" fmla="*/ 3606 h 1422857"/>
              <a:gd name="connsiteX72" fmla="*/ 326589 w 326589"/>
              <a:gd name="connsiteY72" fmla="*/ 46149 h 1422857"/>
              <a:gd name="connsiteX73" fmla="*/ 280303 w 326589"/>
              <a:gd name="connsiteY73" fmla="*/ 92294 h 1422857"/>
              <a:gd name="connsiteX74" fmla="*/ 234017 w 326589"/>
              <a:gd name="connsiteY74" fmla="*/ 46149 h 1422857"/>
              <a:gd name="connsiteX75" fmla="*/ 262313 w 326589"/>
              <a:gd name="connsiteY75" fmla="*/ 3604 h 1422857"/>
              <a:gd name="connsiteX76" fmla="*/ 280303 w 326589"/>
              <a:gd name="connsiteY76" fmla="*/ 0 h 1422857"/>
              <a:gd name="connsiteX77" fmla="*/ 280310 w 326589"/>
              <a:gd name="connsiteY77" fmla="*/ 0 h 1422857"/>
              <a:gd name="connsiteX78" fmla="*/ 280307 w 326589"/>
              <a:gd name="connsiteY78" fmla="*/ 1 h 1422857"/>
              <a:gd name="connsiteX79" fmla="*/ 46286 w 326589"/>
              <a:gd name="connsiteY79" fmla="*/ 0 h 1422857"/>
              <a:gd name="connsiteX80" fmla="*/ 92571 w 326589"/>
              <a:gd name="connsiteY80" fmla="*/ 46149 h 1422857"/>
              <a:gd name="connsiteX81" fmla="*/ 46286 w 326589"/>
              <a:gd name="connsiteY81" fmla="*/ 92294 h 1422857"/>
              <a:gd name="connsiteX82" fmla="*/ 0 w 326589"/>
              <a:gd name="connsiteY82" fmla="*/ 46149 h 1422857"/>
              <a:gd name="connsiteX83" fmla="*/ 46286 w 326589"/>
              <a:gd name="connsiteY83" fmla="*/ 0 h 142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326589" h="1422857">
                <a:moveTo>
                  <a:pt x="280307" y="1330561"/>
                </a:moveTo>
                <a:lnTo>
                  <a:pt x="298296" y="1334168"/>
                </a:lnTo>
                <a:cubicBezTo>
                  <a:pt x="314893" y="1341161"/>
                  <a:pt x="326556" y="1357567"/>
                  <a:pt x="326589" y="1376709"/>
                </a:cubicBezTo>
                <a:cubicBezTo>
                  <a:pt x="326545" y="1402231"/>
                  <a:pt x="305826" y="1422889"/>
                  <a:pt x="280303" y="1422857"/>
                </a:cubicBezTo>
                <a:cubicBezTo>
                  <a:pt x="254780" y="1422889"/>
                  <a:pt x="234061" y="1402231"/>
                  <a:pt x="234017" y="1376709"/>
                </a:cubicBezTo>
                <a:cubicBezTo>
                  <a:pt x="234050" y="1357565"/>
                  <a:pt x="245715" y="1341158"/>
                  <a:pt x="262314" y="1334166"/>
                </a:cubicBezTo>
                <a:close/>
                <a:moveTo>
                  <a:pt x="280303" y="1330560"/>
                </a:moveTo>
                <a:lnTo>
                  <a:pt x="280310" y="1330560"/>
                </a:lnTo>
                <a:lnTo>
                  <a:pt x="280307" y="1330561"/>
                </a:lnTo>
                <a:close/>
                <a:moveTo>
                  <a:pt x="46286" y="1330560"/>
                </a:moveTo>
                <a:cubicBezTo>
                  <a:pt x="71808" y="1330528"/>
                  <a:pt x="92528" y="1351186"/>
                  <a:pt x="92571" y="1376709"/>
                </a:cubicBezTo>
                <a:cubicBezTo>
                  <a:pt x="92528" y="1402231"/>
                  <a:pt x="71808" y="1422889"/>
                  <a:pt x="46286" y="1422857"/>
                </a:cubicBezTo>
                <a:cubicBezTo>
                  <a:pt x="20763" y="1422889"/>
                  <a:pt x="44" y="1402231"/>
                  <a:pt x="0" y="1376709"/>
                </a:cubicBezTo>
                <a:cubicBezTo>
                  <a:pt x="44" y="1351186"/>
                  <a:pt x="20763" y="1330528"/>
                  <a:pt x="46286" y="1330560"/>
                </a:cubicBezTo>
                <a:close/>
                <a:moveTo>
                  <a:pt x="280303" y="1059772"/>
                </a:moveTo>
                <a:cubicBezTo>
                  <a:pt x="305818" y="1059724"/>
                  <a:pt x="326541" y="1080370"/>
                  <a:pt x="326589" y="1105886"/>
                </a:cubicBezTo>
                <a:cubicBezTo>
                  <a:pt x="326556" y="1131405"/>
                  <a:pt x="305843" y="1152066"/>
                  <a:pt x="280324" y="1152034"/>
                </a:cubicBezTo>
                <a:cubicBezTo>
                  <a:pt x="280317" y="1152034"/>
                  <a:pt x="280310" y="1152034"/>
                  <a:pt x="280303" y="1152034"/>
                </a:cubicBezTo>
                <a:cubicBezTo>
                  <a:pt x="254784" y="1152078"/>
                  <a:pt x="234061" y="1131426"/>
                  <a:pt x="234017" y="1105906"/>
                </a:cubicBezTo>
                <a:cubicBezTo>
                  <a:pt x="234017" y="1105900"/>
                  <a:pt x="234017" y="1105892"/>
                  <a:pt x="234017" y="1105886"/>
                </a:cubicBezTo>
                <a:cubicBezTo>
                  <a:pt x="234064" y="1080370"/>
                  <a:pt x="254787" y="1059724"/>
                  <a:pt x="280303" y="1059772"/>
                </a:cubicBezTo>
                <a:close/>
                <a:moveTo>
                  <a:pt x="46286" y="1059772"/>
                </a:moveTo>
                <a:cubicBezTo>
                  <a:pt x="71801" y="1059724"/>
                  <a:pt x="92524" y="1080370"/>
                  <a:pt x="92571" y="1105886"/>
                </a:cubicBezTo>
                <a:cubicBezTo>
                  <a:pt x="92539" y="1131405"/>
                  <a:pt x="71826" y="1152066"/>
                  <a:pt x="46306" y="1152034"/>
                </a:cubicBezTo>
                <a:cubicBezTo>
                  <a:pt x="46300" y="1152034"/>
                  <a:pt x="46293" y="1152034"/>
                  <a:pt x="46286" y="1152034"/>
                </a:cubicBezTo>
                <a:cubicBezTo>
                  <a:pt x="20766" y="1152078"/>
                  <a:pt x="44" y="1131426"/>
                  <a:pt x="0" y="1105906"/>
                </a:cubicBezTo>
                <a:cubicBezTo>
                  <a:pt x="0" y="1105900"/>
                  <a:pt x="0" y="1105892"/>
                  <a:pt x="0" y="1105886"/>
                </a:cubicBezTo>
                <a:cubicBezTo>
                  <a:pt x="47" y="1080370"/>
                  <a:pt x="20770" y="1059724"/>
                  <a:pt x="46286" y="1059772"/>
                </a:cubicBezTo>
                <a:close/>
                <a:moveTo>
                  <a:pt x="280303" y="808458"/>
                </a:moveTo>
                <a:cubicBezTo>
                  <a:pt x="305818" y="808410"/>
                  <a:pt x="326541" y="829056"/>
                  <a:pt x="326589" y="854572"/>
                </a:cubicBezTo>
                <a:cubicBezTo>
                  <a:pt x="326556" y="880091"/>
                  <a:pt x="305843" y="900752"/>
                  <a:pt x="280324" y="900720"/>
                </a:cubicBezTo>
                <a:cubicBezTo>
                  <a:pt x="280317" y="900720"/>
                  <a:pt x="280310" y="900720"/>
                  <a:pt x="280303" y="900720"/>
                </a:cubicBezTo>
                <a:cubicBezTo>
                  <a:pt x="254784" y="900764"/>
                  <a:pt x="234061" y="880111"/>
                  <a:pt x="234017" y="854592"/>
                </a:cubicBezTo>
                <a:cubicBezTo>
                  <a:pt x="234017" y="854586"/>
                  <a:pt x="234017" y="854578"/>
                  <a:pt x="234017" y="854572"/>
                </a:cubicBezTo>
                <a:cubicBezTo>
                  <a:pt x="234064" y="829056"/>
                  <a:pt x="254787" y="808410"/>
                  <a:pt x="280303" y="808458"/>
                </a:cubicBezTo>
                <a:close/>
                <a:moveTo>
                  <a:pt x="46286" y="808458"/>
                </a:moveTo>
                <a:cubicBezTo>
                  <a:pt x="71801" y="808410"/>
                  <a:pt x="92524" y="829056"/>
                  <a:pt x="92571" y="854572"/>
                </a:cubicBezTo>
                <a:cubicBezTo>
                  <a:pt x="92539" y="880091"/>
                  <a:pt x="71826" y="900752"/>
                  <a:pt x="46306" y="900720"/>
                </a:cubicBezTo>
                <a:cubicBezTo>
                  <a:pt x="46300" y="900720"/>
                  <a:pt x="46293" y="900720"/>
                  <a:pt x="46286" y="900720"/>
                </a:cubicBezTo>
                <a:cubicBezTo>
                  <a:pt x="20766" y="900764"/>
                  <a:pt x="44" y="880111"/>
                  <a:pt x="0" y="854592"/>
                </a:cubicBezTo>
                <a:cubicBezTo>
                  <a:pt x="0" y="854586"/>
                  <a:pt x="0" y="854578"/>
                  <a:pt x="0" y="854572"/>
                </a:cubicBezTo>
                <a:cubicBezTo>
                  <a:pt x="47" y="829056"/>
                  <a:pt x="20770" y="808410"/>
                  <a:pt x="46286" y="808458"/>
                </a:cubicBezTo>
                <a:close/>
                <a:moveTo>
                  <a:pt x="280307" y="537636"/>
                </a:moveTo>
                <a:lnTo>
                  <a:pt x="298296" y="541243"/>
                </a:lnTo>
                <a:cubicBezTo>
                  <a:pt x="314893" y="548236"/>
                  <a:pt x="326556" y="564642"/>
                  <a:pt x="326589" y="583783"/>
                </a:cubicBezTo>
                <a:cubicBezTo>
                  <a:pt x="326545" y="609306"/>
                  <a:pt x="305826" y="629964"/>
                  <a:pt x="280303" y="629932"/>
                </a:cubicBezTo>
                <a:cubicBezTo>
                  <a:pt x="254780" y="629964"/>
                  <a:pt x="234061" y="609306"/>
                  <a:pt x="234017" y="583783"/>
                </a:cubicBezTo>
                <a:cubicBezTo>
                  <a:pt x="234050" y="564639"/>
                  <a:pt x="245715" y="548233"/>
                  <a:pt x="262314" y="541241"/>
                </a:cubicBezTo>
                <a:close/>
                <a:moveTo>
                  <a:pt x="280303" y="537635"/>
                </a:moveTo>
                <a:lnTo>
                  <a:pt x="280310" y="537635"/>
                </a:lnTo>
                <a:lnTo>
                  <a:pt x="280307" y="537636"/>
                </a:lnTo>
                <a:close/>
                <a:moveTo>
                  <a:pt x="46286" y="537635"/>
                </a:moveTo>
                <a:cubicBezTo>
                  <a:pt x="71808" y="537602"/>
                  <a:pt x="92528" y="558261"/>
                  <a:pt x="92571" y="583783"/>
                </a:cubicBezTo>
                <a:cubicBezTo>
                  <a:pt x="92528" y="609306"/>
                  <a:pt x="71808" y="629964"/>
                  <a:pt x="46286" y="629932"/>
                </a:cubicBezTo>
                <a:cubicBezTo>
                  <a:pt x="20763" y="629964"/>
                  <a:pt x="44" y="609306"/>
                  <a:pt x="0" y="583783"/>
                </a:cubicBezTo>
                <a:cubicBezTo>
                  <a:pt x="44" y="558261"/>
                  <a:pt x="20763" y="537602"/>
                  <a:pt x="46286" y="537635"/>
                </a:cubicBezTo>
                <a:close/>
                <a:moveTo>
                  <a:pt x="280307" y="270807"/>
                </a:moveTo>
                <a:lnTo>
                  <a:pt x="298297" y="274412"/>
                </a:lnTo>
                <a:cubicBezTo>
                  <a:pt x="314895" y="281404"/>
                  <a:pt x="326559" y="297812"/>
                  <a:pt x="326589" y="316955"/>
                </a:cubicBezTo>
                <a:cubicBezTo>
                  <a:pt x="326549" y="342479"/>
                  <a:pt x="305827" y="363139"/>
                  <a:pt x="280303" y="363103"/>
                </a:cubicBezTo>
                <a:cubicBezTo>
                  <a:pt x="254779" y="363137"/>
                  <a:pt x="234059" y="342478"/>
                  <a:pt x="234017" y="316955"/>
                </a:cubicBezTo>
                <a:cubicBezTo>
                  <a:pt x="234047" y="297810"/>
                  <a:pt x="245713" y="281401"/>
                  <a:pt x="262313" y="274410"/>
                </a:cubicBezTo>
                <a:close/>
                <a:moveTo>
                  <a:pt x="280303" y="270806"/>
                </a:moveTo>
                <a:lnTo>
                  <a:pt x="280310" y="270806"/>
                </a:lnTo>
                <a:lnTo>
                  <a:pt x="280307" y="270807"/>
                </a:lnTo>
                <a:close/>
                <a:moveTo>
                  <a:pt x="46286" y="270806"/>
                </a:moveTo>
                <a:cubicBezTo>
                  <a:pt x="71810" y="270770"/>
                  <a:pt x="92532" y="291430"/>
                  <a:pt x="92571" y="316955"/>
                </a:cubicBezTo>
                <a:cubicBezTo>
                  <a:pt x="92530" y="342478"/>
                  <a:pt x="71809" y="363137"/>
                  <a:pt x="46286" y="363103"/>
                </a:cubicBezTo>
                <a:cubicBezTo>
                  <a:pt x="20761" y="363139"/>
                  <a:pt x="40" y="342479"/>
                  <a:pt x="0" y="316955"/>
                </a:cubicBezTo>
                <a:cubicBezTo>
                  <a:pt x="40" y="291430"/>
                  <a:pt x="20761" y="270770"/>
                  <a:pt x="46286" y="270806"/>
                </a:cubicBezTo>
                <a:close/>
                <a:moveTo>
                  <a:pt x="280307" y="1"/>
                </a:moveTo>
                <a:lnTo>
                  <a:pt x="298297" y="3606"/>
                </a:lnTo>
                <a:cubicBezTo>
                  <a:pt x="314895" y="10599"/>
                  <a:pt x="326559" y="27006"/>
                  <a:pt x="326589" y="46149"/>
                </a:cubicBezTo>
                <a:cubicBezTo>
                  <a:pt x="326549" y="71673"/>
                  <a:pt x="305827" y="92332"/>
                  <a:pt x="280303" y="92294"/>
                </a:cubicBezTo>
                <a:cubicBezTo>
                  <a:pt x="254780" y="92330"/>
                  <a:pt x="234059" y="71672"/>
                  <a:pt x="234017" y="46149"/>
                </a:cubicBezTo>
                <a:cubicBezTo>
                  <a:pt x="234047" y="27004"/>
                  <a:pt x="245713" y="10595"/>
                  <a:pt x="262313" y="3604"/>
                </a:cubicBezTo>
                <a:close/>
                <a:moveTo>
                  <a:pt x="280303" y="0"/>
                </a:moveTo>
                <a:lnTo>
                  <a:pt x="280310" y="0"/>
                </a:lnTo>
                <a:lnTo>
                  <a:pt x="280307" y="1"/>
                </a:lnTo>
                <a:close/>
                <a:moveTo>
                  <a:pt x="46286" y="0"/>
                </a:moveTo>
                <a:cubicBezTo>
                  <a:pt x="71810" y="-36"/>
                  <a:pt x="92532" y="20625"/>
                  <a:pt x="92571" y="46149"/>
                </a:cubicBezTo>
                <a:cubicBezTo>
                  <a:pt x="92530" y="71672"/>
                  <a:pt x="71809" y="92330"/>
                  <a:pt x="46286" y="92294"/>
                </a:cubicBezTo>
                <a:cubicBezTo>
                  <a:pt x="20762" y="92332"/>
                  <a:pt x="40" y="71673"/>
                  <a:pt x="0" y="46149"/>
                </a:cubicBezTo>
                <a:cubicBezTo>
                  <a:pt x="40" y="20625"/>
                  <a:pt x="20761" y="-36"/>
                  <a:pt x="46286" y="0"/>
                </a:cubicBezTo>
                <a:close/>
              </a:path>
            </a:pathLst>
          </a:custGeom>
          <a:solidFill>
            <a:schemeClr val="accent3"/>
          </a:solidFill>
          <a:ln w="3429"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16" name="PPT世界-4"/>
          <p:cNvSpPr/>
          <p:nvPr/>
        </p:nvSpPr>
        <p:spPr>
          <a:xfrm>
            <a:off x="10956885" y="555213"/>
            <a:ext cx="352868" cy="350118"/>
          </a:xfrm>
          <a:custGeom>
            <a:avLst/>
            <a:gdLst>
              <a:gd name="connsiteX0" fmla="*/ 306514 w 352868"/>
              <a:gd name="connsiteY0" fmla="*/ 24 h 350118"/>
              <a:gd name="connsiteX1" fmla="*/ 352834 w 352868"/>
              <a:gd name="connsiteY1" fmla="*/ 46005 h 350118"/>
              <a:gd name="connsiteX2" fmla="*/ 46354 w 352868"/>
              <a:gd name="connsiteY2" fmla="*/ 350091 h 350118"/>
              <a:gd name="connsiteX3" fmla="*/ 34 w 352868"/>
              <a:gd name="connsiteY3" fmla="*/ 304114 h 350118"/>
              <a:gd name="connsiteX4" fmla="*/ 46320 w 352868"/>
              <a:gd name="connsiteY4" fmla="*/ 0 h 350118"/>
              <a:gd name="connsiteX5" fmla="*/ 352868 w 352868"/>
              <a:gd name="connsiteY5" fmla="*/ 304149 h 350118"/>
              <a:gd name="connsiteX6" fmla="*/ 306548 w 352868"/>
              <a:gd name="connsiteY6" fmla="*/ 350119 h 350118"/>
              <a:gd name="connsiteX7" fmla="*/ 0 w 352868"/>
              <a:gd name="connsiteY7" fmla="*/ 45970 h 35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2868" h="350118">
                <a:moveTo>
                  <a:pt x="306514" y="24"/>
                </a:moveTo>
                <a:lnTo>
                  <a:pt x="352834" y="46005"/>
                </a:lnTo>
                <a:lnTo>
                  <a:pt x="46354" y="350091"/>
                </a:lnTo>
                <a:lnTo>
                  <a:pt x="34" y="304114"/>
                </a:lnTo>
                <a:close/>
                <a:moveTo>
                  <a:pt x="46320" y="0"/>
                </a:moveTo>
                <a:lnTo>
                  <a:pt x="352868" y="304149"/>
                </a:lnTo>
                <a:lnTo>
                  <a:pt x="306548" y="350119"/>
                </a:lnTo>
                <a:lnTo>
                  <a:pt x="0" y="45970"/>
                </a:ln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5" name="PPT世界-8"/>
          <p:cNvSpPr/>
          <p:nvPr/>
        </p:nvSpPr>
        <p:spPr>
          <a:xfrm>
            <a:off x="2861401" y="0"/>
            <a:ext cx="1244056" cy="375115"/>
          </a:xfrm>
          <a:custGeom>
            <a:avLst/>
            <a:gdLst>
              <a:gd name="connsiteX0" fmla="*/ 0 w 1244056"/>
              <a:gd name="connsiteY0" fmla="*/ 0 h 375115"/>
              <a:gd name="connsiteX1" fmla="*/ 382260 w 1244056"/>
              <a:gd name="connsiteY1" fmla="*/ 0 h 375115"/>
              <a:gd name="connsiteX2" fmla="*/ 391537 w 1244056"/>
              <a:gd name="connsiteY2" fmla="*/ 7654 h 375115"/>
              <a:gd name="connsiteX3" fmla="*/ 622027 w 1244056"/>
              <a:gd name="connsiteY3" fmla="*/ 78059 h 375115"/>
              <a:gd name="connsiteX4" fmla="*/ 852518 w 1244056"/>
              <a:gd name="connsiteY4" fmla="*/ 7654 h 375115"/>
              <a:gd name="connsiteX5" fmla="*/ 861794 w 1244056"/>
              <a:gd name="connsiteY5" fmla="*/ 0 h 375115"/>
              <a:gd name="connsiteX6" fmla="*/ 1244056 w 1244056"/>
              <a:gd name="connsiteY6" fmla="*/ 0 h 375115"/>
              <a:gd name="connsiteX7" fmla="*/ 1210192 w 1244056"/>
              <a:gd name="connsiteY7" fmla="*/ 62391 h 375115"/>
              <a:gd name="connsiteX8" fmla="*/ 622028 w 1244056"/>
              <a:gd name="connsiteY8" fmla="*/ 375115 h 375115"/>
              <a:gd name="connsiteX9" fmla="*/ 33865 w 1244056"/>
              <a:gd name="connsiteY9" fmla="*/ 62391 h 37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4056" h="375115">
                <a:moveTo>
                  <a:pt x="0" y="0"/>
                </a:moveTo>
                <a:lnTo>
                  <a:pt x="382260" y="0"/>
                </a:lnTo>
                <a:lnTo>
                  <a:pt x="391537" y="7654"/>
                </a:lnTo>
                <a:cubicBezTo>
                  <a:pt x="457332" y="52104"/>
                  <a:pt x="536648" y="78059"/>
                  <a:pt x="622027" y="78059"/>
                </a:cubicBezTo>
                <a:cubicBezTo>
                  <a:pt x="707406" y="78059"/>
                  <a:pt x="786723" y="52104"/>
                  <a:pt x="852518" y="7654"/>
                </a:cubicBezTo>
                <a:lnTo>
                  <a:pt x="861794" y="0"/>
                </a:lnTo>
                <a:lnTo>
                  <a:pt x="1244056" y="0"/>
                </a:lnTo>
                <a:lnTo>
                  <a:pt x="1210192" y="62391"/>
                </a:lnTo>
                <a:cubicBezTo>
                  <a:pt x="1082725" y="251066"/>
                  <a:pt x="866863" y="375115"/>
                  <a:pt x="622028" y="375115"/>
                </a:cubicBezTo>
                <a:cubicBezTo>
                  <a:pt x="377193" y="375115"/>
                  <a:pt x="161331" y="251066"/>
                  <a:pt x="33865" y="62391"/>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Bold" panose="020B0800000000000000" pitchFamily="34" charset="-122"/>
            </a:endParaRPr>
          </a:p>
        </p:txBody>
      </p:sp>
      <p:pic>
        <p:nvPicPr>
          <p:cNvPr id="23" name="PPT世界-9" descr="图片包含 室内, 灯光, 桌子, 大&#10;&#10;描述已自动生成"/>
          <p:cNvPicPr>
            <a:picLocks noChangeAspect="1"/>
          </p:cNvPicPr>
          <p:nvPr/>
        </p:nvPicPr>
        <p:blipFill rotWithShape="1">
          <a:blip r:embed="rId2" cstate="screen"/>
          <a:srcRect/>
          <a:stretch>
            <a:fillRect/>
          </a:stretch>
        </p:blipFill>
        <p:spPr>
          <a:xfrm>
            <a:off x="6325136" y="996940"/>
            <a:ext cx="4532097" cy="4775852"/>
          </a:xfrm>
          <a:custGeom>
            <a:avLst/>
            <a:gdLst>
              <a:gd name="connsiteX0" fmla="*/ 283077 w 4532097"/>
              <a:gd name="connsiteY0" fmla="*/ 0 h 4223769"/>
              <a:gd name="connsiteX1" fmla="*/ 4249020 w 4532097"/>
              <a:gd name="connsiteY1" fmla="*/ 0 h 4223769"/>
              <a:gd name="connsiteX2" fmla="*/ 4532097 w 4532097"/>
              <a:gd name="connsiteY2" fmla="*/ 283077 h 4223769"/>
              <a:gd name="connsiteX3" fmla="*/ 4532097 w 4532097"/>
              <a:gd name="connsiteY3" fmla="*/ 3940692 h 4223769"/>
              <a:gd name="connsiteX4" fmla="*/ 4249020 w 4532097"/>
              <a:gd name="connsiteY4" fmla="*/ 4223769 h 4223769"/>
              <a:gd name="connsiteX5" fmla="*/ 283077 w 4532097"/>
              <a:gd name="connsiteY5" fmla="*/ 4223769 h 4223769"/>
              <a:gd name="connsiteX6" fmla="*/ 0 w 4532097"/>
              <a:gd name="connsiteY6" fmla="*/ 3940692 h 4223769"/>
              <a:gd name="connsiteX7" fmla="*/ 0 w 4532097"/>
              <a:gd name="connsiteY7" fmla="*/ 283077 h 4223769"/>
              <a:gd name="connsiteX8" fmla="*/ 283077 w 4532097"/>
              <a:gd name="connsiteY8" fmla="*/ 0 h 422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32097" h="4223769">
                <a:moveTo>
                  <a:pt x="283077" y="0"/>
                </a:moveTo>
                <a:lnTo>
                  <a:pt x="4249020" y="0"/>
                </a:lnTo>
                <a:cubicBezTo>
                  <a:pt x="4405359" y="0"/>
                  <a:pt x="4532097" y="126738"/>
                  <a:pt x="4532097" y="283077"/>
                </a:cubicBezTo>
                <a:lnTo>
                  <a:pt x="4532097" y="3940692"/>
                </a:lnTo>
                <a:cubicBezTo>
                  <a:pt x="4532097" y="4097031"/>
                  <a:pt x="4405359" y="4223769"/>
                  <a:pt x="4249020" y="4223769"/>
                </a:cubicBezTo>
                <a:lnTo>
                  <a:pt x="283077" y="4223769"/>
                </a:lnTo>
                <a:cubicBezTo>
                  <a:pt x="126738" y="4223769"/>
                  <a:pt x="0" y="4097031"/>
                  <a:pt x="0" y="3940692"/>
                </a:cubicBezTo>
                <a:lnTo>
                  <a:pt x="0" y="283077"/>
                </a:lnTo>
                <a:cubicBezTo>
                  <a:pt x="0" y="126738"/>
                  <a:pt x="126738" y="0"/>
                  <a:pt x="283077" y="0"/>
                </a:cubicBezTo>
                <a:close/>
              </a:path>
            </a:pathLst>
          </a:custGeom>
          <a:ln w="31750">
            <a:solidFill>
              <a:schemeClr val="bg1"/>
            </a:solidFill>
          </a:ln>
          <a:effectLst>
            <a:outerShdw dist="165100" dir="2700000" algn="ctr" rotWithShape="0">
              <a:schemeClr val="accent1"/>
            </a:outerShdw>
          </a:effectLst>
        </p:spPr>
      </p:pic>
      <p:sp>
        <p:nvSpPr>
          <p:cNvPr id="51" name="PPT世界-10"/>
          <p:cNvSpPr/>
          <p:nvPr/>
        </p:nvSpPr>
        <p:spPr>
          <a:xfrm rot="431559">
            <a:off x="5859806" y="5994175"/>
            <a:ext cx="295976" cy="296023"/>
          </a:xfrm>
          <a:custGeom>
            <a:avLst/>
            <a:gdLst>
              <a:gd name="connsiteX0" fmla="*/ 431760 w 432000"/>
              <a:gd name="connsiteY0" fmla="*/ 184251 h 432068"/>
              <a:gd name="connsiteX1" fmla="*/ 432000 w 432000"/>
              <a:gd name="connsiteY1" fmla="*/ 249497 h 432068"/>
              <a:gd name="connsiteX2" fmla="*/ 275 w 432000"/>
              <a:gd name="connsiteY2" fmla="*/ 247817 h 432068"/>
              <a:gd name="connsiteX3" fmla="*/ 0 w 432000"/>
              <a:gd name="connsiteY3" fmla="*/ 182537 h 432068"/>
              <a:gd name="connsiteX4" fmla="*/ 247783 w 432000"/>
              <a:gd name="connsiteY4" fmla="*/ 240 h 432068"/>
              <a:gd name="connsiteX5" fmla="*/ 249463 w 432000"/>
              <a:gd name="connsiteY5" fmla="*/ 432069 h 432068"/>
              <a:gd name="connsiteX6" fmla="*/ 184217 w 432000"/>
              <a:gd name="connsiteY6" fmla="*/ 431828 h 432068"/>
              <a:gd name="connsiteX7" fmla="*/ 182537 w 432000"/>
              <a:gd name="connsiteY7" fmla="*/ 0 h 43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00" h="432068">
                <a:moveTo>
                  <a:pt x="431760" y="184251"/>
                </a:moveTo>
                <a:lnTo>
                  <a:pt x="432000" y="249497"/>
                </a:lnTo>
                <a:lnTo>
                  <a:pt x="275" y="247817"/>
                </a:lnTo>
                <a:lnTo>
                  <a:pt x="0" y="182537"/>
                </a:lnTo>
                <a:close/>
                <a:moveTo>
                  <a:pt x="247783" y="240"/>
                </a:moveTo>
                <a:lnTo>
                  <a:pt x="249463" y="432069"/>
                </a:lnTo>
                <a:lnTo>
                  <a:pt x="184217" y="431828"/>
                </a:lnTo>
                <a:lnTo>
                  <a:pt x="182537" y="0"/>
                </a:lnTo>
                <a:close/>
              </a:path>
            </a:pathLst>
          </a:custGeom>
          <a:solidFill>
            <a:schemeClr val="accent6"/>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53" name="PPT世界-11"/>
          <p:cNvSpPr/>
          <p:nvPr/>
        </p:nvSpPr>
        <p:spPr>
          <a:xfrm>
            <a:off x="10231179" y="4905993"/>
            <a:ext cx="1418601" cy="1418601"/>
          </a:xfrm>
          <a:prstGeom prst="donut">
            <a:avLst>
              <a:gd name="adj" fmla="val 2094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pitchFamily="34" charset="-122"/>
            </a:endParaRPr>
          </a:p>
        </p:txBody>
      </p:sp>
      <p:sp>
        <p:nvSpPr>
          <p:cNvPr id="12" name="PPT世界-12"/>
          <p:cNvSpPr/>
          <p:nvPr/>
        </p:nvSpPr>
        <p:spPr>
          <a:xfrm>
            <a:off x="5764996" y="2218123"/>
            <a:ext cx="1120279" cy="263985"/>
          </a:xfrm>
          <a:custGeom>
            <a:avLst/>
            <a:gdLst>
              <a:gd name="connsiteX0" fmla="*/ 686168 w 1807329"/>
              <a:gd name="connsiteY0" fmla="*/ 425881 h 425883"/>
              <a:gd name="connsiteX1" fmla="*/ 686137 w 1807329"/>
              <a:gd name="connsiteY1" fmla="*/ 425881 h 425883"/>
              <a:gd name="connsiteX2" fmla="*/ 551309 w 1807329"/>
              <a:gd name="connsiteY2" fmla="*/ 363505 h 425883"/>
              <a:gd name="connsiteX3" fmla="*/ 468876 w 1807329"/>
              <a:gd name="connsiteY3" fmla="*/ 325406 h 425883"/>
              <a:gd name="connsiteX4" fmla="*/ 386508 w 1807329"/>
              <a:gd name="connsiteY4" fmla="*/ 363505 h 425883"/>
              <a:gd name="connsiteX5" fmla="*/ 251652 w 1807329"/>
              <a:gd name="connsiteY5" fmla="*/ 425881 h 425883"/>
              <a:gd name="connsiteX6" fmla="*/ 116751 w 1807329"/>
              <a:gd name="connsiteY6" fmla="*/ 363522 h 425883"/>
              <a:gd name="connsiteX7" fmla="*/ 8117 w 1807329"/>
              <a:gd name="connsiteY7" fmla="*/ 235403 h 425883"/>
              <a:gd name="connsiteX8" fmla="*/ 12025 w 1807329"/>
              <a:gd name="connsiteY8" fmla="*/ 187321 h 425883"/>
              <a:gd name="connsiteX9" fmla="*/ 12176 w 1807329"/>
              <a:gd name="connsiteY9" fmla="*/ 187194 h 425883"/>
              <a:gd name="connsiteX10" fmla="*/ 60591 w 1807329"/>
              <a:gd name="connsiteY10" fmla="*/ 191274 h 425883"/>
              <a:gd name="connsiteX11" fmla="*/ 169222 w 1807329"/>
              <a:gd name="connsiteY11" fmla="*/ 319375 h 425883"/>
              <a:gd name="connsiteX12" fmla="*/ 251652 w 1807329"/>
              <a:gd name="connsiteY12" fmla="*/ 357460 h 425883"/>
              <a:gd name="connsiteX13" fmla="*/ 334050 w 1807329"/>
              <a:gd name="connsiteY13" fmla="*/ 319358 h 425883"/>
              <a:gd name="connsiteX14" fmla="*/ 468886 w 1807329"/>
              <a:gd name="connsiteY14" fmla="*/ 256986 h 425883"/>
              <a:gd name="connsiteX15" fmla="*/ 468920 w 1807329"/>
              <a:gd name="connsiteY15" fmla="*/ 256986 h 425883"/>
              <a:gd name="connsiteX16" fmla="*/ 603766 w 1807329"/>
              <a:gd name="connsiteY16" fmla="*/ 319358 h 425883"/>
              <a:gd name="connsiteX17" fmla="*/ 686137 w 1807329"/>
              <a:gd name="connsiteY17" fmla="*/ 357460 h 425883"/>
              <a:gd name="connsiteX18" fmla="*/ 686168 w 1807329"/>
              <a:gd name="connsiteY18" fmla="*/ 357460 h 425883"/>
              <a:gd name="connsiteX19" fmla="*/ 768567 w 1807329"/>
              <a:gd name="connsiteY19" fmla="*/ 319358 h 425883"/>
              <a:gd name="connsiteX20" fmla="*/ 1018037 w 1807329"/>
              <a:gd name="connsiteY20" fmla="*/ 299092 h 425883"/>
              <a:gd name="connsiteX21" fmla="*/ 1038303 w 1807329"/>
              <a:gd name="connsiteY21" fmla="*/ 319358 h 425883"/>
              <a:gd name="connsiteX22" fmla="*/ 1190795 w 1807329"/>
              <a:gd name="connsiteY22" fmla="*/ 331661 h 425883"/>
              <a:gd name="connsiteX23" fmla="*/ 1203097 w 1807329"/>
              <a:gd name="connsiteY23" fmla="*/ 319358 h 425883"/>
              <a:gd name="connsiteX24" fmla="*/ 1337933 w 1807329"/>
              <a:gd name="connsiteY24" fmla="*/ 256958 h 425883"/>
              <a:gd name="connsiteX25" fmla="*/ 1337967 w 1807329"/>
              <a:gd name="connsiteY25" fmla="*/ 256958 h 425883"/>
              <a:gd name="connsiteX26" fmla="*/ 1472837 w 1807329"/>
              <a:gd name="connsiteY26" fmla="*/ 319331 h 425883"/>
              <a:gd name="connsiteX27" fmla="*/ 1625302 w 1807329"/>
              <a:gd name="connsiteY27" fmla="*/ 331660 h 425883"/>
              <a:gd name="connsiteX28" fmla="*/ 1637631 w 1807329"/>
              <a:gd name="connsiteY28" fmla="*/ 319331 h 425883"/>
              <a:gd name="connsiteX29" fmla="*/ 1746265 w 1807329"/>
              <a:gd name="connsiteY29" fmla="*/ 191229 h 425883"/>
              <a:gd name="connsiteX30" fmla="*/ 1794455 w 1807329"/>
              <a:gd name="connsiteY30" fmla="*/ 185864 h 425883"/>
              <a:gd name="connsiteX31" fmla="*/ 1799820 w 1807329"/>
              <a:gd name="connsiteY31" fmla="*/ 234053 h 425883"/>
              <a:gd name="connsiteX32" fmla="*/ 1798723 w 1807329"/>
              <a:gd name="connsiteY32" fmla="*/ 235358 h 425883"/>
              <a:gd name="connsiteX33" fmla="*/ 1690102 w 1807329"/>
              <a:gd name="connsiteY33" fmla="*/ 363505 h 425883"/>
              <a:gd name="connsiteX34" fmla="*/ 1440611 w 1807329"/>
              <a:gd name="connsiteY34" fmla="*/ 383753 h 425883"/>
              <a:gd name="connsiteX35" fmla="*/ 1420362 w 1807329"/>
              <a:gd name="connsiteY35" fmla="*/ 363505 h 425883"/>
              <a:gd name="connsiteX36" fmla="*/ 1267918 w 1807329"/>
              <a:gd name="connsiteY36" fmla="*/ 351158 h 425883"/>
              <a:gd name="connsiteX37" fmla="*/ 1255572 w 1807329"/>
              <a:gd name="connsiteY37" fmla="*/ 363505 h 425883"/>
              <a:gd name="connsiteX38" fmla="*/ 1006081 w 1807329"/>
              <a:gd name="connsiteY38" fmla="*/ 383753 h 425883"/>
              <a:gd name="connsiteX39" fmla="*/ 985832 w 1807329"/>
              <a:gd name="connsiteY39" fmla="*/ 363505 h 425883"/>
              <a:gd name="connsiteX40" fmla="*/ 833383 w 1807329"/>
              <a:gd name="connsiteY40" fmla="*/ 351160 h 425883"/>
              <a:gd name="connsiteX41" fmla="*/ 821038 w 1807329"/>
              <a:gd name="connsiteY41" fmla="*/ 363505 h 425883"/>
              <a:gd name="connsiteX42" fmla="*/ 686168 w 1807329"/>
              <a:gd name="connsiteY42" fmla="*/ 425880 h 425883"/>
              <a:gd name="connsiteX43" fmla="*/ 686168 w 1807329"/>
              <a:gd name="connsiteY43" fmla="*/ 247547 h 425883"/>
              <a:gd name="connsiteX44" fmla="*/ 686137 w 1807329"/>
              <a:gd name="connsiteY44" fmla="*/ 247547 h 425883"/>
              <a:gd name="connsiteX45" fmla="*/ 551309 w 1807329"/>
              <a:gd name="connsiteY45" fmla="*/ 185174 h 425883"/>
              <a:gd name="connsiteX46" fmla="*/ 468876 w 1807329"/>
              <a:gd name="connsiteY46" fmla="*/ 147073 h 425883"/>
              <a:gd name="connsiteX47" fmla="*/ 386514 w 1807329"/>
              <a:gd name="connsiteY47" fmla="*/ 185174 h 425883"/>
              <a:gd name="connsiteX48" fmla="*/ 251652 w 1807329"/>
              <a:gd name="connsiteY48" fmla="*/ 247547 h 425883"/>
              <a:gd name="connsiteX49" fmla="*/ 116751 w 1807329"/>
              <a:gd name="connsiteY49" fmla="*/ 185188 h 425883"/>
              <a:gd name="connsiteX50" fmla="*/ 8117 w 1807329"/>
              <a:gd name="connsiteY50" fmla="*/ 57052 h 425883"/>
              <a:gd name="connsiteX51" fmla="*/ 12023 w 1807329"/>
              <a:gd name="connsiteY51" fmla="*/ 8975 h 425883"/>
              <a:gd name="connsiteX52" fmla="*/ 12176 w 1807329"/>
              <a:gd name="connsiteY52" fmla="*/ 8846 h 425883"/>
              <a:gd name="connsiteX53" fmla="*/ 60591 w 1807329"/>
              <a:gd name="connsiteY53" fmla="*/ 12923 h 425883"/>
              <a:gd name="connsiteX54" fmla="*/ 169222 w 1807329"/>
              <a:gd name="connsiteY54" fmla="*/ 141042 h 425883"/>
              <a:gd name="connsiteX55" fmla="*/ 251652 w 1807329"/>
              <a:gd name="connsiteY55" fmla="*/ 179130 h 425883"/>
              <a:gd name="connsiteX56" fmla="*/ 334037 w 1807329"/>
              <a:gd name="connsiteY56" fmla="*/ 141025 h 425883"/>
              <a:gd name="connsiteX57" fmla="*/ 468872 w 1807329"/>
              <a:gd name="connsiteY57" fmla="*/ 78655 h 425883"/>
              <a:gd name="connsiteX58" fmla="*/ 468906 w 1807329"/>
              <a:gd name="connsiteY58" fmla="*/ 78655 h 425883"/>
              <a:gd name="connsiteX59" fmla="*/ 603766 w 1807329"/>
              <a:gd name="connsiteY59" fmla="*/ 141025 h 425883"/>
              <a:gd name="connsiteX60" fmla="*/ 686137 w 1807329"/>
              <a:gd name="connsiteY60" fmla="*/ 179130 h 425883"/>
              <a:gd name="connsiteX61" fmla="*/ 686168 w 1807329"/>
              <a:gd name="connsiteY61" fmla="*/ 179130 h 425883"/>
              <a:gd name="connsiteX62" fmla="*/ 768567 w 1807329"/>
              <a:gd name="connsiteY62" fmla="*/ 141025 h 425883"/>
              <a:gd name="connsiteX63" fmla="*/ 1018047 w 1807329"/>
              <a:gd name="connsiteY63" fmla="*/ 120769 h 425883"/>
              <a:gd name="connsiteX64" fmla="*/ 1038303 w 1807329"/>
              <a:gd name="connsiteY64" fmla="*/ 141025 h 425883"/>
              <a:gd name="connsiteX65" fmla="*/ 1190784 w 1807329"/>
              <a:gd name="connsiteY65" fmla="*/ 153338 h 425883"/>
              <a:gd name="connsiteX66" fmla="*/ 1203097 w 1807329"/>
              <a:gd name="connsiteY66" fmla="*/ 141025 h 425883"/>
              <a:gd name="connsiteX67" fmla="*/ 1337933 w 1807329"/>
              <a:gd name="connsiteY67" fmla="*/ 78625 h 425883"/>
              <a:gd name="connsiteX68" fmla="*/ 1337967 w 1807329"/>
              <a:gd name="connsiteY68" fmla="*/ 78625 h 425883"/>
              <a:gd name="connsiteX69" fmla="*/ 1472837 w 1807329"/>
              <a:gd name="connsiteY69" fmla="*/ 140994 h 425883"/>
              <a:gd name="connsiteX70" fmla="*/ 1625291 w 1807329"/>
              <a:gd name="connsiteY70" fmla="*/ 153333 h 425883"/>
              <a:gd name="connsiteX71" fmla="*/ 1637631 w 1807329"/>
              <a:gd name="connsiteY71" fmla="*/ 140994 h 425883"/>
              <a:gd name="connsiteX72" fmla="*/ 1746265 w 1807329"/>
              <a:gd name="connsiteY72" fmla="*/ 12875 h 425883"/>
              <a:gd name="connsiteX73" fmla="*/ 1794455 w 1807329"/>
              <a:gd name="connsiteY73" fmla="*/ 7510 h 425883"/>
              <a:gd name="connsiteX74" fmla="*/ 1799820 w 1807329"/>
              <a:gd name="connsiteY74" fmla="*/ 55699 h 425883"/>
              <a:gd name="connsiteX75" fmla="*/ 1798723 w 1807329"/>
              <a:gd name="connsiteY75" fmla="*/ 57004 h 425883"/>
              <a:gd name="connsiteX76" fmla="*/ 1690092 w 1807329"/>
              <a:gd name="connsiteY76" fmla="*/ 185126 h 425883"/>
              <a:gd name="connsiteX77" fmla="*/ 1440590 w 1807329"/>
              <a:gd name="connsiteY77" fmla="*/ 205364 h 425883"/>
              <a:gd name="connsiteX78" fmla="*/ 1420352 w 1807329"/>
              <a:gd name="connsiteY78" fmla="*/ 185126 h 425883"/>
              <a:gd name="connsiteX79" fmla="*/ 1267918 w 1807329"/>
              <a:gd name="connsiteY79" fmla="*/ 172769 h 425883"/>
              <a:gd name="connsiteX80" fmla="*/ 1255561 w 1807329"/>
              <a:gd name="connsiteY80" fmla="*/ 185126 h 425883"/>
              <a:gd name="connsiteX81" fmla="*/ 1006065 w 1807329"/>
              <a:gd name="connsiteY81" fmla="*/ 205370 h 425883"/>
              <a:gd name="connsiteX82" fmla="*/ 985822 w 1807329"/>
              <a:gd name="connsiteY82" fmla="*/ 185126 h 425883"/>
              <a:gd name="connsiteX83" fmla="*/ 833378 w 1807329"/>
              <a:gd name="connsiteY83" fmla="*/ 172776 h 425883"/>
              <a:gd name="connsiteX84" fmla="*/ 821028 w 1807329"/>
              <a:gd name="connsiteY84" fmla="*/ 185126 h 425883"/>
              <a:gd name="connsiteX85" fmla="*/ 686168 w 1807329"/>
              <a:gd name="connsiteY85" fmla="*/ 247547 h 425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807329" h="425883">
                <a:moveTo>
                  <a:pt x="686168" y="425881"/>
                </a:moveTo>
                <a:lnTo>
                  <a:pt x="686137" y="425881"/>
                </a:lnTo>
                <a:cubicBezTo>
                  <a:pt x="634202" y="425957"/>
                  <a:pt x="584874" y="403136"/>
                  <a:pt x="551309" y="363505"/>
                </a:cubicBezTo>
                <a:cubicBezTo>
                  <a:pt x="530767" y="339305"/>
                  <a:pt x="500618" y="325371"/>
                  <a:pt x="468876" y="325406"/>
                </a:cubicBezTo>
                <a:cubicBezTo>
                  <a:pt x="437153" y="325376"/>
                  <a:pt x="407026" y="339311"/>
                  <a:pt x="386508" y="363505"/>
                </a:cubicBezTo>
                <a:cubicBezTo>
                  <a:pt x="352926" y="403130"/>
                  <a:pt x="303593" y="425948"/>
                  <a:pt x="251652" y="425881"/>
                </a:cubicBezTo>
                <a:cubicBezTo>
                  <a:pt x="199699" y="425958"/>
                  <a:pt x="150351" y="403146"/>
                  <a:pt x="116751" y="363522"/>
                </a:cubicBezTo>
                <a:lnTo>
                  <a:pt x="8117" y="235403"/>
                </a:lnTo>
                <a:cubicBezTo>
                  <a:pt x="-4081" y="221046"/>
                  <a:pt x="-2332" y="199519"/>
                  <a:pt x="12025" y="187321"/>
                </a:cubicBezTo>
                <a:cubicBezTo>
                  <a:pt x="12075" y="187279"/>
                  <a:pt x="12126" y="187236"/>
                  <a:pt x="12176" y="187194"/>
                </a:cubicBezTo>
                <a:cubicBezTo>
                  <a:pt x="26694" y="175020"/>
                  <a:pt x="48315" y="176842"/>
                  <a:pt x="60591" y="191274"/>
                </a:cubicBezTo>
                <a:lnTo>
                  <a:pt x="169222" y="319375"/>
                </a:lnTo>
                <a:cubicBezTo>
                  <a:pt x="189763" y="343571"/>
                  <a:pt x="219912" y="357501"/>
                  <a:pt x="251652" y="357460"/>
                </a:cubicBezTo>
                <a:cubicBezTo>
                  <a:pt x="283385" y="357496"/>
                  <a:pt x="313525" y="343559"/>
                  <a:pt x="334050" y="319358"/>
                </a:cubicBezTo>
                <a:cubicBezTo>
                  <a:pt x="367627" y="279738"/>
                  <a:pt x="416952" y="256921"/>
                  <a:pt x="468886" y="256986"/>
                </a:cubicBezTo>
                <a:lnTo>
                  <a:pt x="468920" y="256986"/>
                </a:lnTo>
                <a:cubicBezTo>
                  <a:pt x="520855" y="256929"/>
                  <a:pt x="570180" y="279744"/>
                  <a:pt x="603766" y="319358"/>
                </a:cubicBezTo>
                <a:cubicBezTo>
                  <a:pt x="624276" y="343564"/>
                  <a:pt x="654410" y="357503"/>
                  <a:pt x="686137" y="357460"/>
                </a:cubicBezTo>
                <a:lnTo>
                  <a:pt x="686168" y="357460"/>
                </a:lnTo>
                <a:cubicBezTo>
                  <a:pt x="717901" y="357494"/>
                  <a:pt x="748040" y="343558"/>
                  <a:pt x="768567" y="319358"/>
                </a:cubicBezTo>
                <a:cubicBezTo>
                  <a:pt x="831860" y="244873"/>
                  <a:pt x="943551" y="235799"/>
                  <a:pt x="1018037" y="299092"/>
                </a:cubicBezTo>
                <a:cubicBezTo>
                  <a:pt x="1025329" y="305288"/>
                  <a:pt x="1032107" y="312066"/>
                  <a:pt x="1038303" y="319358"/>
                </a:cubicBezTo>
                <a:cubicBezTo>
                  <a:pt x="1077015" y="364865"/>
                  <a:pt x="1145288" y="370373"/>
                  <a:pt x="1190795" y="331661"/>
                </a:cubicBezTo>
                <a:cubicBezTo>
                  <a:pt x="1195219" y="327897"/>
                  <a:pt x="1199333" y="323783"/>
                  <a:pt x="1203097" y="319358"/>
                </a:cubicBezTo>
                <a:cubicBezTo>
                  <a:pt x="1236666" y="279724"/>
                  <a:pt x="1285993" y="256896"/>
                  <a:pt x="1337933" y="256958"/>
                </a:cubicBezTo>
                <a:lnTo>
                  <a:pt x="1337967" y="256958"/>
                </a:lnTo>
                <a:cubicBezTo>
                  <a:pt x="1389910" y="256895"/>
                  <a:pt x="1439245" y="279711"/>
                  <a:pt x="1472837" y="319331"/>
                </a:cubicBezTo>
                <a:cubicBezTo>
                  <a:pt x="1511534" y="364838"/>
                  <a:pt x="1579795" y="370357"/>
                  <a:pt x="1625302" y="331660"/>
                </a:cubicBezTo>
                <a:cubicBezTo>
                  <a:pt x="1629737" y="327889"/>
                  <a:pt x="1633860" y="323766"/>
                  <a:pt x="1637631" y="319331"/>
                </a:cubicBezTo>
                <a:lnTo>
                  <a:pt x="1746265" y="191229"/>
                </a:lnTo>
                <a:cubicBezTo>
                  <a:pt x="1758091" y="176440"/>
                  <a:pt x="1779666" y="174038"/>
                  <a:pt x="1794455" y="185864"/>
                </a:cubicBezTo>
                <a:cubicBezTo>
                  <a:pt x="1809244" y="197689"/>
                  <a:pt x="1811646" y="219265"/>
                  <a:pt x="1799820" y="234053"/>
                </a:cubicBezTo>
                <a:cubicBezTo>
                  <a:pt x="1799465" y="234497"/>
                  <a:pt x="1799099" y="234932"/>
                  <a:pt x="1798723" y="235358"/>
                </a:cubicBezTo>
                <a:lnTo>
                  <a:pt x="1690102" y="363505"/>
                </a:lnTo>
                <a:cubicBezTo>
                  <a:pt x="1626799" y="437991"/>
                  <a:pt x="1515098" y="447057"/>
                  <a:pt x="1440611" y="383753"/>
                </a:cubicBezTo>
                <a:cubicBezTo>
                  <a:pt x="1433326" y="377562"/>
                  <a:pt x="1426554" y="370790"/>
                  <a:pt x="1420362" y="363505"/>
                </a:cubicBezTo>
                <a:cubicBezTo>
                  <a:pt x="1381675" y="317999"/>
                  <a:pt x="1313424" y="312471"/>
                  <a:pt x="1267918" y="351158"/>
                </a:cubicBezTo>
                <a:cubicBezTo>
                  <a:pt x="1263476" y="354934"/>
                  <a:pt x="1259348" y="359063"/>
                  <a:pt x="1255572" y="363505"/>
                </a:cubicBezTo>
                <a:cubicBezTo>
                  <a:pt x="1192268" y="437991"/>
                  <a:pt x="1080567" y="447057"/>
                  <a:pt x="1006081" y="383753"/>
                </a:cubicBezTo>
                <a:cubicBezTo>
                  <a:pt x="998796" y="377562"/>
                  <a:pt x="992024" y="370790"/>
                  <a:pt x="985832" y="363505"/>
                </a:cubicBezTo>
                <a:cubicBezTo>
                  <a:pt x="947143" y="317998"/>
                  <a:pt x="878889" y="312471"/>
                  <a:pt x="833383" y="351160"/>
                </a:cubicBezTo>
                <a:cubicBezTo>
                  <a:pt x="828942" y="354935"/>
                  <a:pt x="824813" y="359064"/>
                  <a:pt x="821038" y="363505"/>
                </a:cubicBezTo>
                <a:cubicBezTo>
                  <a:pt x="787454" y="403134"/>
                  <a:pt x="738114" y="425953"/>
                  <a:pt x="686168" y="425880"/>
                </a:cubicBezTo>
                <a:close/>
                <a:moveTo>
                  <a:pt x="686168" y="247547"/>
                </a:moveTo>
                <a:lnTo>
                  <a:pt x="686137" y="247547"/>
                </a:lnTo>
                <a:cubicBezTo>
                  <a:pt x="634203" y="247623"/>
                  <a:pt x="584875" y="224804"/>
                  <a:pt x="551309" y="185174"/>
                </a:cubicBezTo>
                <a:cubicBezTo>
                  <a:pt x="530778" y="160960"/>
                  <a:pt x="500622" y="147022"/>
                  <a:pt x="468876" y="147073"/>
                </a:cubicBezTo>
                <a:cubicBezTo>
                  <a:pt x="437153" y="147038"/>
                  <a:pt x="407026" y="160976"/>
                  <a:pt x="386514" y="185174"/>
                </a:cubicBezTo>
                <a:cubicBezTo>
                  <a:pt x="352930" y="224799"/>
                  <a:pt x="303594" y="247617"/>
                  <a:pt x="251652" y="247547"/>
                </a:cubicBezTo>
                <a:cubicBezTo>
                  <a:pt x="199699" y="247624"/>
                  <a:pt x="150351" y="224812"/>
                  <a:pt x="116751" y="185188"/>
                </a:cubicBezTo>
                <a:lnTo>
                  <a:pt x="8117" y="57052"/>
                </a:lnTo>
                <a:cubicBezTo>
                  <a:pt x="-4081" y="42697"/>
                  <a:pt x="-2331" y="21172"/>
                  <a:pt x="12023" y="8975"/>
                </a:cubicBezTo>
                <a:cubicBezTo>
                  <a:pt x="12074" y="8932"/>
                  <a:pt x="12125" y="8889"/>
                  <a:pt x="12176" y="8846"/>
                </a:cubicBezTo>
                <a:cubicBezTo>
                  <a:pt x="26686" y="-3350"/>
                  <a:pt x="48324" y="-1528"/>
                  <a:pt x="60591" y="12923"/>
                </a:cubicBezTo>
                <a:lnTo>
                  <a:pt x="169222" y="141042"/>
                </a:lnTo>
                <a:cubicBezTo>
                  <a:pt x="189762" y="165240"/>
                  <a:pt x="219911" y="179171"/>
                  <a:pt x="251652" y="179130"/>
                </a:cubicBezTo>
                <a:cubicBezTo>
                  <a:pt x="283381" y="179162"/>
                  <a:pt x="313515" y="165224"/>
                  <a:pt x="334037" y="141025"/>
                </a:cubicBezTo>
                <a:cubicBezTo>
                  <a:pt x="367611" y="101402"/>
                  <a:pt x="416938" y="78585"/>
                  <a:pt x="468872" y="78655"/>
                </a:cubicBezTo>
                <a:lnTo>
                  <a:pt x="468906" y="78655"/>
                </a:lnTo>
                <a:cubicBezTo>
                  <a:pt x="520846" y="78593"/>
                  <a:pt x="570177" y="101408"/>
                  <a:pt x="603766" y="141025"/>
                </a:cubicBezTo>
                <a:cubicBezTo>
                  <a:pt x="624275" y="165233"/>
                  <a:pt x="654409" y="179173"/>
                  <a:pt x="686137" y="179130"/>
                </a:cubicBezTo>
                <a:lnTo>
                  <a:pt x="686168" y="179130"/>
                </a:lnTo>
                <a:cubicBezTo>
                  <a:pt x="717902" y="179164"/>
                  <a:pt x="748041" y="165226"/>
                  <a:pt x="768567" y="141025"/>
                </a:cubicBezTo>
                <a:cubicBezTo>
                  <a:pt x="831866" y="66539"/>
                  <a:pt x="943562" y="57470"/>
                  <a:pt x="1018047" y="120769"/>
                </a:cubicBezTo>
                <a:cubicBezTo>
                  <a:pt x="1025335" y="126962"/>
                  <a:pt x="1032109" y="133736"/>
                  <a:pt x="1038303" y="141025"/>
                </a:cubicBezTo>
                <a:cubicBezTo>
                  <a:pt x="1077009" y="186531"/>
                  <a:pt x="1145278" y="192044"/>
                  <a:pt x="1190784" y="153338"/>
                </a:cubicBezTo>
                <a:cubicBezTo>
                  <a:pt x="1195213" y="149571"/>
                  <a:pt x="1199331" y="145453"/>
                  <a:pt x="1203097" y="141025"/>
                </a:cubicBezTo>
                <a:cubicBezTo>
                  <a:pt x="1236662" y="101386"/>
                  <a:pt x="1285992" y="78557"/>
                  <a:pt x="1337933" y="78625"/>
                </a:cubicBezTo>
                <a:lnTo>
                  <a:pt x="1337967" y="78625"/>
                </a:lnTo>
                <a:cubicBezTo>
                  <a:pt x="1389910" y="78560"/>
                  <a:pt x="1439245" y="101375"/>
                  <a:pt x="1472837" y="140994"/>
                </a:cubicBezTo>
                <a:cubicBezTo>
                  <a:pt x="1511528" y="186500"/>
                  <a:pt x="1579785" y="192025"/>
                  <a:pt x="1625291" y="153333"/>
                </a:cubicBezTo>
                <a:cubicBezTo>
                  <a:pt x="1629730" y="149559"/>
                  <a:pt x="1633857" y="145433"/>
                  <a:pt x="1637631" y="140994"/>
                </a:cubicBezTo>
                <a:lnTo>
                  <a:pt x="1746265" y="12875"/>
                </a:lnTo>
                <a:cubicBezTo>
                  <a:pt x="1758091" y="-1914"/>
                  <a:pt x="1779666" y="-4316"/>
                  <a:pt x="1794455" y="7510"/>
                </a:cubicBezTo>
                <a:cubicBezTo>
                  <a:pt x="1809244" y="19335"/>
                  <a:pt x="1811646" y="40910"/>
                  <a:pt x="1799820" y="55699"/>
                </a:cubicBezTo>
                <a:cubicBezTo>
                  <a:pt x="1799465" y="56143"/>
                  <a:pt x="1799099" y="56578"/>
                  <a:pt x="1798723" y="57004"/>
                </a:cubicBezTo>
                <a:lnTo>
                  <a:pt x="1690092" y="185126"/>
                </a:lnTo>
                <a:cubicBezTo>
                  <a:pt x="1626782" y="259613"/>
                  <a:pt x="1515077" y="268674"/>
                  <a:pt x="1440590" y="205364"/>
                </a:cubicBezTo>
                <a:cubicBezTo>
                  <a:pt x="1433309" y="199176"/>
                  <a:pt x="1426541" y="192408"/>
                  <a:pt x="1420352" y="185126"/>
                </a:cubicBezTo>
                <a:cubicBezTo>
                  <a:pt x="1381671" y="139621"/>
                  <a:pt x="1313424" y="134088"/>
                  <a:pt x="1267918" y="172769"/>
                </a:cubicBezTo>
                <a:cubicBezTo>
                  <a:pt x="1263473" y="176548"/>
                  <a:pt x="1259340" y="180681"/>
                  <a:pt x="1255561" y="185126"/>
                </a:cubicBezTo>
                <a:cubicBezTo>
                  <a:pt x="1192255" y="259613"/>
                  <a:pt x="1080552" y="268676"/>
                  <a:pt x="1006065" y="205370"/>
                </a:cubicBezTo>
                <a:cubicBezTo>
                  <a:pt x="998782" y="199180"/>
                  <a:pt x="992012" y="192410"/>
                  <a:pt x="985822" y="185126"/>
                </a:cubicBezTo>
                <a:cubicBezTo>
                  <a:pt x="947136" y="139620"/>
                  <a:pt x="878884" y="134090"/>
                  <a:pt x="833378" y="172776"/>
                </a:cubicBezTo>
                <a:cubicBezTo>
                  <a:pt x="828935" y="176553"/>
                  <a:pt x="824805" y="180683"/>
                  <a:pt x="821028" y="185126"/>
                </a:cubicBezTo>
                <a:cubicBezTo>
                  <a:pt x="787453" y="224769"/>
                  <a:pt x="738118" y="247604"/>
                  <a:pt x="686168" y="247547"/>
                </a:cubicBez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pitchFamily="34" charset="-122"/>
            </a:endParaRPr>
          </a:p>
        </p:txBody>
      </p:sp>
      <p:grpSp>
        <p:nvGrpSpPr>
          <p:cNvPr id="4" name="PPT世界-13"/>
          <p:cNvGrpSpPr/>
          <p:nvPr/>
        </p:nvGrpSpPr>
        <p:grpSpPr>
          <a:xfrm>
            <a:off x="1651275" y="1282379"/>
            <a:ext cx="2439946" cy="956749"/>
            <a:chOff x="1025842" y="2288655"/>
            <a:chExt cx="2439946" cy="956749"/>
          </a:xfrm>
        </p:grpSpPr>
        <p:grpSp>
          <p:nvGrpSpPr>
            <p:cNvPr id="3" name="组合 2"/>
            <p:cNvGrpSpPr/>
            <p:nvPr/>
          </p:nvGrpSpPr>
          <p:grpSpPr>
            <a:xfrm>
              <a:off x="1622508" y="2479706"/>
              <a:ext cx="1843280" cy="538364"/>
              <a:chOff x="1183584" y="2830771"/>
              <a:chExt cx="1843280" cy="538364"/>
            </a:xfrm>
          </p:grpSpPr>
          <p:sp>
            <p:nvSpPr>
              <p:cNvPr id="37" name="PPT世界-13-1"/>
              <p:cNvSpPr/>
              <p:nvPr/>
            </p:nvSpPr>
            <p:spPr>
              <a:xfrm>
                <a:off x="1183584" y="2830771"/>
                <a:ext cx="1843280" cy="538364"/>
              </a:xfrm>
              <a:custGeom>
                <a:avLst/>
                <a:gdLst>
                  <a:gd name="connsiteX0" fmla="*/ 0 w 4955211"/>
                  <a:gd name="connsiteY0" fmla="*/ 0 h 1148039"/>
                  <a:gd name="connsiteX1" fmla="*/ 4955212 w 4955211"/>
                  <a:gd name="connsiteY1" fmla="*/ 80688 h 1148039"/>
                  <a:gd name="connsiteX2" fmla="*/ 4955212 w 4955211"/>
                  <a:gd name="connsiteY2" fmla="*/ 1148040 h 1148039"/>
                  <a:gd name="connsiteX3" fmla="*/ 0 w 4955211"/>
                  <a:gd name="connsiteY3" fmla="*/ 1067332 h 1148039"/>
                  <a:gd name="connsiteX4" fmla="*/ 0 w 4955211"/>
                  <a:gd name="connsiteY4" fmla="*/ 0 h 1148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5211" h="1148039">
                    <a:moveTo>
                      <a:pt x="0" y="0"/>
                    </a:moveTo>
                    <a:lnTo>
                      <a:pt x="4955212" y="80688"/>
                    </a:lnTo>
                    <a:lnTo>
                      <a:pt x="4955212" y="1148040"/>
                    </a:lnTo>
                    <a:lnTo>
                      <a:pt x="0" y="1067332"/>
                    </a:lnTo>
                    <a:lnTo>
                      <a:pt x="0" y="0"/>
                    </a:lnTo>
                    <a:close/>
                  </a:path>
                </a:pathLst>
              </a:custGeom>
              <a:solidFill>
                <a:schemeClr val="accent3"/>
              </a:solidFill>
              <a:ln w="3429" cap="flat">
                <a:noFill/>
                <a:prstDash val="solid"/>
                <a:miter/>
              </a:ln>
            </p:spPr>
            <p:txBody>
              <a:bodyPr rtlCol="0" anchor="ctr"/>
              <a:lstStyle/>
              <a:p>
                <a:endParaRPr lang="zh-CN" altLang="en-US" sz="900">
                  <a:cs typeface="思源黑体 CN Bold" panose="020B0800000000000000" pitchFamily="34" charset="-122"/>
                </a:endParaRPr>
              </a:p>
            </p:txBody>
          </p:sp>
          <p:sp>
            <p:nvSpPr>
              <p:cNvPr id="42" name="PPT世界-13-2"/>
              <p:cNvSpPr txBox="1"/>
              <p:nvPr/>
            </p:nvSpPr>
            <p:spPr>
              <a:xfrm flipH="1">
                <a:off x="1361667" y="2878100"/>
                <a:ext cx="1522382" cy="461665"/>
              </a:xfrm>
              <a:prstGeom prst="rect">
                <a:avLst/>
              </a:prstGeom>
              <a:noFill/>
            </p:spPr>
            <p:txBody>
              <a:bodyPr wrap="square">
                <a:spAutoFit/>
              </a:bodyPr>
              <a:lstStyle/>
              <a:p>
                <a:pPr algn="ctr">
                  <a:defRPr/>
                </a:pPr>
                <a:r>
                  <a:rPr lang="zh-CN" altLang="en-US" sz="2400" kern="0" dirty="0">
                    <a:ln w="12700">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工作概述</a:t>
                </a:r>
              </a:p>
            </p:txBody>
          </p:sp>
        </p:grpSp>
        <p:sp>
          <p:nvSpPr>
            <p:cNvPr id="38" name="PPT世界-13-3"/>
            <p:cNvSpPr/>
            <p:nvPr/>
          </p:nvSpPr>
          <p:spPr>
            <a:xfrm>
              <a:off x="1025842" y="2288655"/>
              <a:ext cx="782248" cy="542116"/>
            </a:xfrm>
            <a:custGeom>
              <a:avLst/>
              <a:gdLst>
                <a:gd name="connsiteX0" fmla="*/ 0 w 4090080"/>
                <a:gd name="connsiteY0" fmla="*/ 58347 h 1126734"/>
                <a:gd name="connsiteX1" fmla="*/ 4090080 w 4090080"/>
                <a:gd name="connsiteY1" fmla="*/ 0 h 1126734"/>
                <a:gd name="connsiteX2" fmla="*/ 4090080 w 4090080"/>
                <a:gd name="connsiteY2" fmla="*/ 1068387 h 1126734"/>
                <a:gd name="connsiteX3" fmla="*/ 0 w 4090080"/>
                <a:gd name="connsiteY3" fmla="*/ 1126735 h 1126734"/>
                <a:gd name="connsiteX4" fmla="*/ 0 w 4090080"/>
                <a:gd name="connsiteY4" fmla="*/ 58347 h 1126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0080" h="1126734">
                  <a:moveTo>
                    <a:pt x="0" y="58347"/>
                  </a:moveTo>
                  <a:lnTo>
                    <a:pt x="4090080" y="0"/>
                  </a:lnTo>
                  <a:lnTo>
                    <a:pt x="4090080" y="1068387"/>
                  </a:lnTo>
                  <a:lnTo>
                    <a:pt x="0" y="1126735"/>
                  </a:lnTo>
                  <a:lnTo>
                    <a:pt x="0" y="58347"/>
                  </a:lnTo>
                  <a:close/>
                </a:path>
              </a:pathLst>
            </a:custGeom>
            <a:solidFill>
              <a:schemeClr val="accent1"/>
            </a:solidFill>
            <a:ln w="3429" cap="flat">
              <a:noFill/>
              <a:prstDash val="solid"/>
              <a:miter/>
            </a:ln>
          </p:spPr>
          <p:txBody>
            <a:bodyPr rtlCol="0" anchor="ctr"/>
            <a:lstStyle/>
            <a:p>
              <a:endParaRPr lang="zh-CN" altLang="en-US" sz="900">
                <a:cs typeface="思源黑体 CN Bold" panose="020B0800000000000000" pitchFamily="34" charset="-122"/>
              </a:endParaRPr>
            </a:p>
          </p:txBody>
        </p:sp>
        <p:sp>
          <p:nvSpPr>
            <p:cNvPr id="41" name="PPT世界-13-4"/>
            <p:cNvSpPr txBox="1"/>
            <p:nvPr/>
          </p:nvSpPr>
          <p:spPr>
            <a:xfrm rot="60000" flipH="1">
              <a:off x="1678529" y="3029960"/>
              <a:ext cx="1766508" cy="215444"/>
            </a:xfrm>
            <a:prstGeom prst="rect">
              <a:avLst/>
            </a:prstGeom>
            <a:noFill/>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w="12700">
                    <a:noFill/>
                  </a:ln>
                  <a:solidFill>
                    <a:srgbClr val="262008"/>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JOB OVERVIEW</a:t>
              </a:r>
            </a:p>
          </p:txBody>
        </p:sp>
        <p:sp>
          <p:nvSpPr>
            <p:cNvPr id="49" name="PPT世界-13-5"/>
            <p:cNvSpPr txBox="1"/>
            <p:nvPr/>
          </p:nvSpPr>
          <p:spPr>
            <a:xfrm rot="21540000" flipH="1">
              <a:off x="1081346" y="2301734"/>
              <a:ext cx="671240" cy="523220"/>
            </a:xfrm>
            <a:prstGeom prst="rect">
              <a:avLst/>
            </a:prstGeom>
            <a:noFill/>
          </p:spPr>
          <p:txBody>
            <a:bodyPr wrap="square">
              <a:spAutoFit/>
            </a:bodyPr>
            <a:lstStyle/>
            <a:p>
              <a:pPr algn="ctr">
                <a:defRPr/>
              </a:pPr>
              <a:r>
                <a:rPr lang="en-US" altLang="zh-CN" sz="28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28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55" name="PPT世界-14"/>
          <p:cNvGrpSpPr/>
          <p:nvPr/>
        </p:nvGrpSpPr>
        <p:grpSpPr>
          <a:xfrm>
            <a:off x="3023166" y="2587732"/>
            <a:ext cx="2439946" cy="956749"/>
            <a:chOff x="1025842" y="2288655"/>
            <a:chExt cx="2439946" cy="956749"/>
          </a:xfrm>
        </p:grpSpPr>
        <p:grpSp>
          <p:nvGrpSpPr>
            <p:cNvPr id="56" name="组合 55"/>
            <p:cNvGrpSpPr/>
            <p:nvPr/>
          </p:nvGrpSpPr>
          <p:grpSpPr>
            <a:xfrm>
              <a:off x="1622508" y="2479706"/>
              <a:ext cx="1843280" cy="538364"/>
              <a:chOff x="1183584" y="2830771"/>
              <a:chExt cx="1843280" cy="538364"/>
            </a:xfrm>
          </p:grpSpPr>
          <p:sp>
            <p:nvSpPr>
              <p:cNvPr id="60" name="PPT世界-14-1"/>
              <p:cNvSpPr/>
              <p:nvPr/>
            </p:nvSpPr>
            <p:spPr>
              <a:xfrm>
                <a:off x="1183584" y="2830771"/>
                <a:ext cx="1843280" cy="538364"/>
              </a:xfrm>
              <a:custGeom>
                <a:avLst/>
                <a:gdLst>
                  <a:gd name="connsiteX0" fmla="*/ 0 w 4955211"/>
                  <a:gd name="connsiteY0" fmla="*/ 0 h 1148039"/>
                  <a:gd name="connsiteX1" fmla="*/ 4955212 w 4955211"/>
                  <a:gd name="connsiteY1" fmla="*/ 80688 h 1148039"/>
                  <a:gd name="connsiteX2" fmla="*/ 4955212 w 4955211"/>
                  <a:gd name="connsiteY2" fmla="*/ 1148040 h 1148039"/>
                  <a:gd name="connsiteX3" fmla="*/ 0 w 4955211"/>
                  <a:gd name="connsiteY3" fmla="*/ 1067332 h 1148039"/>
                  <a:gd name="connsiteX4" fmla="*/ 0 w 4955211"/>
                  <a:gd name="connsiteY4" fmla="*/ 0 h 1148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5211" h="1148039">
                    <a:moveTo>
                      <a:pt x="0" y="0"/>
                    </a:moveTo>
                    <a:lnTo>
                      <a:pt x="4955212" y="80688"/>
                    </a:lnTo>
                    <a:lnTo>
                      <a:pt x="4955212" y="1148040"/>
                    </a:lnTo>
                    <a:lnTo>
                      <a:pt x="0" y="1067332"/>
                    </a:lnTo>
                    <a:lnTo>
                      <a:pt x="0" y="0"/>
                    </a:lnTo>
                    <a:close/>
                  </a:path>
                </a:pathLst>
              </a:custGeom>
              <a:solidFill>
                <a:schemeClr val="accent1"/>
              </a:solidFill>
              <a:ln w="3429" cap="flat">
                <a:noFill/>
                <a:prstDash val="solid"/>
                <a:miter/>
              </a:ln>
            </p:spPr>
            <p:txBody>
              <a:bodyPr rtlCol="0" anchor="ctr"/>
              <a:lstStyle/>
              <a:p>
                <a:endParaRPr lang="zh-CN" altLang="en-US" sz="900">
                  <a:cs typeface="思源黑体 CN Bold" panose="020B0800000000000000" pitchFamily="34" charset="-122"/>
                </a:endParaRPr>
              </a:p>
            </p:txBody>
          </p:sp>
          <p:sp>
            <p:nvSpPr>
              <p:cNvPr id="61" name="PPT世界-14-2"/>
              <p:cNvSpPr txBox="1"/>
              <p:nvPr/>
            </p:nvSpPr>
            <p:spPr>
              <a:xfrm flipH="1">
                <a:off x="1361667" y="2878100"/>
                <a:ext cx="1522382" cy="461665"/>
              </a:xfrm>
              <a:prstGeom prst="rect">
                <a:avLst/>
              </a:prstGeom>
              <a:noFill/>
            </p:spPr>
            <p:txBody>
              <a:bodyPr wrap="square">
                <a:spAutoFit/>
              </a:bodyPr>
              <a:lstStyle/>
              <a:p>
                <a:pPr algn="ctr">
                  <a:defRPr/>
                </a:pPr>
                <a:r>
                  <a:rPr lang="zh-CN" altLang="en-US" sz="2400" kern="0" dirty="0">
                    <a:ln w="12700">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所遇问题</a:t>
                </a:r>
              </a:p>
            </p:txBody>
          </p:sp>
        </p:grpSp>
        <p:sp>
          <p:nvSpPr>
            <p:cNvPr id="57" name="PPT世界-14-3"/>
            <p:cNvSpPr/>
            <p:nvPr/>
          </p:nvSpPr>
          <p:spPr>
            <a:xfrm>
              <a:off x="1025842" y="2288655"/>
              <a:ext cx="782248" cy="542116"/>
            </a:xfrm>
            <a:custGeom>
              <a:avLst/>
              <a:gdLst>
                <a:gd name="connsiteX0" fmla="*/ 0 w 4090080"/>
                <a:gd name="connsiteY0" fmla="*/ 58347 h 1126734"/>
                <a:gd name="connsiteX1" fmla="*/ 4090080 w 4090080"/>
                <a:gd name="connsiteY1" fmla="*/ 0 h 1126734"/>
                <a:gd name="connsiteX2" fmla="*/ 4090080 w 4090080"/>
                <a:gd name="connsiteY2" fmla="*/ 1068387 h 1126734"/>
                <a:gd name="connsiteX3" fmla="*/ 0 w 4090080"/>
                <a:gd name="connsiteY3" fmla="*/ 1126735 h 1126734"/>
                <a:gd name="connsiteX4" fmla="*/ 0 w 4090080"/>
                <a:gd name="connsiteY4" fmla="*/ 58347 h 1126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0080" h="1126734">
                  <a:moveTo>
                    <a:pt x="0" y="58347"/>
                  </a:moveTo>
                  <a:lnTo>
                    <a:pt x="4090080" y="0"/>
                  </a:lnTo>
                  <a:lnTo>
                    <a:pt x="4090080" y="1068387"/>
                  </a:lnTo>
                  <a:lnTo>
                    <a:pt x="0" y="1126735"/>
                  </a:lnTo>
                  <a:lnTo>
                    <a:pt x="0" y="58347"/>
                  </a:lnTo>
                  <a:close/>
                </a:path>
              </a:pathLst>
            </a:custGeom>
            <a:solidFill>
              <a:schemeClr val="accent6"/>
            </a:solidFill>
            <a:ln w="3429" cap="flat">
              <a:noFill/>
              <a:prstDash val="solid"/>
              <a:miter/>
            </a:ln>
          </p:spPr>
          <p:txBody>
            <a:bodyPr rtlCol="0" anchor="ctr"/>
            <a:lstStyle/>
            <a:p>
              <a:endParaRPr lang="zh-CN" altLang="en-US" sz="900">
                <a:cs typeface="思源黑体 CN Bold" panose="020B0800000000000000" pitchFamily="34" charset="-122"/>
              </a:endParaRPr>
            </a:p>
          </p:txBody>
        </p:sp>
        <p:sp>
          <p:nvSpPr>
            <p:cNvPr id="58" name="PPT世界-14-4"/>
            <p:cNvSpPr txBox="1"/>
            <p:nvPr/>
          </p:nvSpPr>
          <p:spPr>
            <a:xfrm rot="60000" flipH="1">
              <a:off x="1678529" y="3029960"/>
              <a:ext cx="1766508" cy="215444"/>
            </a:xfrm>
            <a:prstGeom prst="rect">
              <a:avLst/>
            </a:prstGeom>
            <a:noFill/>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w="12700">
                    <a:noFill/>
                  </a:ln>
                  <a:solidFill>
                    <a:srgbClr val="262008"/>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PROBLEMS ENCOUNTERED</a:t>
              </a:r>
            </a:p>
          </p:txBody>
        </p:sp>
        <p:sp>
          <p:nvSpPr>
            <p:cNvPr id="59" name="PPT世界-14-5"/>
            <p:cNvSpPr txBox="1"/>
            <p:nvPr/>
          </p:nvSpPr>
          <p:spPr>
            <a:xfrm rot="21540000" flipH="1">
              <a:off x="1081346" y="2301734"/>
              <a:ext cx="671240" cy="523220"/>
            </a:xfrm>
            <a:prstGeom prst="rect">
              <a:avLst/>
            </a:prstGeom>
            <a:noFill/>
          </p:spPr>
          <p:txBody>
            <a:bodyPr wrap="square">
              <a:spAutoFit/>
            </a:bodyPr>
            <a:lstStyle/>
            <a:p>
              <a:pPr algn="ctr">
                <a:defRPr/>
              </a:pPr>
              <a:r>
                <a:rPr lang="en-US" altLang="zh-CN" sz="28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28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69" name="PPT世界-15"/>
          <p:cNvGrpSpPr/>
          <p:nvPr/>
        </p:nvGrpSpPr>
        <p:grpSpPr>
          <a:xfrm>
            <a:off x="1239502" y="3735883"/>
            <a:ext cx="2439946" cy="956749"/>
            <a:chOff x="1025842" y="2288655"/>
            <a:chExt cx="2439946" cy="956749"/>
          </a:xfrm>
        </p:grpSpPr>
        <p:grpSp>
          <p:nvGrpSpPr>
            <p:cNvPr id="70" name="组合 69"/>
            <p:cNvGrpSpPr/>
            <p:nvPr/>
          </p:nvGrpSpPr>
          <p:grpSpPr>
            <a:xfrm>
              <a:off x="1622508" y="2479706"/>
              <a:ext cx="1843280" cy="538364"/>
              <a:chOff x="1183584" y="2830771"/>
              <a:chExt cx="1843280" cy="538364"/>
            </a:xfrm>
          </p:grpSpPr>
          <p:sp>
            <p:nvSpPr>
              <p:cNvPr id="74" name="PPT世界-15-1"/>
              <p:cNvSpPr/>
              <p:nvPr/>
            </p:nvSpPr>
            <p:spPr>
              <a:xfrm>
                <a:off x="1183584" y="2830771"/>
                <a:ext cx="1843280" cy="538364"/>
              </a:xfrm>
              <a:custGeom>
                <a:avLst/>
                <a:gdLst>
                  <a:gd name="connsiteX0" fmla="*/ 0 w 4955211"/>
                  <a:gd name="connsiteY0" fmla="*/ 0 h 1148039"/>
                  <a:gd name="connsiteX1" fmla="*/ 4955212 w 4955211"/>
                  <a:gd name="connsiteY1" fmla="*/ 80688 h 1148039"/>
                  <a:gd name="connsiteX2" fmla="*/ 4955212 w 4955211"/>
                  <a:gd name="connsiteY2" fmla="*/ 1148040 h 1148039"/>
                  <a:gd name="connsiteX3" fmla="*/ 0 w 4955211"/>
                  <a:gd name="connsiteY3" fmla="*/ 1067332 h 1148039"/>
                  <a:gd name="connsiteX4" fmla="*/ 0 w 4955211"/>
                  <a:gd name="connsiteY4" fmla="*/ 0 h 1148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5211" h="1148039">
                    <a:moveTo>
                      <a:pt x="0" y="0"/>
                    </a:moveTo>
                    <a:lnTo>
                      <a:pt x="4955212" y="80688"/>
                    </a:lnTo>
                    <a:lnTo>
                      <a:pt x="4955212" y="1148040"/>
                    </a:lnTo>
                    <a:lnTo>
                      <a:pt x="0" y="1067332"/>
                    </a:lnTo>
                    <a:lnTo>
                      <a:pt x="0" y="0"/>
                    </a:lnTo>
                    <a:close/>
                  </a:path>
                </a:pathLst>
              </a:custGeom>
              <a:solidFill>
                <a:schemeClr val="accent3"/>
              </a:solidFill>
              <a:ln w="3429" cap="flat">
                <a:noFill/>
                <a:prstDash val="solid"/>
                <a:miter/>
              </a:ln>
            </p:spPr>
            <p:txBody>
              <a:bodyPr rtlCol="0" anchor="ctr"/>
              <a:lstStyle/>
              <a:p>
                <a:endParaRPr lang="zh-CN" altLang="en-US" sz="900">
                  <a:cs typeface="思源黑体 CN Bold" panose="020B0800000000000000" pitchFamily="34" charset="-122"/>
                </a:endParaRPr>
              </a:p>
            </p:txBody>
          </p:sp>
          <p:sp>
            <p:nvSpPr>
              <p:cNvPr id="75" name="PPT世界-15-2"/>
              <p:cNvSpPr txBox="1"/>
              <p:nvPr/>
            </p:nvSpPr>
            <p:spPr>
              <a:xfrm flipH="1">
                <a:off x="1361667" y="2878100"/>
                <a:ext cx="1522382" cy="461665"/>
              </a:xfrm>
              <a:prstGeom prst="rect">
                <a:avLst/>
              </a:prstGeom>
              <a:noFill/>
            </p:spPr>
            <p:txBody>
              <a:bodyPr wrap="square">
                <a:spAutoFit/>
              </a:bodyPr>
              <a:lstStyle/>
              <a:p>
                <a:pPr algn="ctr">
                  <a:defRPr/>
                </a:pPr>
                <a:r>
                  <a:rPr lang="zh-CN" altLang="en-US" sz="2400" kern="0" dirty="0">
                    <a:ln w="12700">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经验总结</a:t>
                </a:r>
              </a:p>
            </p:txBody>
          </p:sp>
        </p:grpSp>
        <p:sp>
          <p:nvSpPr>
            <p:cNvPr id="71" name="PPT世界-15-3"/>
            <p:cNvSpPr/>
            <p:nvPr/>
          </p:nvSpPr>
          <p:spPr>
            <a:xfrm>
              <a:off x="1025842" y="2288655"/>
              <a:ext cx="782248" cy="542116"/>
            </a:xfrm>
            <a:custGeom>
              <a:avLst/>
              <a:gdLst>
                <a:gd name="connsiteX0" fmla="*/ 0 w 4090080"/>
                <a:gd name="connsiteY0" fmla="*/ 58347 h 1126734"/>
                <a:gd name="connsiteX1" fmla="*/ 4090080 w 4090080"/>
                <a:gd name="connsiteY1" fmla="*/ 0 h 1126734"/>
                <a:gd name="connsiteX2" fmla="*/ 4090080 w 4090080"/>
                <a:gd name="connsiteY2" fmla="*/ 1068387 h 1126734"/>
                <a:gd name="connsiteX3" fmla="*/ 0 w 4090080"/>
                <a:gd name="connsiteY3" fmla="*/ 1126735 h 1126734"/>
                <a:gd name="connsiteX4" fmla="*/ 0 w 4090080"/>
                <a:gd name="connsiteY4" fmla="*/ 58347 h 1126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0080" h="1126734">
                  <a:moveTo>
                    <a:pt x="0" y="58347"/>
                  </a:moveTo>
                  <a:lnTo>
                    <a:pt x="4090080" y="0"/>
                  </a:lnTo>
                  <a:lnTo>
                    <a:pt x="4090080" y="1068387"/>
                  </a:lnTo>
                  <a:lnTo>
                    <a:pt x="0" y="1126735"/>
                  </a:lnTo>
                  <a:lnTo>
                    <a:pt x="0" y="58347"/>
                  </a:lnTo>
                  <a:close/>
                </a:path>
              </a:pathLst>
            </a:custGeom>
            <a:solidFill>
              <a:schemeClr val="accent1"/>
            </a:solidFill>
            <a:ln w="3429" cap="flat">
              <a:noFill/>
              <a:prstDash val="solid"/>
              <a:miter/>
            </a:ln>
          </p:spPr>
          <p:txBody>
            <a:bodyPr rtlCol="0" anchor="ctr"/>
            <a:lstStyle/>
            <a:p>
              <a:endParaRPr lang="zh-CN" altLang="en-US" sz="900">
                <a:cs typeface="思源黑体 CN Bold" panose="020B0800000000000000" pitchFamily="34" charset="-122"/>
              </a:endParaRPr>
            </a:p>
          </p:txBody>
        </p:sp>
        <p:sp>
          <p:nvSpPr>
            <p:cNvPr id="72" name="PPT世界-15-4"/>
            <p:cNvSpPr txBox="1"/>
            <p:nvPr/>
          </p:nvSpPr>
          <p:spPr>
            <a:xfrm rot="60000" flipH="1">
              <a:off x="1678529" y="3029960"/>
              <a:ext cx="1766508" cy="215444"/>
            </a:xfrm>
            <a:prstGeom prst="rect">
              <a:avLst/>
            </a:prstGeom>
            <a:noFill/>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w="12700">
                    <a:noFill/>
                  </a:ln>
                  <a:solidFill>
                    <a:srgbClr val="262008"/>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SUMMARIZE EXPERIENCE</a:t>
              </a:r>
            </a:p>
          </p:txBody>
        </p:sp>
        <p:sp>
          <p:nvSpPr>
            <p:cNvPr id="73" name="PPT世界-15-5"/>
            <p:cNvSpPr txBox="1"/>
            <p:nvPr/>
          </p:nvSpPr>
          <p:spPr>
            <a:xfrm rot="21540000" flipH="1">
              <a:off x="1081346" y="2301734"/>
              <a:ext cx="671240" cy="523220"/>
            </a:xfrm>
            <a:prstGeom prst="rect">
              <a:avLst/>
            </a:prstGeom>
            <a:noFill/>
          </p:spPr>
          <p:txBody>
            <a:bodyPr wrap="square">
              <a:spAutoFit/>
            </a:bodyPr>
            <a:lstStyle/>
            <a:p>
              <a:pPr algn="ctr">
                <a:defRPr/>
              </a:pPr>
              <a:r>
                <a:rPr lang="en-US" altLang="zh-CN" sz="28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28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76" name="PPT世界-16"/>
          <p:cNvGrpSpPr/>
          <p:nvPr/>
        </p:nvGrpSpPr>
        <p:grpSpPr>
          <a:xfrm>
            <a:off x="2161142" y="5072747"/>
            <a:ext cx="2439946" cy="956749"/>
            <a:chOff x="1025842" y="2288655"/>
            <a:chExt cx="2439946" cy="956749"/>
          </a:xfrm>
        </p:grpSpPr>
        <p:grpSp>
          <p:nvGrpSpPr>
            <p:cNvPr id="77" name="组合 76"/>
            <p:cNvGrpSpPr/>
            <p:nvPr/>
          </p:nvGrpSpPr>
          <p:grpSpPr>
            <a:xfrm>
              <a:off x="1622508" y="2479706"/>
              <a:ext cx="1843280" cy="538364"/>
              <a:chOff x="1183584" y="2830771"/>
              <a:chExt cx="1843280" cy="538364"/>
            </a:xfrm>
          </p:grpSpPr>
          <p:sp>
            <p:nvSpPr>
              <p:cNvPr id="81" name="PPT世界-16-1"/>
              <p:cNvSpPr/>
              <p:nvPr/>
            </p:nvSpPr>
            <p:spPr>
              <a:xfrm>
                <a:off x="1183584" y="2830771"/>
                <a:ext cx="1843280" cy="538364"/>
              </a:xfrm>
              <a:custGeom>
                <a:avLst/>
                <a:gdLst>
                  <a:gd name="connsiteX0" fmla="*/ 0 w 4955211"/>
                  <a:gd name="connsiteY0" fmla="*/ 0 h 1148039"/>
                  <a:gd name="connsiteX1" fmla="*/ 4955212 w 4955211"/>
                  <a:gd name="connsiteY1" fmla="*/ 80688 h 1148039"/>
                  <a:gd name="connsiteX2" fmla="*/ 4955212 w 4955211"/>
                  <a:gd name="connsiteY2" fmla="*/ 1148040 h 1148039"/>
                  <a:gd name="connsiteX3" fmla="*/ 0 w 4955211"/>
                  <a:gd name="connsiteY3" fmla="*/ 1067332 h 1148039"/>
                  <a:gd name="connsiteX4" fmla="*/ 0 w 4955211"/>
                  <a:gd name="connsiteY4" fmla="*/ 0 h 1148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5211" h="1148039">
                    <a:moveTo>
                      <a:pt x="0" y="0"/>
                    </a:moveTo>
                    <a:lnTo>
                      <a:pt x="4955212" y="80688"/>
                    </a:lnTo>
                    <a:lnTo>
                      <a:pt x="4955212" y="1148040"/>
                    </a:lnTo>
                    <a:lnTo>
                      <a:pt x="0" y="1067332"/>
                    </a:lnTo>
                    <a:lnTo>
                      <a:pt x="0" y="0"/>
                    </a:lnTo>
                    <a:close/>
                  </a:path>
                </a:pathLst>
              </a:custGeom>
              <a:solidFill>
                <a:schemeClr val="accent1"/>
              </a:solidFill>
              <a:ln w="3429" cap="flat">
                <a:noFill/>
                <a:prstDash val="solid"/>
                <a:miter/>
              </a:ln>
            </p:spPr>
            <p:txBody>
              <a:bodyPr rtlCol="0" anchor="ctr"/>
              <a:lstStyle/>
              <a:p>
                <a:endParaRPr lang="zh-CN" altLang="en-US" sz="900">
                  <a:cs typeface="思源黑体 CN Bold" panose="020B0800000000000000" pitchFamily="34" charset="-122"/>
                </a:endParaRPr>
              </a:p>
            </p:txBody>
          </p:sp>
          <p:sp>
            <p:nvSpPr>
              <p:cNvPr id="82" name="PPT世界-16-2"/>
              <p:cNvSpPr txBox="1"/>
              <p:nvPr/>
            </p:nvSpPr>
            <p:spPr>
              <a:xfrm flipH="1">
                <a:off x="1361667" y="2878100"/>
                <a:ext cx="1522382" cy="461665"/>
              </a:xfrm>
              <a:prstGeom prst="rect">
                <a:avLst/>
              </a:prstGeom>
              <a:noFill/>
            </p:spPr>
            <p:txBody>
              <a:bodyPr wrap="square">
                <a:spAutoFit/>
              </a:bodyPr>
              <a:lstStyle/>
              <a:p>
                <a:pPr algn="ctr">
                  <a:defRPr/>
                </a:pPr>
                <a:r>
                  <a:rPr lang="zh-CN" altLang="en-US" sz="2400" kern="0" dirty="0">
                    <a:ln w="12700">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工作规划</a:t>
                </a:r>
              </a:p>
            </p:txBody>
          </p:sp>
        </p:grpSp>
        <p:sp>
          <p:nvSpPr>
            <p:cNvPr id="78" name="PPT世界-16-3"/>
            <p:cNvSpPr/>
            <p:nvPr/>
          </p:nvSpPr>
          <p:spPr>
            <a:xfrm>
              <a:off x="1025842" y="2288655"/>
              <a:ext cx="782248" cy="542116"/>
            </a:xfrm>
            <a:custGeom>
              <a:avLst/>
              <a:gdLst>
                <a:gd name="connsiteX0" fmla="*/ 0 w 4090080"/>
                <a:gd name="connsiteY0" fmla="*/ 58347 h 1126734"/>
                <a:gd name="connsiteX1" fmla="*/ 4090080 w 4090080"/>
                <a:gd name="connsiteY1" fmla="*/ 0 h 1126734"/>
                <a:gd name="connsiteX2" fmla="*/ 4090080 w 4090080"/>
                <a:gd name="connsiteY2" fmla="*/ 1068387 h 1126734"/>
                <a:gd name="connsiteX3" fmla="*/ 0 w 4090080"/>
                <a:gd name="connsiteY3" fmla="*/ 1126735 h 1126734"/>
                <a:gd name="connsiteX4" fmla="*/ 0 w 4090080"/>
                <a:gd name="connsiteY4" fmla="*/ 58347 h 1126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0080" h="1126734">
                  <a:moveTo>
                    <a:pt x="0" y="58347"/>
                  </a:moveTo>
                  <a:lnTo>
                    <a:pt x="4090080" y="0"/>
                  </a:lnTo>
                  <a:lnTo>
                    <a:pt x="4090080" y="1068387"/>
                  </a:lnTo>
                  <a:lnTo>
                    <a:pt x="0" y="1126735"/>
                  </a:lnTo>
                  <a:lnTo>
                    <a:pt x="0" y="58347"/>
                  </a:lnTo>
                  <a:close/>
                </a:path>
              </a:pathLst>
            </a:custGeom>
            <a:solidFill>
              <a:schemeClr val="accent6"/>
            </a:solidFill>
            <a:ln w="3429" cap="flat">
              <a:noFill/>
              <a:prstDash val="solid"/>
              <a:miter/>
            </a:ln>
          </p:spPr>
          <p:txBody>
            <a:bodyPr rtlCol="0" anchor="ctr"/>
            <a:lstStyle/>
            <a:p>
              <a:endParaRPr lang="zh-CN" altLang="en-US" sz="900" dirty="0">
                <a:cs typeface="思源黑体 CN Bold" panose="020B0800000000000000" pitchFamily="34" charset="-122"/>
              </a:endParaRPr>
            </a:p>
          </p:txBody>
        </p:sp>
        <p:sp>
          <p:nvSpPr>
            <p:cNvPr id="79" name="PPT世界-16-4"/>
            <p:cNvSpPr txBox="1"/>
            <p:nvPr/>
          </p:nvSpPr>
          <p:spPr>
            <a:xfrm rot="60000" flipH="1">
              <a:off x="1678529" y="3029960"/>
              <a:ext cx="1766508" cy="215444"/>
            </a:xfrm>
            <a:prstGeom prst="rect">
              <a:avLst/>
            </a:prstGeom>
            <a:noFill/>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w="12700">
                    <a:noFill/>
                  </a:ln>
                  <a:solidFill>
                    <a:srgbClr val="262008"/>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WORK PLANNING</a:t>
              </a:r>
            </a:p>
          </p:txBody>
        </p:sp>
        <p:sp>
          <p:nvSpPr>
            <p:cNvPr id="80" name="PPT世界-16-5"/>
            <p:cNvSpPr txBox="1"/>
            <p:nvPr/>
          </p:nvSpPr>
          <p:spPr>
            <a:xfrm rot="21540000" flipH="1">
              <a:off x="1081346" y="2301734"/>
              <a:ext cx="671240" cy="523220"/>
            </a:xfrm>
            <a:prstGeom prst="rect">
              <a:avLst/>
            </a:prstGeom>
            <a:noFill/>
          </p:spPr>
          <p:txBody>
            <a:bodyPr wrap="square">
              <a:spAutoFit/>
            </a:bodyPr>
            <a:lstStyle/>
            <a:p>
              <a:pPr algn="ctr">
                <a:defRPr/>
              </a:pPr>
              <a:r>
                <a:rPr lang="en-US" altLang="zh-CN" sz="28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28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pic>
        <p:nvPicPr>
          <p:cNvPr id="43" name="图片 42">
            <a:hlinkClick r:id="rId3"/>
            <a:extLst>
              <a:ext uri="{FF2B5EF4-FFF2-40B4-BE49-F238E27FC236}">
                <a16:creationId xmlns:a16="http://schemas.microsoft.com/office/drawing/2014/main" id="{611C6A8D-7FC0-415A-A21F-51AA87688C84}"/>
              </a:ext>
            </a:extLst>
          </p:cNvPr>
          <p:cNvPicPr>
            <a:picLocks noChangeAspect="1"/>
          </p:cNvPicPr>
          <p:nvPr/>
        </p:nvPicPr>
        <p:blipFill>
          <a:blip r:embed="rId4">
            <a:extLst>
              <a:ext uri="{28A0092B-C50C-407E-A947-70E740481C1C}">
                <a14:useLocalDpi xmlns:a14="http://schemas.microsoft.com/office/drawing/2010/main"/>
              </a:ext>
            </a:extLst>
          </a:blip>
          <a:srcRect/>
          <a:stretch/>
        </p:blipFill>
        <p:spPr>
          <a:xfrm>
            <a:off x="423815" y="378389"/>
            <a:ext cx="1296883"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500"/>
                                        <p:tgtEl>
                                          <p:spTgt spid="55"/>
                                        </p:tgtEl>
                                      </p:cBhvr>
                                    </p:animEffect>
                                    <p:anim calcmode="lin" valueType="num">
                                      <p:cBhvr>
                                        <p:cTn id="14" dur="500" fill="hold"/>
                                        <p:tgtEl>
                                          <p:spTgt spid="55"/>
                                        </p:tgtEl>
                                        <p:attrNameLst>
                                          <p:attrName>ppt_x</p:attrName>
                                        </p:attrNameLst>
                                      </p:cBhvr>
                                      <p:tavLst>
                                        <p:tav tm="0">
                                          <p:val>
                                            <p:strVal val="#ppt_x"/>
                                          </p:val>
                                        </p:tav>
                                        <p:tav tm="100000">
                                          <p:val>
                                            <p:strVal val="#ppt_x"/>
                                          </p:val>
                                        </p:tav>
                                      </p:tavLst>
                                    </p:anim>
                                    <p:anim calcmode="lin" valueType="num">
                                      <p:cBhvr>
                                        <p:cTn id="15" dur="500" fill="hold"/>
                                        <p:tgtEl>
                                          <p:spTgt spid="5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anim calcmode="lin" valueType="num">
                                      <p:cBhvr>
                                        <p:cTn id="20" dur="500" fill="hold"/>
                                        <p:tgtEl>
                                          <p:spTgt spid="69"/>
                                        </p:tgtEl>
                                        <p:attrNameLst>
                                          <p:attrName>ppt_x</p:attrName>
                                        </p:attrNameLst>
                                      </p:cBhvr>
                                      <p:tavLst>
                                        <p:tav tm="0">
                                          <p:val>
                                            <p:strVal val="#ppt_x"/>
                                          </p:val>
                                        </p:tav>
                                        <p:tav tm="100000">
                                          <p:val>
                                            <p:strVal val="#ppt_x"/>
                                          </p:val>
                                        </p:tav>
                                      </p:tavLst>
                                    </p:anim>
                                    <p:anim calcmode="lin" valueType="num">
                                      <p:cBhvr>
                                        <p:cTn id="21" dur="500" fill="hold"/>
                                        <p:tgtEl>
                                          <p:spTgt spid="6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76"/>
                                        </p:tgtEl>
                                        <p:attrNameLst>
                                          <p:attrName>style.visibility</p:attrName>
                                        </p:attrNameLst>
                                      </p:cBhvr>
                                      <p:to>
                                        <p:strVal val="visible"/>
                                      </p:to>
                                    </p:set>
                                    <p:animEffect transition="in" filter="fade">
                                      <p:cBhvr>
                                        <p:cTn id="25" dur="500"/>
                                        <p:tgtEl>
                                          <p:spTgt spid="76"/>
                                        </p:tgtEl>
                                      </p:cBhvr>
                                    </p:animEffect>
                                    <p:anim calcmode="lin" valueType="num">
                                      <p:cBhvr>
                                        <p:cTn id="26" dur="500" fill="hold"/>
                                        <p:tgtEl>
                                          <p:spTgt spid="76"/>
                                        </p:tgtEl>
                                        <p:attrNameLst>
                                          <p:attrName>ppt_x</p:attrName>
                                        </p:attrNameLst>
                                      </p:cBhvr>
                                      <p:tavLst>
                                        <p:tav tm="0">
                                          <p:val>
                                            <p:strVal val="#ppt_x"/>
                                          </p:val>
                                        </p:tav>
                                        <p:tav tm="100000">
                                          <p:val>
                                            <p:strVal val="#ppt_x"/>
                                          </p:val>
                                        </p:tav>
                                      </p:tavLst>
                                    </p:anim>
                                    <p:anim calcmode="lin" valueType="num">
                                      <p:cBhvr>
                                        <p:cTn id="27" dur="5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7" name="图形 56">
            <a:hlinkClick r:id="rId3"/>
            <a:extLst>
              <a:ext uri="{FF2B5EF4-FFF2-40B4-BE49-F238E27FC236}">
                <a16:creationId xmlns:a16="http://schemas.microsoft.com/office/drawing/2014/main" id="{95008260-2B3D-463D-8DF8-91125D9DE33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986855" y="5923588"/>
            <a:ext cx="1316795" cy="320946"/>
          </a:xfrm>
          <a:prstGeom prst="rect">
            <a:avLst/>
          </a:prstGeom>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文献平台</a:t>
            </a:r>
          </a:p>
        </p:txBody>
      </p:sp>
      <p:sp>
        <p:nvSpPr>
          <p:cNvPr id="3" name="文本框 2" hidden="1">
            <a:extLst>
              <a:ext uri="{FF2B5EF4-FFF2-40B4-BE49-F238E27FC236}">
                <a16:creationId xmlns:a16="http://schemas.microsoft.com/office/drawing/2014/main"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你的大学</a:t>
            </a:r>
          </a:p>
        </p:txBody>
      </p:sp>
      <p:sp>
        <p:nvSpPr>
          <p:cNvPr id="38" name="文本框 37" hidden="1">
            <a:extLst>
              <a:ext uri="{FF2B5EF4-FFF2-40B4-BE49-F238E27FC236}">
                <a16:creationId xmlns:a16="http://schemas.microsoft.com/office/drawing/2014/main"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我们</a:t>
            </a:r>
          </a:p>
        </p:txBody>
      </p:sp>
      <p:sp>
        <p:nvSpPr>
          <p:cNvPr id="40" name="文本框 39" hidden="1">
            <a:extLst>
              <a:ext uri="{FF2B5EF4-FFF2-40B4-BE49-F238E27FC236}">
                <a16:creationId xmlns:a16="http://schemas.microsoft.com/office/drawing/2014/main"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全包了</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思源黑体 CN Bold" panose="020B0800000000000000" pitchFamily="34" charset="-122"/>
              <a:ea typeface="思源黑体 CN Bold" panose="020B0800000000000000" pitchFamily="34"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0" name="文本框 69">
            <a:hlinkClick r:id="rId9"/>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3" cstate="screen">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1" name="矩形: 圆角 60">
            <a:hlinkClick r:id="rId5"/>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7"/>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8" cstate="screen">
              <a:extLst>
                <a:ext uri="{28A0092B-C50C-407E-A947-70E740481C1C}">
                  <a14:useLocalDpi xmlns:a14="http://schemas.microsoft.com/office/drawing/2010/main"/>
                </a:ext>
              </a:extLst>
            </a:blip>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5"/>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喜鹊招牌体(简+繁体)" panose="00000500000000000000" pitchFamily="2" charset="-122"/>
            </a:endParaRPr>
          </a:p>
        </p:txBody>
      </p:sp>
      <p:sp>
        <p:nvSpPr>
          <p:cNvPr id="57" name="文本框 56">
            <a:hlinkClick r:id="rId9"/>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49" name="图形 48">
            <a:hlinkClick r:id="rId5"/>
            <a:extLst>
              <a:ext uri="{FF2B5EF4-FFF2-40B4-BE49-F238E27FC236}">
                <a16:creationId xmlns:a16="http://schemas.microsoft.com/office/drawing/2014/main" id="{2B767422-E4CC-4A04-8C57-C4A8F9BC2DC2}"/>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9793493" y="828199"/>
            <a:ext cx="1316795" cy="320946"/>
          </a:xfrm>
          <a:prstGeom prst="rect">
            <a:avLst/>
          </a:prstGeom>
        </p:spPr>
      </p:pic>
      <p:grpSp>
        <p:nvGrpSpPr>
          <p:cNvPr id="7" name="组合 6">
            <a:extLst>
              <a:ext uri="{FF2B5EF4-FFF2-40B4-BE49-F238E27FC236}">
                <a16:creationId xmlns:a16="http://schemas.microsoft.com/office/drawing/2014/main" id="{DEFCD507-3D7E-4C73-BEF0-25A0262C0145}"/>
              </a:ext>
            </a:extLst>
          </p:cNvPr>
          <p:cNvGrpSpPr/>
          <p:nvPr/>
        </p:nvGrpSpPr>
        <p:grpSpPr>
          <a:xfrm>
            <a:off x="1612717" y="1416086"/>
            <a:ext cx="1966528" cy="1966528"/>
            <a:chOff x="1612717" y="1416086"/>
            <a:chExt cx="1966528" cy="1966528"/>
          </a:xfrm>
        </p:grpSpPr>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12" cstate="screen">
              <a:extLst>
                <a:ext uri="{28A0092B-C50C-407E-A947-70E740481C1C}">
                  <a14:useLocalDpi xmlns:a14="http://schemas.microsoft.com/office/drawing/2010/main"/>
                </a:ext>
              </a:extLst>
            </a:blip>
            <a:srcRect/>
            <a:stretch/>
          </p:blipFill>
          <p:spPr>
            <a:xfrm>
              <a:off x="1612717" y="1416086"/>
              <a:ext cx="1966528" cy="1966528"/>
            </a:xfrm>
            <a:prstGeom prst="roundRect">
              <a:avLst>
                <a:gd name="adj" fmla="val 10080"/>
              </a:avLst>
            </a:prstGeom>
            <a:blipFill dpi="0" rotWithShape="1">
              <a:blip r:embed="rId13" cstate="screen">
                <a:extLst>
                  <a:ext uri="{28A0092B-C50C-407E-A947-70E740481C1C}">
                    <a14:useLocalDpi xmlns:a14="http://schemas.microsoft.com/office/drawing/2010/main"/>
                  </a:ext>
                </a:extLst>
              </a:blip>
              <a:srcRect/>
              <a:tile tx="0" ty="0" sx="50000" sy="50000" flip="none" algn="ctr"/>
            </a:blipFill>
            <a:ln w="34925">
              <a:solidFill>
                <a:srgbClr val="A01435"/>
              </a:solidFill>
            </a:ln>
            <a:effectLst>
              <a:outerShdw blurRad="152400" dist="88900" dir="5400000" rotWithShape="0">
                <a:srgbClr val="000000">
                  <a:alpha val="20000"/>
                </a:srgbClr>
              </a:outerShdw>
            </a:effectLst>
          </p:spPr>
        </p:pic>
        <p:sp>
          <p:nvSpPr>
            <p:cNvPr id="6" name="矩形: 圆角 5">
              <a:extLst>
                <a:ext uri="{FF2B5EF4-FFF2-40B4-BE49-F238E27FC236}">
                  <a16:creationId xmlns:a16="http://schemas.microsoft.com/office/drawing/2014/main" id="{21ABBB6E-8DCA-49EC-B85F-21D78A004AC2}"/>
                </a:ext>
              </a:extLst>
            </p:cNvPr>
            <p:cNvSpPr/>
            <p:nvPr/>
          </p:nvSpPr>
          <p:spPr>
            <a:xfrm>
              <a:off x="2426913" y="2225587"/>
              <a:ext cx="338137" cy="34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FC51615E-D394-4AC1-A779-8D5C3182714E}"/>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2450356" y="2259623"/>
              <a:ext cx="292844" cy="294566"/>
            </a:xfrm>
            <a:prstGeom prst="rect">
              <a:avLst/>
            </a:prstGeom>
          </p:spPr>
        </p:pic>
      </p:grpSp>
    </p:spTree>
    <p:extLst>
      <p:ext uri="{BB962C8B-B14F-4D97-AF65-F5344CB8AC3E}">
        <p14:creationId xmlns:p14="http://schemas.microsoft.com/office/powerpoint/2010/main" val="21605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descr="炫酷背景">
            <a:extLst>
              <a:ext uri="{FF2B5EF4-FFF2-40B4-BE49-F238E27FC236}">
                <a16:creationId xmlns:a16="http://schemas.microsoft.com/office/drawing/2014/main" id="{16A75482-E18B-426C-B1CE-79FB145292BC}"/>
              </a:ext>
            </a:extLst>
          </p:cNvPr>
          <p:cNvPicPr>
            <a:picLocks noChangeAspect="1" noChangeArrowheads="1"/>
          </p:cNvPicPr>
          <p:nvPr/>
        </p:nvPicPr>
        <p:blipFill rotWithShape="1">
          <a:blip r:embed="rId4"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形状">
            <a:extLst>
              <a:ext uri="{FF2B5EF4-FFF2-40B4-BE49-F238E27FC236}">
                <a16:creationId xmlns:a16="http://schemas.microsoft.com/office/drawing/2014/main" id="{E1915E10-1F3C-4162-B4C0-B41A1F2F7281}"/>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6" name="形状">
            <a:extLst>
              <a:ext uri="{FF2B5EF4-FFF2-40B4-BE49-F238E27FC236}">
                <a16:creationId xmlns:a16="http://schemas.microsoft.com/office/drawing/2014/main" id="{908515B0-8599-40CD-B32C-209A886A3BF5}"/>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7" name="形状">
            <a:extLst>
              <a:ext uri="{FF2B5EF4-FFF2-40B4-BE49-F238E27FC236}">
                <a16:creationId xmlns:a16="http://schemas.microsoft.com/office/drawing/2014/main" id="{B5EFCEB8-A373-4F44-B06E-92391D122899}"/>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8" name="形状">
            <a:extLst>
              <a:ext uri="{FF2B5EF4-FFF2-40B4-BE49-F238E27FC236}">
                <a16:creationId xmlns:a16="http://schemas.microsoft.com/office/drawing/2014/main" id="{082B2727-E360-4AC7-A1CA-842A0F944503}"/>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9" name="形状">
            <a:extLst>
              <a:ext uri="{FF2B5EF4-FFF2-40B4-BE49-F238E27FC236}">
                <a16:creationId xmlns:a16="http://schemas.microsoft.com/office/drawing/2014/main" id="{41126560-8356-4513-AEFB-B8EBFD4CB8D1}"/>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0" name="矩形: 圆角 9">
            <a:extLst>
              <a:ext uri="{FF2B5EF4-FFF2-40B4-BE49-F238E27FC236}">
                <a16:creationId xmlns:a16="http://schemas.microsoft.com/office/drawing/2014/main" id="{4BF4214F-1493-44B5-9BCB-DC8EC8BC4ADF}"/>
              </a:ext>
            </a:extLst>
          </p:cNvPr>
          <p:cNvSpPr/>
          <p:nvPr/>
        </p:nvSpPr>
        <p:spPr>
          <a:xfrm>
            <a:off x="681994" y="484481"/>
            <a:ext cx="10828009" cy="6049657"/>
          </a:xfrm>
          <a:prstGeom prst="roundRect">
            <a:avLst>
              <a:gd name="adj" fmla="val 3022"/>
            </a:avLst>
          </a:prstGeom>
          <a:blipFill dpi="0" rotWithShape="1">
            <a:blip r:embed="rId5" cstate="screen">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 25">
            <a:extLst>
              <a:ext uri="{FF2B5EF4-FFF2-40B4-BE49-F238E27FC236}">
                <a16:creationId xmlns:a16="http://schemas.microsoft.com/office/drawing/2014/main" id="{5FE6DD6F-E7E7-4FD9-B347-F2AD50D48A5F}"/>
              </a:ext>
            </a:extLst>
          </p:cNvPr>
          <p:cNvSpPr txBox="1"/>
          <p:nvPr/>
        </p:nvSpPr>
        <p:spPr>
          <a:xfrm>
            <a:off x="4277833" y="1786651"/>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8" name="直接连接符 27">
            <a:extLst>
              <a:ext uri="{FF2B5EF4-FFF2-40B4-BE49-F238E27FC236}">
                <a16:creationId xmlns:a16="http://schemas.microsoft.com/office/drawing/2014/main" id="{24EF7290-DEA6-4535-9A54-739997CCD333}"/>
              </a:ext>
            </a:extLst>
          </p:cNvPr>
          <p:cNvCxnSpPr/>
          <p:nvPr/>
        </p:nvCxnSpPr>
        <p:spPr>
          <a:xfrm>
            <a:off x="4268467" y="2451194"/>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CAF3AFDA-60EF-4D15-B478-0816B8D5F481}"/>
              </a:ext>
            </a:extLst>
          </p:cNvPr>
          <p:cNvSpPr txBox="1"/>
          <p:nvPr/>
        </p:nvSpPr>
        <p:spPr>
          <a:xfrm>
            <a:off x="4199645" y="2574948"/>
            <a:ext cx="6970005" cy="2833596"/>
          </a:xfrm>
          <a:prstGeom prst="rect">
            <a:avLst/>
          </a:prstGeom>
          <a:noFill/>
        </p:spPr>
        <p:txBody>
          <a:bodyPr wrap="square" rtlCol="0">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感谢您下载</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平台上提供的</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模板或图文素材！</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p>
          <a:p>
            <a:pPr>
              <a:lnSpc>
                <a:spcPct val="150000"/>
              </a:lnSpc>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是原创分享平台，所有原创作品（含预览图）均受著作权法保护。</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该模板内容仅供参考，您可以结合自身需求，在修改更新模板内容后自己非商业化使用。</a:t>
            </a:r>
            <a:endParaRPr lang="en-US" altLang="zh-CN" sz="1200" dirty="0">
              <a:solidFill>
                <a:prstClr val="white"/>
              </a:solidFill>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著作权及相关权利归</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所有，未经许可任何人不得擅自商用，</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商用侵权范围定义：下载</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a:t>
            </a:r>
            <a:r>
              <a:rPr lang="zh-CN" altLang="en-US"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rPr>
              <a:t>模板搬运或二次更改，上传至其他模板网站进行兜售获利，</a:t>
            </a:r>
            <a:endParaRPr lang="en-US" altLang="zh-CN"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否则将依法要求承担高达人民币</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50</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万元的赔偿责任。</a:t>
            </a: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有任何问题请随时联系网站客服沟通处理。</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温馨提示：</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模板中使用图片或元素素材均来源于</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CC0</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免费可商用素材网站，仅供下载者作为案例使用，勿作他用。</a:t>
            </a:r>
          </a:p>
        </p:txBody>
      </p:sp>
      <p:sp>
        <p:nvSpPr>
          <p:cNvPr id="30" name="文本框 29">
            <a:extLst>
              <a:ext uri="{FF2B5EF4-FFF2-40B4-BE49-F238E27FC236}">
                <a16:creationId xmlns:a16="http://schemas.microsoft.com/office/drawing/2014/main" id="{EFBC3638-A960-4FAB-9DC3-7FCAA06B49D4}"/>
              </a:ext>
            </a:extLst>
          </p:cNvPr>
          <p:cNvSpPr txBox="1"/>
          <p:nvPr/>
        </p:nvSpPr>
        <p:spPr>
          <a:xfrm>
            <a:off x="4195504" y="2135920"/>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pic>
        <p:nvPicPr>
          <p:cNvPr id="88" name="图形 87">
            <a:hlinkClick r:id="rId7"/>
            <a:extLst>
              <a:ext uri="{FF2B5EF4-FFF2-40B4-BE49-F238E27FC236}">
                <a16:creationId xmlns:a16="http://schemas.microsoft.com/office/drawing/2014/main" id="{36ED9D70-6284-4507-9A0D-BF6A1143C1DD}"/>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793493" y="828199"/>
            <a:ext cx="1316795" cy="320946"/>
          </a:xfrm>
          <a:prstGeom prst="rect">
            <a:avLst/>
          </a:prstGeom>
        </p:spPr>
      </p:pic>
      <p:grpSp>
        <p:nvGrpSpPr>
          <p:cNvPr id="90" name="组合 89">
            <a:extLst>
              <a:ext uri="{FF2B5EF4-FFF2-40B4-BE49-F238E27FC236}">
                <a16:creationId xmlns:a16="http://schemas.microsoft.com/office/drawing/2014/main" id="{B008B8CF-17D1-487A-B5CC-A6A552922DD4}"/>
              </a:ext>
            </a:extLst>
          </p:cNvPr>
          <p:cNvGrpSpPr/>
          <p:nvPr/>
        </p:nvGrpSpPr>
        <p:grpSpPr>
          <a:xfrm>
            <a:off x="1431878" y="1705627"/>
            <a:ext cx="2368966" cy="2368964"/>
            <a:chOff x="1431878" y="2441493"/>
            <a:chExt cx="2368966" cy="2368964"/>
          </a:xfrm>
        </p:grpSpPr>
        <p:sp>
          <p:nvSpPr>
            <p:cNvPr id="40" name="矩形: 圆角 39">
              <a:extLst>
                <a:ext uri="{FF2B5EF4-FFF2-40B4-BE49-F238E27FC236}">
                  <a16:creationId xmlns:a16="http://schemas.microsoft.com/office/drawing/2014/main" id="{3572E494-ABB2-4735-8EC4-E71915CA45AA}"/>
                </a:ext>
              </a:extLst>
            </p:cNvPr>
            <p:cNvSpPr/>
            <p:nvPr/>
          </p:nvSpPr>
          <p:spPr>
            <a:xfrm>
              <a:off x="1431878" y="2441493"/>
              <a:ext cx="2368966" cy="2368964"/>
            </a:xfrm>
            <a:prstGeom prst="roundRect">
              <a:avLst/>
            </a:prstGeom>
            <a:solidFill>
              <a:schemeClr val="bg1"/>
            </a:solid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01435"/>
                </a:solidFill>
                <a:latin typeface="思源黑体 CN Bold" panose="020B0800000000000000" pitchFamily="34" charset="-122"/>
                <a:ea typeface="思源黑体 CN Bold" panose="020B0800000000000000" pitchFamily="34" charset="-122"/>
              </a:endParaRPr>
            </a:p>
          </p:txBody>
        </p:sp>
        <p:pic>
          <p:nvPicPr>
            <p:cNvPr id="54" name="图形 53">
              <a:hlinkClick r:id="rId7"/>
              <a:extLst>
                <a:ext uri="{FF2B5EF4-FFF2-40B4-BE49-F238E27FC236}">
                  <a16:creationId xmlns:a16="http://schemas.microsoft.com/office/drawing/2014/main" id="{EBDD9292-401B-46CF-8B5B-13865FB3DE1E}"/>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936121" y="2747933"/>
              <a:ext cx="1360481" cy="1368484"/>
            </a:xfrm>
            <a:prstGeom prst="rect">
              <a:avLst/>
            </a:prstGeom>
          </p:spPr>
        </p:pic>
        <p:pic>
          <p:nvPicPr>
            <p:cNvPr id="89" name="图片 88">
              <a:extLst>
                <a:ext uri="{FF2B5EF4-FFF2-40B4-BE49-F238E27FC236}">
                  <a16:creationId xmlns:a16="http://schemas.microsoft.com/office/drawing/2014/main" id="{3F341DE2-7A29-4626-AA73-924BBD38D8B3}"/>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8618" t="13985" r="8360" b="23177"/>
            <a:stretch/>
          </p:blipFill>
          <p:spPr>
            <a:xfrm>
              <a:off x="1862042" y="4176712"/>
              <a:ext cx="1533621" cy="428977"/>
            </a:xfrm>
            <a:prstGeom prst="rect">
              <a:avLst/>
            </a:prstGeom>
          </p:spPr>
        </p:pic>
      </p:grpSp>
      <p:pic>
        <p:nvPicPr>
          <p:cNvPr id="18" name="图片 17" descr="QR 代码&#10;&#10;描述已自动生成">
            <a:extLst>
              <a:ext uri="{FF2B5EF4-FFF2-40B4-BE49-F238E27FC236}">
                <a16:creationId xmlns:a16="http://schemas.microsoft.com/office/drawing/2014/main" id="{C3C2B6BD-B648-4BE3-ABB6-71257B613345}"/>
              </a:ext>
            </a:extLst>
          </p:cNvPr>
          <p:cNvPicPr>
            <a:picLocks noChangeAspect="1"/>
          </p:cNvPicPr>
          <p:nvPr>
            <p:custDataLst>
              <p:tags r:id="rId1"/>
            </p:custDataLst>
          </p:nvPr>
        </p:nvPicPr>
        <p:blipFill>
          <a:blip r:embed="rId13" cstate="screen">
            <a:extLst>
              <a:ext uri="{28A0092B-C50C-407E-A947-70E740481C1C}">
                <a14:useLocalDpi xmlns:a14="http://schemas.microsoft.com/office/drawing/2010/main"/>
              </a:ext>
            </a:extLst>
          </a:blip>
          <a:stretch>
            <a:fillRect/>
          </a:stretch>
        </p:blipFill>
        <p:spPr>
          <a:xfrm>
            <a:off x="1570341" y="4316831"/>
            <a:ext cx="880199" cy="880199"/>
          </a:xfrm>
          <a:prstGeom prst="roundRect">
            <a:avLst>
              <a:gd name="adj" fmla="val 7173"/>
            </a:avLst>
          </a:prstGeom>
          <a:ln w="25400">
            <a:solidFill>
              <a:srgbClr val="A01435"/>
            </a:solidFill>
          </a:ln>
          <a:effectLst/>
        </p:spPr>
      </p:pic>
      <p:pic>
        <p:nvPicPr>
          <p:cNvPr id="19" name="图片 18" descr="图标&#10;&#10;描述已自动生成">
            <a:extLst>
              <a:ext uri="{FF2B5EF4-FFF2-40B4-BE49-F238E27FC236}">
                <a16:creationId xmlns:a16="http://schemas.microsoft.com/office/drawing/2014/main" id="{CABBE434-D266-4A5E-BDEA-526406EFB0F7}"/>
              </a:ext>
            </a:extLst>
          </p:cNvPr>
          <p:cNvPicPr>
            <a:picLocks noChangeAspect="1"/>
          </p:cNvPicPr>
          <p:nvPr>
            <p:custDataLst>
              <p:tags r:id="rId2"/>
            </p:custDataLst>
          </p:nvPr>
        </p:nvPicPr>
        <p:blipFill rotWithShape="1">
          <a:blip r:embed="rId14" cstate="screen">
            <a:extLst>
              <a:ext uri="{28A0092B-C50C-407E-A947-70E740481C1C}">
                <a14:useLocalDpi xmlns:a14="http://schemas.microsoft.com/office/drawing/2010/main"/>
              </a:ext>
            </a:extLst>
          </a:blip>
          <a:srcRect/>
          <a:stretch/>
        </p:blipFill>
        <p:spPr>
          <a:xfrm>
            <a:off x="2737420" y="4316831"/>
            <a:ext cx="880199" cy="880199"/>
          </a:xfrm>
          <a:prstGeom prst="roundRect">
            <a:avLst>
              <a:gd name="adj" fmla="val 7173"/>
            </a:avLst>
          </a:prstGeom>
          <a:ln w="25400">
            <a:solidFill>
              <a:srgbClr val="A01435"/>
            </a:solidFill>
          </a:ln>
          <a:effectLst/>
        </p:spPr>
      </p:pic>
      <p:sp>
        <p:nvSpPr>
          <p:cNvPr id="20" name="文本框">
            <a:extLst>
              <a:ext uri="{FF2B5EF4-FFF2-40B4-BE49-F238E27FC236}">
                <a16:creationId xmlns:a16="http://schemas.microsoft.com/office/drawing/2014/main" id="{C121AC80-5B0C-4D12-AD9D-3E740494FE7A}"/>
              </a:ext>
            </a:extLst>
          </p:cNvPr>
          <p:cNvSpPr txBox="1">
            <a:spLocks/>
          </p:cNvSpPr>
          <p:nvPr/>
        </p:nvSpPr>
        <p:spPr>
          <a:xfrm>
            <a:off x="131321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订阅号：</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
        <p:nvSpPr>
          <p:cNvPr id="21" name="文本框">
            <a:extLst>
              <a:ext uri="{FF2B5EF4-FFF2-40B4-BE49-F238E27FC236}">
                <a16:creationId xmlns:a16="http://schemas.microsoft.com/office/drawing/2014/main" id="{7670A5D9-3DF4-48DC-A45A-9237D7098DD9}"/>
              </a:ext>
            </a:extLst>
          </p:cNvPr>
          <p:cNvSpPr txBox="1">
            <a:spLocks/>
          </p:cNvSpPr>
          <p:nvPr/>
        </p:nvSpPr>
        <p:spPr>
          <a:xfrm>
            <a:off x="248029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小程序：</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Tree>
    <p:extLst>
      <p:ext uri="{BB962C8B-B14F-4D97-AF65-F5344CB8AC3E}">
        <p14:creationId xmlns:p14="http://schemas.microsoft.com/office/powerpoint/2010/main" val="1203293465"/>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B0BEC2D-4146-4E2B-BA74-686221AF3496}"/>
              </a:ext>
            </a:extLst>
          </p:cNvPr>
          <p:cNvSpPr txBox="1"/>
          <p:nvPr/>
        </p:nvSpPr>
        <p:spPr>
          <a:xfrm>
            <a:off x="3048000" y="3246961"/>
            <a:ext cx="6096000" cy="1200329"/>
          </a:xfrm>
          <a:prstGeom prst="rect">
            <a:avLst/>
          </a:prstGeom>
          <a:noFill/>
        </p:spPr>
        <p:txBody>
          <a:bodyPr wrap="square">
            <a:spAutoFit/>
          </a:bodyPr>
          <a:lstStyle/>
          <a:p>
            <a:r>
              <a:rPr lang="en-US" altLang="zh-CN" dirty="0">
                <a:hlinkClick r:id="rId2"/>
              </a:rPr>
              <a:t>PPT</a:t>
            </a:r>
            <a:r>
              <a:rPr lang="zh-CN" altLang="en-US" dirty="0">
                <a:hlinkClick r:id="rId2"/>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31661969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PT世界-1" descr="图片包含 室内, 灯光, 桌子, 大&#10;&#10;描述已自动生成"/>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10000"/>
                    </a14:imgEffect>
                  </a14:imgLayer>
                </a14:imgProps>
              </a:ext>
            </a:extLst>
          </a:blip>
          <a:srcRect/>
          <a:stretch>
            <a:fillRect/>
          </a:stretch>
        </p:blipFill>
        <p:spPr>
          <a:xfrm flipH="1">
            <a:off x="1285875" y="1295999"/>
            <a:ext cx="4131304" cy="4385184"/>
          </a:xfrm>
          <a:custGeom>
            <a:avLst/>
            <a:gdLst>
              <a:gd name="connsiteX0" fmla="*/ 283077 w 4532097"/>
              <a:gd name="connsiteY0" fmla="*/ 0 h 4223769"/>
              <a:gd name="connsiteX1" fmla="*/ 4249020 w 4532097"/>
              <a:gd name="connsiteY1" fmla="*/ 0 h 4223769"/>
              <a:gd name="connsiteX2" fmla="*/ 4532097 w 4532097"/>
              <a:gd name="connsiteY2" fmla="*/ 283077 h 4223769"/>
              <a:gd name="connsiteX3" fmla="*/ 4532097 w 4532097"/>
              <a:gd name="connsiteY3" fmla="*/ 3940692 h 4223769"/>
              <a:gd name="connsiteX4" fmla="*/ 4249020 w 4532097"/>
              <a:gd name="connsiteY4" fmla="*/ 4223769 h 4223769"/>
              <a:gd name="connsiteX5" fmla="*/ 283077 w 4532097"/>
              <a:gd name="connsiteY5" fmla="*/ 4223769 h 4223769"/>
              <a:gd name="connsiteX6" fmla="*/ 0 w 4532097"/>
              <a:gd name="connsiteY6" fmla="*/ 3940692 h 4223769"/>
              <a:gd name="connsiteX7" fmla="*/ 0 w 4532097"/>
              <a:gd name="connsiteY7" fmla="*/ 283077 h 4223769"/>
              <a:gd name="connsiteX8" fmla="*/ 283077 w 4532097"/>
              <a:gd name="connsiteY8" fmla="*/ 0 h 422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32097" h="4223769">
                <a:moveTo>
                  <a:pt x="283077" y="0"/>
                </a:moveTo>
                <a:lnTo>
                  <a:pt x="4249020" y="0"/>
                </a:lnTo>
                <a:cubicBezTo>
                  <a:pt x="4405359" y="0"/>
                  <a:pt x="4532097" y="126738"/>
                  <a:pt x="4532097" y="283077"/>
                </a:cubicBezTo>
                <a:lnTo>
                  <a:pt x="4532097" y="3940692"/>
                </a:lnTo>
                <a:cubicBezTo>
                  <a:pt x="4532097" y="4097031"/>
                  <a:pt x="4405359" y="4223769"/>
                  <a:pt x="4249020" y="4223769"/>
                </a:cubicBezTo>
                <a:lnTo>
                  <a:pt x="283077" y="4223769"/>
                </a:lnTo>
                <a:cubicBezTo>
                  <a:pt x="126738" y="4223769"/>
                  <a:pt x="0" y="4097031"/>
                  <a:pt x="0" y="3940692"/>
                </a:cubicBezTo>
                <a:lnTo>
                  <a:pt x="0" y="283077"/>
                </a:lnTo>
                <a:cubicBezTo>
                  <a:pt x="0" y="126738"/>
                  <a:pt x="126738" y="0"/>
                  <a:pt x="283077" y="0"/>
                </a:cubicBezTo>
                <a:close/>
              </a:path>
            </a:pathLst>
          </a:custGeom>
          <a:ln w="31750">
            <a:solidFill>
              <a:schemeClr val="bg1"/>
            </a:solidFill>
          </a:ln>
          <a:effectLst>
            <a:outerShdw dist="165100" dir="2700000" algn="ctr" rotWithShape="0">
              <a:schemeClr val="accent1"/>
            </a:outerShdw>
          </a:effectLst>
        </p:spPr>
      </p:pic>
      <p:sp>
        <p:nvSpPr>
          <p:cNvPr id="46" name="PPT世界-2"/>
          <p:cNvSpPr/>
          <p:nvPr/>
        </p:nvSpPr>
        <p:spPr>
          <a:xfrm>
            <a:off x="0" y="1067520"/>
            <a:ext cx="644002" cy="263985"/>
          </a:xfrm>
          <a:custGeom>
            <a:avLst/>
            <a:gdLst>
              <a:gd name="connsiteX0" fmla="*/ 620398 w 644002"/>
              <a:gd name="connsiteY0" fmla="*/ 110685 h 263985"/>
              <a:gd name="connsiteX1" fmla="*/ 636022 w 644002"/>
              <a:gd name="connsiteY1" fmla="*/ 115209 h 263985"/>
              <a:gd name="connsiteX2" fmla="*/ 639348 w 644002"/>
              <a:gd name="connsiteY2" fmla="*/ 145079 h 263985"/>
              <a:gd name="connsiteX3" fmla="*/ 638668 w 644002"/>
              <a:gd name="connsiteY3" fmla="*/ 145888 h 263985"/>
              <a:gd name="connsiteX4" fmla="*/ 571339 w 644002"/>
              <a:gd name="connsiteY4" fmla="*/ 225320 h 263985"/>
              <a:gd name="connsiteX5" fmla="*/ 416691 w 644002"/>
              <a:gd name="connsiteY5" fmla="*/ 237871 h 263985"/>
              <a:gd name="connsiteX6" fmla="*/ 404139 w 644002"/>
              <a:gd name="connsiteY6" fmla="*/ 225320 h 263985"/>
              <a:gd name="connsiteX7" fmla="*/ 309646 w 644002"/>
              <a:gd name="connsiteY7" fmla="*/ 217667 h 263985"/>
              <a:gd name="connsiteX8" fmla="*/ 301994 w 644002"/>
              <a:gd name="connsiteY8" fmla="*/ 225320 h 263985"/>
              <a:gd name="connsiteX9" fmla="*/ 147346 w 644002"/>
              <a:gd name="connsiteY9" fmla="*/ 237871 h 263985"/>
              <a:gd name="connsiteX10" fmla="*/ 134795 w 644002"/>
              <a:gd name="connsiteY10" fmla="*/ 225320 h 263985"/>
              <a:gd name="connsiteX11" fmla="*/ 40298 w 644002"/>
              <a:gd name="connsiteY11" fmla="*/ 217668 h 263985"/>
              <a:gd name="connsiteX12" fmla="*/ 32646 w 644002"/>
              <a:gd name="connsiteY12" fmla="*/ 225320 h 263985"/>
              <a:gd name="connsiteX13" fmla="*/ 0 w 644002"/>
              <a:gd name="connsiteY13" fmla="*/ 250162 h 263985"/>
              <a:gd name="connsiteX14" fmla="*/ 0 w 644002"/>
              <a:gd name="connsiteY14" fmla="*/ 198048 h 263985"/>
              <a:gd name="connsiteX15" fmla="*/ 122 w 644002"/>
              <a:gd name="connsiteY15" fmla="*/ 197955 h 263985"/>
              <a:gd name="connsiteX16" fmla="*/ 154757 w 644002"/>
              <a:gd name="connsiteY16" fmla="*/ 185393 h 263985"/>
              <a:gd name="connsiteX17" fmla="*/ 167319 w 644002"/>
              <a:gd name="connsiteY17" fmla="*/ 197955 h 263985"/>
              <a:gd name="connsiteX18" fmla="*/ 261842 w 644002"/>
              <a:gd name="connsiteY18" fmla="*/ 205581 h 263985"/>
              <a:gd name="connsiteX19" fmla="*/ 269467 w 644002"/>
              <a:gd name="connsiteY19" fmla="*/ 197955 h 263985"/>
              <a:gd name="connsiteX20" fmla="*/ 353045 w 644002"/>
              <a:gd name="connsiteY20" fmla="*/ 159276 h 263985"/>
              <a:gd name="connsiteX21" fmla="*/ 353067 w 644002"/>
              <a:gd name="connsiteY21" fmla="*/ 159276 h 263985"/>
              <a:gd name="connsiteX22" fmla="*/ 436666 w 644002"/>
              <a:gd name="connsiteY22" fmla="*/ 197938 h 263985"/>
              <a:gd name="connsiteX23" fmla="*/ 531172 w 644002"/>
              <a:gd name="connsiteY23" fmla="*/ 205581 h 263985"/>
              <a:gd name="connsiteX24" fmla="*/ 538814 w 644002"/>
              <a:gd name="connsiteY24" fmla="*/ 197938 h 263985"/>
              <a:gd name="connsiteX25" fmla="*/ 606151 w 644002"/>
              <a:gd name="connsiteY25" fmla="*/ 118534 h 263985"/>
              <a:gd name="connsiteX26" fmla="*/ 620398 w 644002"/>
              <a:gd name="connsiteY26" fmla="*/ 110685 h 263985"/>
              <a:gd name="connsiteX27" fmla="*/ 620398 w 644002"/>
              <a:gd name="connsiteY27" fmla="*/ 132 h 263985"/>
              <a:gd name="connsiteX28" fmla="*/ 636022 w 644002"/>
              <a:gd name="connsiteY28" fmla="*/ 4655 h 263985"/>
              <a:gd name="connsiteX29" fmla="*/ 639348 w 644002"/>
              <a:gd name="connsiteY29" fmla="*/ 34525 h 263985"/>
              <a:gd name="connsiteX30" fmla="*/ 638668 w 644002"/>
              <a:gd name="connsiteY30" fmla="*/ 35334 h 263985"/>
              <a:gd name="connsiteX31" fmla="*/ 571332 w 644002"/>
              <a:gd name="connsiteY31" fmla="*/ 114751 h 263985"/>
              <a:gd name="connsiteX32" fmla="*/ 416678 w 644002"/>
              <a:gd name="connsiteY32" fmla="*/ 127296 h 263985"/>
              <a:gd name="connsiteX33" fmla="*/ 404133 w 644002"/>
              <a:gd name="connsiteY33" fmla="*/ 114751 h 263985"/>
              <a:gd name="connsiteX34" fmla="*/ 309646 w 644002"/>
              <a:gd name="connsiteY34" fmla="*/ 107092 h 263985"/>
              <a:gd name="connsiteX35" fmla="*/ 301987 w 644002"/>
              <a:gd name="connsiteY35" fmla="*/ 114751 h 263985"/>
              <a:gd name="connsiteX36" fmla="*/ 147336 w 644002"/>
              <a:gd name="connsiteY36" fmla="*/ 127299 h 263985"/>
              <a:gd name="connsiteX37" fmla="*/ 134788 w 644002"/>
              <a:gd name="connsiteY37" fmla="*/ 114751 h 263985"/>
              <a:gd name="connsiteX38" fmla="*/ 40295 w 644002"/>
              <a:gd name="connsiteY38" fmla="*/ 107096 h 263985"/>
              <a:gd name="connsiteX39" fmla="*/ 32640 w 644002"/>
              <a:gd name="connsiteY39" fmla="*/ 114751 h 263985"/>
              <a:gd name="connsiteX40" fmla="*/ 0 w 644002"/>
              <a:gd name="connsiteY40" fmla="*/ 139605 h 263985"/>
              <a:gd name="connsiteX41" fmla="*/ 0 w 644002"/>
              <a:gd name="connsiteY41" fmla="*/ 87508 h 263985"/>
              <a:gd name="connsiteX42" fmla="*/ 122 w 644002"/>
              <a:gd name="connsiteY42" fmla="*/ 87415 h 263985"/>
              <a:gd name="connsiteX43" fmla="*/ 154763 w 644002"/>
              <a:gd name="connsiteY43" fmla="*/ 74859 h 263985"/>
              <a:gd name="connsiteX44" fmla="*/ 167319 w 644002"/>
              <a:gd name="connsiteY44" fmla="*/ 87415 h 263985"/>
              <a:gd name="connsiteX45" fmla="*/ 261835 w 644002"/>
              <a:gd name="connsiteY45" fmla="*/ 95047 h 263985"/>
              <a:gd name="connsiteX46" fmla="*/ 269467 w 644002"/>
              <a:gd name="connsiteY46" fmla="*/ 87415 h 263985"/>
              <a:gd name="connsiteX47" fmla="*/ 353045 w 644002"/>
              <a:gd name="connsiteY47" fmla="*/ 48736 h 263985"/>
              <a:gd name="connsiteX48" fmla="*/ 353067 w 644002"/>
              <a:gd name="connsiteY48" fmla="*/ 48736 h 263985"/>
              <a:gd name="connsiteX49" fmla="*/ 436666 w 644002"/>
              <a:gd name="connsiteY49" fmla="*/ 87396 h 263985"/>
              <a:gd name="connsiteX50" fmla="*/ 531165 w 644002"/>
              <a:gd name="connsiteY50" fmla="*/ 95044 h 263985"/>
              <a:gd name="connsiteX51" fmla="*/ 538814 w 644002"/>
              <a:gd name="connsiteY51" fmla="*/ 87396 h 263985"/>
              <a:gd name="connsiteX52" fmla="*/ 606151 w 644002"/>
              <a:gd name="connsiteY52" fmla="*/ 7981 h 263985"/>
              <a:gd name="connsiteX53" fmla="*/ 620398 w 644002"/>
              <a:gd name="connsiteY53" fmla="*/ 132 h 263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44002" h="263985">
                <a:moveTo>
                  <a:pt x="620398" y="110685"/>
                </a:moveTo>
                <a:cubicBezTo>
                  <a:pt x="625804" y="110083"/>
                  <a:pt x="631439" y="111543"/>
                  <a:pt x="636022" y="115209"/>
                </a:cubicBezTo>
                <a:cubicBezTo>
                  <a:pt x="645189" y="122538"/>
                  <a:pt x="646678" y="135912"/>
                  <a:pt x="639348" y="145079"/>
                </a:cubicBezTo>
                <a:cubicBezTo>
                  <a:pt x="639128" y="145354"/>
                  <a:pt x="638901" y="145624"/>
                  <a:pt x="638668" y="145888"/>
                </a:cubicBezTo>
                <a:lnTo>
                  <a:pt x="571339" y="225320"/>
                </a:lnTo>
                <a:cubicBezTo>
                  <a:pt x="532100" y="271490"/>
                  <a:pt x="462862" y="277110"/>
                  <a:pt x="416691" y="237871"/>
                </a:cubicBezTo>
                <a:cubicBezTo>
                  <a:pt x="412175" y="234033"/>
                  <a:pt x="407978" y="229836"/>
                  <a:pt x="404139" y="225320"/>
                </a:cubicBezTo>
                <a:cubicBezTo>
                  <a:pt x="380159" y="197113"/>
                  <a:pt x="337853" y="193686"/>
                  <a:pt x="309646" y="217667"/>
                </a:cubicBezTo>
                <a:cubicBezTo>
                  <a:pt x="306893" y="220007"/>
                  <a:pt x="304334" y="222567"/>
                  <a:pt x="301994" y="225320"/>
                </a:cubicBezTo>
                <a:cubicBezTo>
                  <a:pt x="262755" y="271490"/>
                  <a:pt x="193516" y="277110"/>
                  <a:pt x="147346" y="237871"/>
                </a:cubicBezTo>
                <a:cubicBezTo>
                  <a:pt x="142830" y="234033"/>
                  <a:pt x="138633" y="229836"/>
                  <a:pt x="134795" y="225320"/>
                </a:cubicBezTo>
                <a:cubicBezTo>
                  <a:pt x="110813" y="197112"/>
                  <a:pt x="68506" y="193686"/>
                  <a:pt x="40298" y="217668"/>
                </a:cubicBezTo>
                <a:cubicBezTo>
                  <a:pt x="37546" y="220008"/>
                  <a:pt x="34986" y="222567"/>
                  <a:pt x="32646" y="225320"/>
                </a:cubicBezTo>
                <a:lnTo>
                  <a:pt x="0" y="250162"/>
                </a:lnTo>
                <a:lnTo>
                  <a:pt x="0" y="198048"/>
                </a:lnTo>
                <a:lnTo>
                  <a:pt x="122" y="197955"/>
                </a:lnTo>
                <a:cubicBezTo>
                  <a:pt x="39354" y="151786"/>
                  <a:pt x="108587" y="146161"/>
                  <a:pt x="154757" y="185393"/>
                </a:cubicBezTo>
                <a:cubicBezTo>
                  <a:pt x="159277" y="189234"/>
                  <a:pt x="163478" y="193435"/>
                  <a:pt x="167319" y="197955"/>
                </a:cubicBezTo>
                <a:cubicBezTo>
                  <a:pt x="191315" y="226163"/>
                  <a:pt x="233634" y="229577"/>
                  <a:pt x="261842" y="205581"/>
                </a:cubicBezTo>
                <a:cubicBezTo>
                  <a:pt x="264584" y="203248"/>
                  <a:pt x="267134" y="200698"/>
                  <a:pt x="269467" y="197955"/>
                </a:cubicBezTo>
                <a:cubicBezTo>
                  <a:pt x="290275" y="173388"/>
                  <a:pt x="320850" y="159238"/>
                  <a:pt x="353045" y="159276"/>
                </a:cubicBezTo>
                <a:lnTo>
                  <a:pt x="353067" y="159276"/>
                </a:lnTo>
                <a:cubicBezTo>
                  <a:pt x="385264" y="159237"/>
                  <a:pt x="415844" y="173380"/>
                  <a:pt x="436666" y="197938"/>
                </a:cubicBezTo>
                <a:cubicBezTo>
                  <a:pt x="460653" y="226146"/>
                  <a:pt x="502964" y="229567"/>
                  <a:pt x="531172" y="205581"/>
                </a:cubicBezTo>
                <a:cubicBezTo>
                  <a:pt x="533921" y="203243"/>
                  <a:pt x="536477" y="200688"/>
                  <a:pt x="538814" y="197938"/>
                </a:cubicBezTo>
                <a:lnTo>
                  <a:pt x="606151" y="118534"/>
                </a:lnTo>
                <a:cubicBezTo>
                  <a:pt x="609817" y="113951"/>
                  <a:pt x="614993" y="111287"/>
                  <a:pt x="620398" y="110685"/>
                </a:cubicBezTo>
                <a:close/>
                <a:moveTo>
                  <a:pt x="620398" y="132"/>
                </a:moveTo>
                <a:cubicBezTo>
                  <a:pt x="625804" y="-470"/>
                  <a:pt x="631439" y="990"/>
                  <a:pt x="636022" y="4655"/>
                </a:cubicBezTo>
                <a:cubicBezTo>
                  <a:pt x="645189" y="11985"/>
                  <a:pt x="646678" y="25358"/>
                  <a:pt x="639348" y="34525"/>
                </a:cubicBezTo>
                <a:cubicBezTo>
                  <a:pt x="639128" y="34801"/>
                  <a:pt x="638901" y="35070"/>
                  <a:pt x="638668" y="35334"/>
                </a:cubicBezTo>
                <a:lnTo>
                  <a:pt x="571332" y="114751"/>
                </a:lnTo>
                <a:cubicBezTo>
                  <a:pt x="532090" y="160922"/>
                  <a:pt x="462849" y="166539"/>
                  <a:pt x="416678" y="127296"/>
                </a:cubicBezTo>
                <a:cubicBezTo>
                  <a:pt x="412165" y="123460"/>
                  <a:pt x="407969" y="119265"/>
                  <a:pt x="404133" y="114751"/>
                </a:cubicBezTo>
                <a:cubicBezTo>
                  <a:pt x="380157" y="86545"/>
                  <a:pt x="337853" y="83115"/>
                  <a:pt x="309646" y="107092"/>
                </a:cubicBezTo>
                <a:cubicBezTo>
                  <a:pt x="306891" y="109434"/>
                  <a:pt x="304329" y="111996"/>
                  <a:pt x="301987" y="114751"/>
                </a:cubicBezTo>
                <a:cubicBezTo>
                  <a:pt x="262747" y="160922"/>
                  <a:pt x="193507" y="166540"/>
                  <a:pt x="147336" y="127299"/>
                </a:cubicBezTo>
                <a:cubicBezTo>
                  <a:pt x="142822" y="123463"/>
                  <a:pt x="138625" y="119266"/>
                  <a:pt x="134788" y="114751"/>
                </a:cubicBezTo>
                <a:cubicBezTo>
                  <a:pt x="110809" y="86544"/>
                  <a:pt x="68502" y="83116"/>
                  <a:pt x="40295" y="107096"/>
                </a:cubicBezTo>
                <a:cubicBezTo>
                  <a:pt x="37541" y="109437"/>
                  <a:pt x="34981" y="111997"/>
                  <a:pt x="32640" y="114751"/>
                </a:cubicBezTo>
                <a:lnTo>
                  <a:pt x="0" y="139605"/>
                </a:lnTo>
                <a:lnTo>
                  <a:pt x="0" y="87508"/>
                </a:lnTo>
                <a:lnTo>
                  <a:pt x="122" y="87415"/>
                </a:lnTo>
                <a:cubicBezTo>
                  <a:pt x="39358" y="41244"/>
                  <a:pt x="108593" y="35623"/>
                  <a:pt x="154763" y="74859"/>
                </a:cubicBezTo>
                <a:cubicBezTo>
                  <a:pt x="159281" y="78698"/>
                  <a:pt x="163479" y="82897"/>
                  <a:pt x="167319" y="87415"/>
                </a:cubicBezTo>
                <a:cubicBezTo>
                  <a:pt x="191311" y="115622"/>
                  <a:pt x="233628" y="119039"/>
                  <a:pt x="261835" y="95047"/>
                </a:cubicBezTo>
                <a:cubicBezTo>
                  <a:pt x="264580" y="92712"/>
                  <a:pt x="267133" y="90160"/>
                  <a:pt x="269467" y="87415"/>
                </a:cubicBezTo>
                <a:cubicBezTo>
                  <a:pt x="290272" y="62845"/>
                  <a:pt x="320850" y="48694"/>
                  <a:pt x="353045" y="48736"/>
                </a:cubicBezTo>
                <a:lnTo>
                  <a:pt x="353067" y="48736"/>
                </a:lnTo>
                <a:cubicBezTo>
                  <a:pt x="385264" y="48696"/>
                  <a:pt x="415844" y="62838"/>
                  <a:pt x="436666" y="87396"/>
                </a:cubicBezTo>
                <a:cubicBezTo>
                  <a:pt x="460649" y="115603"/>
                  <a:pt x="502958" y="119028"/>
                  <a:pt x="531165" y="95044"/>
                </a:cubicBezTo>
                <a:cubicBezTo>
                  <a:pt x="533917" y="92705"/>
                  <a:pt x="536475" y="90147"/>
                  <a:pt x="538814" y="87396"/>
                </a:cubicBezTo>
                <a:lnTo>
                  <a:pt x="606151" y="7981"/>
                </a:lnTo>
                <a:cubicBezTo>
                  <a:pt x="609817" y="3397"/>
                  <a:pt x="614993" y="733"/>
                  <a:pt x="620398" y="132"/>
                </a:cubicBezTo>
                <a:close/>
              </a:path>
            </a:pathLst>
          </a:custGeom>
          <a:solidFill>
            <a:schemeClr val="accent1"/>
          </a:solidFill>
          <a:ln w="3429"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58" name="PPT世界-3"/>
          <p:cNvSpPr/>
          <p:nvPr/>
        </p:nvSpPr>
        <p:spPr>
          <a:xfrm>
            <a:off x="11389695" y="5256019"/>
            <a:ext cx="802305" cy="425165"/>
          </a:xfrm>
          <a:custGeom>
            <a:avLst/>
            <a:gdLst>
              <a:gd name="connsiteX0" fmla="*/ 37238 w 802305"/>
              <a:gd name="connsiteY0" fmla="*/ 178556 h 425165"/>
              <a:gd name="connsiteX1" fmla="*/ 60602 w 802305"/>
              <a:gd name="connsiteY1" fmla="*/ 190579 h 425165"/>
              <a:gd name="connsiteX2" fmla="*/ 169219 w 802305"/>
              <a:gd name="connsiteY2" fmla="*/ 318671 h 425165"/>
              <a:gd name="connsiteX3" fmla="*/ 321724 w 802305"/>
              <a:gd name="connsiteY3" fmla="*/ 330981 h 425165"/>
              <a:gd name="connsiteX4" fmla="*/ 334064 w 802305"/>
              <a:gd name="connsiteY4" fmla="*/ 318636 h 425165"/>
              <a:gd name="connsiteX5" fmla="*/ 468910 w 802305"/>
              <a:gd name="connsiteY5" fmla="*/ 256271 h 425165"/>
              <a:gd name="connsiteX6" fmla="*/ 468945 w 802305"/>
              <a:gd name="connsiteY6" fmla="*/ 256270 h 425165"/>
              <a:gd name="connsiteX7" fmla="*/ 603791 w 802305"/>
              <a:gd name="connsiteY7" fmla="*/ 318636 h 425165"/>
              <a:gd name="connsiteX8" fmla="*/ 686179 w 802305"/>
              <a:gd name="connsiteY8" fmla="*/ 356761 h 425165"/>
              <a:gd name="connsiteX9" fmla="*/ 686178 w 802305"/>
              <a:gd name="connsiteY9" fmla="*/ 356762 h 425165"/>
              <a:gd name="connsiteX10" fmla="*/ 768601 w 802305"/>
              <a:gd name="connsiteY10" fmla="*/ 318636 h 425165"/>
              <a:gd name="connsiteX11" fmla="*/ 802305 w 802305"/>
              <a:gd name="connsiteY11" fmla="*/ 292089 h 425165"/>
              <a:gd name="connsiteX12" fmla="*/ 802305 w 802305"/>
              <a:gd name="connsiteY12" fmla="*/ 377068 h 425165"/>
              <a:gd name="connsiteX13" fmla="*/ 760508 w 802305"/>
              <a:gd name="connsiteY13" fmla="*/ 408875 h 425165"/>
              <a:gd name="connsiteX14" fmla="*/ 686180 w 802305"/>
              <a:gd name="connsiteY14" fmla="*/ 425162 h 425165"/>
              <a:gd name="connsiteX15" fmla="*/ 686178 w 802305"/>
              <a:gd name="connsiteY15" fmla="*/ 425162 h 425165"/>
              <a:gd name="connsiteX16" fmla="*/ 551332 w 802305"/>
              <a:gd name="connsiteY16" fmla="*/ 362796 h 425165"/>
              <a:gd name="connsiteX17" fmla="*/ 398837 w 802305"/>
              <a:gd name="connsiteY17" fmla="*/ 350480 h 425165"/>
              <a:gd name="connsiteX18" fmla="*/ 386522 w 802305"/>
              <a:gd name="connsiteY18" fmla="*/ 362796 h 425165"/>
              <a:gd name="connsiteX19" fmla="*/ 136924 w 802305"/>
              <a:gd name="connsiteY19" fmla="*/ 382988 h 425165"/>
              <a:gd name="connsiteX20" fmla="*/ 116761 w 802305"/>
              <a:gd name="connsiteY20" fmla="*/ 362831 h 425165"/>
              <a:gd name="connsiteX21" fmla="*/ 8111 w 802305"/>
              <a:gd name="connsiteY21" fmla="*/ 234704 h 425165"/>
              <a:gd name="connsiteX22" fmla="*/ 12026 w 802305"/>
              <a:gd name="connsiteY22" fmla="*/ 186638 h 425165"/>
              <a:gd name="connsiteX23" fmla="*/ 12190 w 802305"/>
              <a:gd name="connsiteY23" fmla="*/ 186499 h 425165"/>
              <a:gd name="connsiteX24" fmla="*/ 37238 w 802305"/>
              <a:gd name="connsiteY24" fmla="*/ 178556 h 425165"/>
              <a:gd name="connsiteX25" fmla="*/ 37314 w 802305"/>
              <a:gd name="connsiteY25" fmla="*/ 129 h 425165"/>
              <a:gd name="connsiteX26" fmla="*/ 60602 w 802305"/>
              <a:gd name="connsiteY26" fmla="*/ 12225 h 425165"/>
              <a:gd name="connsiteX27" fmla="*/ 169219 w 802305"/>
              <a:gd name="connsiteY27" fmla="*/ 140350 h 425165"/>
              <a:gd name="connsiteX28" fmla="*/ 321820 w 802305"/>
              <a:gd name="connsiteY28" fmla="*/ 152566 h 425165"/>
              <a:gd name="connsiteX29" fmla="*/ 334065 w 802305"/>
              <a:gd name="connsiteY29" fmla="*/ 140316 h 425165"/>
              <a:gd name="connsiteX30" fmla="*/ 468911 w 802305"/>
              <a:gd name="connsiteY30" fmla="*/ 77951 h 425165"/>
              <a:gd name="connsiteX31" fmla="*/ 468945 w 802305"/>
              <a:gd name="connsiteY31" fmla="*/ 77950 h 425165"/>
              <a:gd name="connsiteX32" fmla="*/ 603791 w 802305"/>
              <a:gd name="connsiteY32" fmla="*/ 140316 h 425165"/>
              <a:gd name="connsiteX33" fmla="*/ 686179 w 802305"/>
              <a:gd name="connsiteY33" fmla="*/ 178407 h 425165"/>
              <a:gd name="connsiteX34" fmla="*/ 686178 w 802305"/>
              <a:gd name="connsiteY34" fmla="*/ 178408 h 425165"/>
              <a:gd name="connsiteX35" fmla="*/ 768601 w 802305"/>
              <a:gd name="connsiteY35" fmla="*/ 140316 h 425165"/>
              <a:gd name="connsiteX36" fmla="*/ 802305 w 802305"/>
              <a:gd name="connsiteY36" fmla="*/ 113769 h 425165"/>
              <a:gd name="connsiteX37" fmla="*/ 802305 w 802305"/>
              <a:gd name="connsiteY37" fmla="*/ 198744 h 425165"/>
              <a:gd name="connsiteX38" fmla="*/ 760502 w 802305"/>
              <a:gd name="connsiteY38" fmla="*/ 230544 h 425165"/>
              <a:gd name="connsiteX39" fmla="*/ 686179 w 802305"/>
              <a:gd name="connsiteY39" fmla="*/ 246842 h 425165"/>
              <a:gd name="connsiteX40" fmla="*/ 686178 w 802305"/>
              <a:gd name="connsiteY40" fmla="*/ 246842 h 425165"/>
              <a:gd name="connsiteX41" fmla="*/ 551332 w 802305"/>
              <a:gd name="connsiteY41" fmla="*/ 184476 h 425165"/>
              <a:gd name="connsiteX42" fmla="*/ 398933 w 802305"/>
              <a:gd name="connsiteY42" fmla="*/ 172065 h 425165"/>
              <a:gd name="connsiteX43" fmla="*/ 386522 w 802305"/>
              <a:gd name="connsiteY43" fmla="*/ 184476 h 425165"/>
              <a:gd name="connsiteX44" fmla="*/ 136969 w 802305"/>
              <a:gd name="connsiteY44" fmla="*/ 204684 h 425165"/>
              <a:gd name="connsiteX45" fmla="*/ 116762 w 802305"/>
              <a:gd name="connsiteY45" fmla="*/ 184476 h 425165"/>
              <a:gd name="connsiteX46" fmla="*/ 8111 w 802305"/>
              <a:gd name="connsiteY46" fmla="*/ 56350 h 425165"/>
              <a:gd name="connsiteX47" fmla="*/ 12293 w 802305"/>
              <a:gd name="connsiteY47" fmla="*/ 8042 h 425165"/>
              <a:gd name="connsiteX48" fmla="*/ 37314 w 802305"/>
              <a:gd name="connsiteY48" fmla="*/ 129 h 425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802305" h="425165">
                <a:moveTo>
                  <a:pt x="37238" y="178556"/>
                </a:moveTo>
                <a:cubicBezTo>
                  <a:pt x="45993" y="179293"/>
                  <a:pt x="54467" y="183359"/>
                  <a:pt x="60602" y="190579"/>
                </a:cubicBezTo>
                <a:lnTo>
                  <a:pt x="169219" y="318671"/>
                </a:lnTo>
                <a:cubicBezTo>
                  <a:pt x="207933" y="364183"/>
                  <a:pt x="276212" y="369695"/>
                  <a:pt x="321724" y="330981"/>
                </a:cubicBezTo>
                <a:cubicBezTo>
                  <a:pt x="326163" y="327206"/>
                  <a:pt x="330290" y="323077"/>
                  <a:pt x="334064" y="318636"/>
                </a:cubicBezTo>
                <a:cubicBezTo>
                  <a:pt x="367654" y="279029"/>
                  <a:pt x="416977" y="256217"/>
                  <a:pt x="468910" y="256271"/>
                </a:cubicBezTo>
                <a:lnTo>
                  <a:pt x="468945" y="256270"/>
                </a:lnTo>
                <a:cubicBezTo>
                  <a:pt x="520880" y="256207"/>
                  <a:pt x="570206" y="279021"/>
                  <a:pt x="603791" y="318636"/>
                </a:cubicBezTo>
                <a:cubicBezTo>
                  <a:pt x="624299" y="342856"/>
                  <a:pt x="654442" y="356805"/>
                  <a:pt x="686179" y="356761"/>
                </a:cubicBezTo>
                <a:lnTo>
                  <a:pt x="686178" y="356762"/>
                </a:lnTo>
                <a:cubicBezTo>
                  <a:pt x="717924" y="356799"/>
                  <a:pt x="748074" y="342852"/>
                  <a:pt x="768601" y="318636"/>
                </a:cubicBezTo>
                <a:lnTo>
                  <a:pt x="802305" y="292089"/>
                </a:lnTo>
                <a:lnTo>
                  <a:pt x="802305" y="377068"/>
                </a:lnTo>
                <a:lnTo>
                  <a:pt x="760508" y="408875"/>
                </a:lnTo>
                <a:cubicBezTo>
                  <a:pt x="737479" y="419523"/>
                  <a:pt x="712155" y="425205"/>
                  <a:pt x="686180" y="425162"/>
                </a:cubicBezTo>
                <a:lnTo>
                  <a:pt x="686178" y="425162"/>
                </a:lnTo>
                <a:cubicBezTo>
                  <a:pt x="634238" y="425246"/>
                  <a:pt x="584903" y="402429"/>
                  <a:pt x="551332" y="362796"/>
                </a:cubicBezTo>
                <a:cubicBezTo>
                  <a:pt x="512623" y="317285"/>
                  <a:pt x="444349" y="311771"/>
                  <a:pt x="398837" y="350480"/>
                </a:cubicBezTo>
                <a:cubicBezTo>
                  <a:pt x="394408" y="354248"/>
                  <a:pt x="390289" y="358367"/>
                  <a:pt x="386522" y="362796"/>
                </a:cubicBezTo>
                <a:cubicBezTo>
                  <a:pt x="323173" y="437296"/>
                  <a:pt x="211424" y="446337"/>
                  <a:pt x="136924" y="382988"/>
                </a:cubicBezTo>
                <a:cubicBezTo>
                  <a:pt x="129673" y="376822"/>
                  <a:pt x="122929" y="370081"/>
                  <a:pt x="116761" y="362831"/>
                </a:cubicBezTo>
                <a:lnTo>
                  <a:pt x="8111" y="234704"/>
                </a:lnTo>
                <a:cubicBezTo>
                  <a:pt x="-4081" y="220350"/>
                  <a:pt x="-2329" y="198830"/>
                  <a:pt x="12026" y="186638"/>
                </a:cubicBezTo>
                <a:cubicBezTo>
                  <a:pt x="12081" y="186592"/>
                  <a:pt x="12135" y="186545"/>
                  <a:pt x="12190" y="186499"/>
                </a:cubicBezTo>
                <a:cubicBezTo>
                  <a:pt x="19447" y="180408"/>
                  <a:pt x="28483" y="177818"/>
                  <a:pt x="37238" y="178556"/>
                </a:cubicBezTo>
                <a:close/>
                <a:moveTo>
                  <a:pt x="37314" y="129"/>
                </a:moveTo>
                <a:cubicBezTo>
                  <a:pt x="46056" y="886"/>
                  <a:pt x="54509" y="4978"/>
                  <a:pt x="60602" y="12225"/>
                </a:cubicBezTo>
                <a:lnTo>
                  <a:pt x="169219" y="140350"/>
                </a:lnTo>
                <a:cubicBezTo>
                  <a:pt x="207986" y="185863"/>
                  <a:pt x="276308" y="191332"/>
                  <a:pt x="321820" y="152566"/>
                </a:cubicBezTo>
                <a:cubicBezTo>
                  <a:pt x="326222" y="148816"/>
                  <a:pt x="330317" y="144720"/>
                  <a:pt x="334065" y="140316"/>
                </a:cubicBezTo>
                <a:cubicBezTo>
                  <a:pt x="367636" y="100683"/>
                  <a:pt x="416971" y="77866"/>
                  <a:pt x="468911" y="77951"/>
                </a:cubicBezTo>
                <a:lnTo>
                  <a:pt x="468945" y="77950"/>
                </a:lnTo>
                <a:cubicBezTo>
                  <a:pt x="520880" y="77887"/>
                  <a:pt x="570206" y="100701"/>
                  <a:pt x="603791" y="140316"/>
                </a:cubicBezTo>
                <a:cubicBezTo>
                  <a:pt x="624313" y="164515"/>
                  <a:pt x="654450" y="178448"/>
                  <a:pt x="686179" y="178407"/>
                </a:cubicBezTo>
                <a:lnTo>
                  <a:pt x="686178" y="178408"/>
                </a:lnTo>
                <a:cubicBezTo>
                  <a:pt x="717916" y="178441"/>
                  <a:pt x="748061" y="164510"/>
                  <a:pt x="768601" y="140316"/>
                </a:cubicBezTo>
                <a:lnTo>
                  <a:pt x="802305" y="113769"/>
                </a:lnTo>
                <a:lnTo>
                  <a:pt x="802305" y="198744"/>
                </a:lnTo>
                <a:lnTo>
                  <a:pt x="760502" y="230544"/>
                </a:lnTo>
                <a:cubicBezTo>
                  <a:pt x="737474" y="241191"/>
                  <a:pt x="712152" y="246877"/>
                  <a:pt x="686179" y="246842"/>
                </a:cubicBezTo>
                <a:lnTo>
                  <a:pt x="686178" y="246842"/>
                </a:lnTo>
                <a:cubicBezTo>
                  <a:pt x="634238" y="246926"/>
                  <a:pt x="584903" y="224109"/>
                  <a:pt x="551332" y="184476"/>
                </a:cubicBezTo>
                <a:cubicBezTo>
                  <a:pt x="512676" y="138965"/>
                  <a:pt x="444443" y="133408"/>
                  <a:pt x="398933" y="172065"/>
                </a:cubicBezTo>
                <a:cubicBezTo>
                  <a:pt x="394466" y="175859"/>
                  <a:pt x="390315" y="180010"/>
                  <a:pt x="386522" y="184476"/>
                </a:cubicBezTo>
                <a:cubicBezTo>
                  <a:pt x="323190" y="258969"/>
                  <a:pt x="211461" y="268016"/>
                  <a:pt x="136969" y="204684"/>
                </a:cubicBezTo>
                <a:cubicBezTo>
                  <a:pt x="129699" y="198504"/>
                  <a:pt x="122942" y="191746"/>
                  <a:pt x="116762" y="184476"/>
                </a:cubicBezTo>
                <a:lnTo>
                  <a:pt x="8111" y="56350"/>
                </a:lnTo>
                <a:cubicBezTo>
                  <a:pt x="-4074" y="41855"/>
                  <a:pt x="-2202" y="20227"/>
                  <a:pt x="12293" y="8042"/>
                </a:cubicBezTo>
                <a:cubicBezTo>
                  <a:pt x="19541" y="1950"/>
                  <a:pt x="28572" y="-628"/>
                  <a:pt x="37314" y="129"/>
                </a:cubicBezTo>
                <a:close/>
              </a:path>
            </a:pathLst>
          </a:custGeom>
          <a:solidFill>
            <a:schemeClr val="accent1"/>
          </a:solidFill>
          <a:ln w="3429" cap="flat">
            <a:noFill/>
            <a:prstDash val="solid"/>
            <a:miter/>
          </a:ln>
        </p:spPr>
        <p:txBody>
          <a:bodyPr wrap="square" rtlCol="0" anchor="ctr">
            <a:noAutofit/>
          </a:bodyPr>
          <a:lstStyle/>
          <a:p>
            <a:endParaRPr lang="zh-CN" altLang="en-US" dirty="0">
              <a:cs typeface="思源黑体 CN Bold" panose="020B0800000000000000" pitchFamily="34" charset="-122"/>
            </a:endParaRPr>
          </a:p>
        </p:txBody>
      </p:sp>
      <p:sp>
        <p:nvSpPr>
          <p:cNvPr id="48" name="PPT世界-4"/>
          <p:cNvSpPr/>
          <p:nvPr/>
        </p:nvSpPr>
        <p:spPr>
          <a:xfrm>
            <a:off x="105620" y="2972571"/>
            <a:ext cx="326336" cy="1422857"/>
          </a:xfrm>
          <a:custGeom>
            <a:avLst/>
            <a:gdLst>
              <a:gd name="connsiteX0" fmla="*/ 280319 w 326336"/>
              <a:gd name="connsiteY0" fmla="*/ 1330563 h 1422857"/>
              <a:gd name="connsiteX1" fmla="*/ 298260 w 326336"/>
              <a:gd name="connsiteY1" fmla="*/ 1334240 h 1422857"/>
              <a:gd name="connsiteX2" fmla="*/ 326319 w 326336"/>
              <a:gd name="connsiteY2" fmla="*/ 1376846 h 1422857"/>
              <a:gd name="connsiteX3" fmla="*/ 280033 w 326336"/>
              <a:gd name="connsiteY3" fmla="*/ 1422857 h 1422857"/>
              <a:gd name="connsiteX4" fmla="*/ 234022 w 326336"/>
              <a:gd name="connsiteY4" fmla="*/ 1376709 h 1422857"/>
              <a:gd name="connsiteX5" fmla="*/ 262326 w 326336"/>
              <a:gd name="connsiteY5" fmla="*/ 1334164 h 1422857"/>
              <a:gd name="connsiteX6" fmla="*/ 280308 w 326336"/>
              <a:gd name="connsiteY6" fmla="*/ 1330560 h 1422857"/>
              <a:gd name="connsiteX7" fmla="*/ 280325 w 326336"/>
              <a:gd name="connsiteY7" fmla="*/ 1330561 h 1422857"/>
              <a:gd name="connsiteX8" fmla="*/ 280319 w 326336"/>
              <a:gd name="connsiteY8" fmla="*/ 1330563 h 1422857"/>
              <a:gd name="connsiteX9" fmla="*/ 46287 w 326336"/>
              <a:gd name="connsiteY9" fmla="*/ 1330560 h 1422857"/>
              <a:gd name="connsiteX10" fmla="*/ 92298 w 326336"/>
              <a:gd name="connsiteY10" fmla="*/ 1376846 h 1422857"/>
              <a:gd name="connsiteX11" fmla="*/ 46013 w 326336"/>
              <a:gd name="connsiteY11" fmla="*/ 1422857 h 1422857"/>
              <a:gd name="connsiteX12" fmla="*/ 1 w 326336"/>
              <a:gd name="connsiteY12" fmla="*/ 1376709 h 1422857"/>
              <a:gd name="connsiteX13" fmla="*/ 46290 w 326336"/>
              <a:gd name="connsiteY13" fmla="*/ 1330561 h 1422857"/>
              <a:gd name="connsiteX14" fmla="*/ 280307 w 326336"/>
              <a:gd name="connsiteY14" fmla="*/ 1059772 h 1422857"/>
              <a:gd name="connsiteX15" fmla="*/ 280308 w 326336"/>
              <a:gd name="connsiteY15" fmla="*/ 1059772 h 1422857"/>
              <a:gd name="connsiteX16" fmla="*/ 326284 w 326336"/>
              <a:gd name="connsiteY16" fmla="*/ 1106057 h 1422857"/>
              <a:gd name="connsiteX17" fmla="*/ 279999 w 326336"/>
              <a:gd name="connsiteY17" fmla="*/ 1152034 h 1422857"/>
              <a:gd name="connsiteX18" fmla="*/ 234022 w 326336"/>
              <a:gd name="connsiteY18" fmla="*/ 1105886 h 1422857"/>
              <a:gd name="connsiteX19" fmla="*/ 280307 w 326336"/>
              <a:gd name="connsiteY19" fmla="*/ 1059772 h 1422857"/>
              <a:gd name="connsiteX20" fmla="*/ 46287 w 326336"/>
              <a:gd name="connsiteY20" fmla="*/ 1059772 h 1422857"/>
              <a:gd name="connsiteX21" fmla="*/ 92264 w 326336"/>
              <a:gd name="connsiteY21" fmla="*/ 1106057 h 1422857"/>
              <a:gd name="connsiteX22" fmla="*/ 45978 w 326336"/>
              <a:gd name="connsiteY22" fmla="*/ 1152034 h 1422857"/>
              <a:gd name="connsiteX23" fmla="*/ 1 w 326336"/>
              <a:gd name="connsiteY23" fmla="*/ 1105886 h 1422857"/>
              <a:gd name="connsiteX24" fmla="*/ 46287 w 326336"/>
              <a:gd name="connsiteY24" fmla="*/ 1059772 h 1422857"/>
              <a:gd name="connsiteX25" fmla="*/ 280325 w 326336"/>
              <a:gd name="connsiteY25" fmla="*/ 808458 h 1422857"/>
              <a:gd name="connsiteX26" fmla="*/ 326302 w 326336"/>
              <a:gd name="connsiteY26" fmla="*/ 854743 h 1422857"/>
              <a:gd name="connsiteX27" fmla="*/ 280016 w 326336"/>
              <a:gd name="connsiteY27" fmla="*/ 900720 h 1422857"/>
              <a:gd name="connsiteX28" fmla="*/ 234039 w 326336"/>
              <a:gd name="connsiteY28" fmla="*/ 854572 h 1422857"/>
              <a:gd name="connsiteX29" fmla="*/ 280325 w 326336"/>
              <a:gd name="connsiteY29" fmla="*/ 808458 h 1422857"/>
              <a:gd name="connsiteX30" fmla="*/ 46290 w 326336"/>
              <a:gd name="connsiteY30" fmla="*/ 808458 h 1422857"/>
              <a:gd name="connsiteX31" fmla="*/ 92267 w 326336"/>
              <a:gd name="connsiteY31" fmla="*/ 854743 h 1422857"/>
              <a:gd name="connsiteX32" fmla="*/ 45982 w 326336"/>
              <a:gd name="connsiteY32" fmla="*/ 900720 h 1422857"/>
              <a:gd name="connsiteX33" fmla="*/ 5 w 326336"/>
              <a:gd name="connsiteY33" fmla="*/ 854572 h 1422857"/>
              <a:gd name="connsiteX34" fmla="*/ 46290 w 326336"/>
              <a:gd name="connsiteY34" fmla="*/ 808458 h 1422857"/>
              <a:gd name="connsiteX35" fmla="*/ 280325 w 326336"/>
              <a:gd name="connsiteY35" fmla="*/ 537635 h 1422857"/>
              <a:gd name="connsiteX36" fmla="*/ 326336 w 326336"/>
              <a:gd name="connsiteY36" fmla="*/ 583920 h 1422857"/>
              <a:gd name="connsiteX37" fmla="*/ 280050 w 326336"/>
              <a:gd name="connsiteY37" fmla="*/ 629931 h 1422857"/>
              <a:gd name="connsiteX38" fmla="*/ 234039 w 326336"/>
              <a:gd name="connsiteY38" fmla="*/ 583783 h 1422857"/>
              <a:gd name="connsiteX39" fmla="*/ 280325 w 326336"/>
              <a:gd name="connsiteY39" fmla="*/ 537635 h 1422857"/>
              <a:gd name="connsiteX40" fmla="*/ 46290 w 326336"/>
              <a:gd name="connsiteY40" fmla="*/ 537635 h 1422857"/>
              <a:gd name="connsiteX41" fmla="*/ 92302 w 326336"/>
              <a:gd name="connsiteY41" fmla="*/ 583920 h 1422857"/>
              <a:gd name="connsiteX42" fmla="*/ 46016 w 326336"/>
              <a:gd name="connsiteY42" fmla="*/ 629931 h 1422857"/>
              <a:gd name="connsiteX43" fmla="*/ 5 w 326336"/>
              <a:gd name="connsiteY43" fmla="*/ 583783 h 1422857"/>
              <a:gd name="connsiteX44" fmla="*/ 46290 w 326336"/>
              <a:gd name="connsiteY44" fmla="*/ 537635 h 1422857"/>
              <a:gd name="connsiteX45" fmla="*/ 280325 w 326336"/>
              <a:gd name="connsiteY45" fmla="*/ 270806 h 1422857"/>
              <a:gd name="connsiteX46" fmla="*/ 326336 w 326336"/>
              <a:gd name="connsiteY46" fmla="*/ 317091 h 1422857"/>
              <a:gd name="connsiteX47" fmla="*/ 280050 w 326336"/>
              <a:gd name="connsiteY47" fmla="*/ 363103 h 1422857"/>
              <a:gd name="connsiteX48" fmla="*/ 234039 w 326336"/>
              <a:gd name="connsiteY48" fmla="*/ 316954 h 1422857"/>
              <a:gd name="connsiteX49" fmla="*/ 280325 w 326336"/>
              <a:gd name="connsiteY49" fmla="*/ 270806 h 1422857"/>
              <a:gd name="connsiteX50" fmla="*/ 46290 w 326336"/>
              <a:gd name="connsiteY50" fmla="*/ 270806 h 1422857"/>
              <a:gd name="connsiteX51" fmla="*/ 92302 w 326336"/>
              <a:gd name="connsiteY51" fmla="*/ 317091 h 1422857"/>
              <a:gd name="connsiteX52" fmla="*/ 46016 w 326336"/>
              <a:gd name="connsiteY52" fmla="*/ 363103 h 1422857"/>
              <a:gd name="connsiteX53" fmla="*/ 5 w 326336"/>
              <a:gd name="connsiteY53" fmla="*/ 316954 h 1422857"/>
              <a:gd name="connsiteX54" fmla="*/ 46290 w 326336"/>
              <a:gd name="connsiteY54" fmla="*/ 270806 h 1422857"/>
              <a:gd name="connsiteX55" fmla="*/ 280325 w 326336"/>
              <a:gd name="connsiteY55" fmla="*/ 0 h 1422857"/>
              <a:gd name="connsiteX56" fmla="*/ 326336 w 326336"/>
              <a:gd name="connsiteY56" fmla="*/ 46286 h 1422857"/>
              <a:gd name="connsiteX57" fmla="*/ 280050 w 326336"/>
              <a:gd name="connsiteY57" fmla="*/ 92297 h 1422857"/>
              <a:gd name="connsiteX58" fmla="*/ 234039 w 326336"/>
              <a:gd name="connsiteY58" fmla="*/ 46149 h 1422857"/>
              <a:gd name="connsiteX59" fmla="*/ 280325 w 326336"/>
              <a:gd name="connsiteY59" fmla="*/ 0 h 1422857"/>
              <a:gd name="connsiteX60" fmla="*/ 46290 w 326336"/>
              <a:gd name="connsiteY60" fmla="*/ 0 h 1422857"/>
              <a:gd name="connsiteX61" fmla="*/ 92302 w 326336"/>
              <a:gd name="connsiteY61" fmla="*/ 46286 h 1422857"/>
              <a:gd name="connsiteX62" fmla="*/ 46016 w 326336"/>
              <a:gd name="connsiteY62" fmla="*/ 92297 h 1422857"/>
              <a:gd name="connsiteX63" fmla="*/ 5 w 326336"/>
              <a:gd name="connsiteY63" fmla="*/ 46149 h 1422857"/>
              <a:gd name="connsiteX64" fmla="*/ 46290 w 326336"/>
              <a:gd name="connsiteY64" fmla="*/ 0 h 142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26336" h="1422857">
                <a:moveTo>
                  <a:pt x="280319" y="1330563"/>
                </a:moveTo>
                <a:lnTo>
                  <a:pt x="298260" y="1334240"/>
                </a:lnTo>
                <a:cubicBezTo>
                  <a:pt x="314803" y="1341295"/>
                  <a:pt x="326376" y="1357730"/>
                  <a:pt x="326319" y="1376846"/>
                </a:cubicBezTo>
                <a:cubicBezTo>
                  <a:pt x="326243" y="1402333"/>
                  <a:pt x="305520" y="1422933"/>
                  <a:pt x="280033" y="1422857"/>
                </a:cubicBezTo>
                <a:cubicBezTo>
                  <a:pt x="254600" y="1422781"/>
                  <a:pt x="234022" y="1402142"/>
                  <a:pt x="234022" y="1376709"/>
                </a:cubicBezTo>
                <a:cubicBezTo>
                  <a:pt x="234055" y="1357563"/>
                  <a:pt x="245723" y="1341154"/>
                  <a:pt x="262326" y="1334164"/>
                </a:cubicBezTo>
                <a:close/>
                <a:moveTo>
                  <a:pt x="280308" y="1330560"/>
                </a:moveTo>
                <a:lnTo>
                  <a:pt x="280325" y="1330561"/>
                </a:lnTo>
                <a:lnTo>
                  <a:pt x="280319" y="1330563"/>
                </a:lnTo>
                <a:close/>
                <a:moveTo>
                  <a:pt x="46287" y="1330560"/>
                </a:moveTo>
                <a:cubicBezTo>
                  <a:pt x="71774" y="1330636"/>
                  <a:pt x="92374" y="1351358"/>
                  <a:pt x="92298" y="1376846"/>
                </a:cubicBezTo>
                <a:cubicBezTo>
                  <a:pt x="92222" y="1402333"/>
                  <a:pt x="71500" y="1422933"/>
                  <a:pt x="46013" y="1422857"/>
                </a:cubicBezTo>
                <a:cubicBezTo>
                  <a:pt x="20579" y="1422781"/>
                  <a:pt x="1" y="1402142"/>
                  <a:pt x="1" y="1376709"/>
                </a:cubicBezTo>
                <a:cubicBezTo>
                  <a:pt x="45" y="1351185"/>
                  <a:pt x="20766" y="1330526"/>
                  <a:pt x="46290" y="1330561"/>
                </a:cubicBezTo>
                <a:close/>
                <a:moveTo>
                  <a:pt x="280307" y="1059772"/>
                </a:moveTo>
                <a:lnTo>
                  <a:pt x="280308" y="1059772"/>
                </a:lnTo>
                <a:cubicBezTo>
                  <a:pt x="305785" y="1059857"/>
                  <a:pt x="326370" y="1080580"/>
                  <a:pt x="326284" y="1106057"/>
                </a:cubicBezTo>
                <a:cubicBezTo>
                  <a:pt x="326199" y="1131534"/>
                  <a:pt x="305477" y="1152119"/>
                  <a:pt x="279999" y="1152034"/>
                </a:cubicBezTo>
                <a:cubicBezTo>
                  <a:pt x="254575" y="1151949"/>
                  <a:pt x="234013" y="1131310"/>
                  <a:pt x="234022" y="1105886"/>
                </a:cubicBezTo>
                <a:cubicBezTo>
                  <a:pt x="234069" y="1080370"/>
                  <a:pt x="254792" y="1059724"/>
                  <a:pt x="280307" y="1059772"/>
                </a:cubicBezTo>
                <a:close/>
                <a:moveTo>
                  <a:pt x="46287" y="1059772"/>
                </a:moveTo>
                <a:cubicBezTo>
                  <a:pt x="71765" y="1059857"/>
                  <a:pt x="92349" y="1080580"/>
                  <a:pt x="92264" y="1106057"/>
                </a:cubicBezTo>
                <a:cubicBezTo>
                  <a:pt x="92179" y="1131534"/>
                  <a:pt x="71456" y="1152119"/>
                  <a:pt x="45978" y="1152034"/>
                </a:cubicBezTo>
                <a:cubicBezTo>
                  <a:pt x="20555" y="1151949"/>
                  <a:pt x="-8" y="1131310"/>
                  <a:pt x="1" y="1105886"/>
                </a:cubicBezTo>
                <a:cubicBezTo>
                  <a:pt x="49" y="1080370"/>
                  <a:pt x="20771" y="1059724"/>
                  <a:pt x="46287" y="1059772"/>
                </a:cubicBezTo>
                <a:close/>
                <a:moveTo>
                  <a:pt x="280325" y="808458"/>
                </a:moveTo>
                <a:cubicBezTo>
                  <a:pt x="305802" y="808543"/>
                  <a:pt x="326387" y="829265"/>
                  <a:pt x="326302" y="854743"/>
                </a:cubicBezTo>
                <a:cubicBezTo>
                  <a:pt x="326216" y="880220"/>
                  <a:pt x="305494" y="900805"/>
                  <a:pt x="280016" y="900720"/>
                </a:cubicBezTo>
                <a:cubicBezTo>
                  <a:pt x="254592" y="900635"/>
                  <a:pt x="234030" y="879996"/>
                  <a:pt x="234039" y="854572"/>
                </a:cubicBezTo>
                <a:cubicBezTo>
                  <a:pt x="234086" y="829056"/>
                  <a:pt x="254809" y="808410"/>
                  <a:pt x="280325" y="808458"/>
                </a:cubicBezTo>
                <a:close/>
                <a:moveTo>
                  <a:pt x="46290" y="808458"/>
                </a:moveTo>
                <a:cubicBezTo>
                  <a:pt x="71768" y="808543"/>
                  <a:pt x="92353" y="829265"/>
                  <a:pt x="92267" y="854743"/>
                </a:cubicBezTo>
                <a:cubicBezTo>
                  <a:pt x="92182" y="880220"/>
                  <a:pt x="71459" y="900805"/>
                  <a:pt x="45982" y="900720"/>
                </a:cubicBezTo>
                <a:cubicBezTo>
                  <a:pt x="20558" y="900635"/>
                  <a:pt x="-5" y="879996"/>
                  <a:pt x="5" y="854572"/>
                </a:cubicBezTo>
                <a:cubicBezTo>
                  <a:pt x="52" y="829056"/>
                  <a:pt x="20775" y="808410"/>
                  <a:pt x="46290" y="808458"/>
                </a:cubicBezTo>
                <a:close/>
                <a:moveTo>
                  <a:pt x="280325" y="537635"/>
                </a:moveTo>
                <a:cubicBezTo>
                  <a:pt x="305812" y="537710"/>
                  <a:pt x="326412" y="558433"/>
                  <a:pt x="326336" y="583920"/>
                </a:cubicBezTo>
                <a:cubicBezTo>
                  <a:pt x="326260" y="609407"/>
                  <a:pt x="305537" y="630007"/>
                  <a:pt x="280050" y="629931"/>
                </a:cubicBezTo>
                <a:cubicBezTo>
                  <a:pt x="254617" y="629855"/>
                  <a:pt x="234039" y="609217"/>
                  <a:pt x="234039" y="583783"/>
                </a:cubicBezTo>
                <a:cubicBezTo>
                  <a:pt x="234083" y="558261"/>
                  <a:pt x="254802" y="537602"/>
                  <a:pt x="280325" y="537635"/>
                </a:cubicBezTo>
                <a:close/>
                <a:moveTo>
                  <a:pt x="46290" y="537635"/>
                </a:moveTo>
                <a:cubicBezTo>
                  <a:pt x="71778" y="537710"/>
                  <a:pt x="92377" y="558433"/>
                  <a:pt x="92302" y="583920"/>
                </a:cubicBezTo>
                <a:cubicBezTo>
                  <a:pt x="92226" y="609407"/>
                  <a:pt x="71503" y="630007"/>
                  <a:pt x="46016" y="629931"/>
                </a:cubicBezTo>
                <a:cubicBezTo>
                  <a:pt x="20583" y="629855"/>
                  <a:pt x="5" y="609217"/>
                  <a:pt x="5" y="583783"/>
                </a:cubicBezTo>
                <a:cubicBezTo>
                  <a:pt x="48" y="558261"/>
                  <a:pt x="20768" y="537602"/>
                  <a:pt x="46290" y="537635"/>
                </a:cubicBezTo>
                <a:close/>
                <a:moveTo>
                  <a:pt x="280325" y="270806"/>
                </a:moveTo>
                <a:cubicBezTo>
                  <a:pt x="305812" y="270882"/>
                  <a:pt x="326412" y="291604"/>
                  <a:pt x="326336" y="317091"/>
                </a:cubicBezTo>
                <a:cubicBezTo>
                  <a:pt x="326260" y="342578"/>
                  <a:pt x="305537" y="363178"/>
                  <a:pt x="280050" y="363103"/>
                </a:cubicBezTo>
                <a:cubicBezTo>
                  <a:pt x="254617" y="363027"/>
                  <a:pt x="234039" y="342388"/>
                  <a:pt x="234039" y="316954"/>
                </a:cubicBezTo>
                <a:cubicBezTo>
                  <a:pt x="234079" y="291430"/>
                  <a:pt x="254800" y="270770"/>
                  <a:pt x="280325" y="270806"/>
                </a:cubicBezTo>
                <a:close/>
                <a:moveTo>
                  <a:pt x="46290" y="270806"/>
                </a:moveTo>
                <a:cubicBezTo>
                  <a:pt x="71778" y="270882"/>
                  <a:pt x="92377" y="291604"/>
                  <a:pt x="92302" y="317091"/>
                </a:cubicBezTo>
                <a:cubicBezTo>
                  <a:pt x="92226" y="342578"/>
                  <a:pt x="71503" y="363178"/>
                  <a:pt x="46016" y="363103"/>
                </a:cubicBezTo>
                <a:cubicBezTo>
                  <a:pt x="20583" y="363027"/>
                  <a:pt x="5" y="342388"/>
                  <a:pt x="5" y="316954"/>
                </a:cubicBezTo>
                <a:cubicBezTo>
                  <a:pt x="44" y="291430"/>
                  <a:pt x="20766" y="270770"/>
                  <a:pt x="46290" y="270806"/>
                </a:cubicBezTo>
                <a:close/>
                <a:moveTo>
                  <a:pt x="280325" y="0"/>
                </a:moveTo>
                <a:cubicBezTo>
                  <a:pt x="305812" y="76"/>
                  <a:pt x="326412" y="20799"/>
                  <a:pt x="326336" y="46286"/>
                </a:cubicBezTo>
                <a:cubicBezTo>
                  <a:pt x="326260" y="71773"/>
                  <a:pt x="305537" y="92373"/>
                  <a:pt x="280050" y="92297"/>
                </a:cubicBezTo>
                <a:cubicBezTo>
                  <a:pt x="254617" y="92221"/>
                  <a:pt x="234039" y="71582"/>
                  <a:pt x="234039" y="46149"/>
                </a:cubicBezTo>
                <a:cubicBezTo>
                  <a:pt x="234079" y="20624"/>
                  <a:pt x="254800" y="-36"/>
                  <a:pt x="280325" y="0"/>
                </a:cubicBezTo>
                <a:close/>
                <a:moveTo>
                  <a:pt x="46290" y="0"/>
                </a:moveTo>
                <a:cubicBezTo>
                  <a:pt x="71778" y="76"/>
                  <a:pt x="92377" y="20799"/>
                  <a:pt x="92302" y="46286"/>
                </a:cubicBezTo>
                <a:cubicBezTo>
                  <a:pt x="92226" y="71773"/>
                  <a:pt x="71503" y="92373"/>
                  <a:pt x="46016" y="92297"/>
                </a:cubicBezTo>
                <a:cubicBezTo>
                  <a:pt x="20583" y="92221"/>
                  <a:pt x="5" y="71582"/>
                  <a:pt x="5" y="46149"/>
                </a:cubicBezTo>
                <a:cubicBezTo>
                  <a:pt x="44" y="20624"/>
                  <a:pt x="20766" y="-36"/>
                  <a:pt x="46290" y="0"/>
                </a:cubicBezTo>
                <a:close/>
              </a:path>
            </a:pathLst>
          </a:custGeom>
          <a:solidFill>
            <a:schemeClr val="accent3"/>
          </a:solidFill>
          <a:ln w="3429"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54" name="PPT世界-5"/>
          <p:cNvSpPr/>
          <p:nvPr/>
        </p:nvSpPr>
        <p:spPr>
          <a:xfrm>
            <a:off x="7710856" y="120875"/>
            <a:ext cx="1422857" cy="578280"/>
          </a:xfrm>
          <a:custGeom>
            <a:avLst/>
            <a:gdLst>
              <a:gd name="connsiteX0" fmla="*/ 1376709 w 1422857"/>
              <a:gd name="connsiteY0" fmla="*/ 485983 h 578280"/>
              <a:gd name="connsiteX1" fmla="*/ 1422857 w 1422857"/>
              <a:gd name="connsiteY1" fmla="*/ 532269 h 578280"/>
              <a:gd name="connsiteX2" fmla="*/ 1376572 w 1422857"/>
              <a:gd name="connsiteY2" fmla="*/ 578280 h 578280"/>
              <a:gd name="connsiteX3" fmla="*/ 1330561 w 1422857"/>
              <a:gd name="connsiteY3" fmla="*/ 531994 h 578280"/>
              <a:gd name="connsiteX4" fmla="*/ 1376709 w 1422857"/>
              <a:gd name="connsiteY4" fmla="*/ 485983 h 578280"/>
              <a:gd name="connsiteX5" fmla="*/ 1105886 w 1422857"/>
              <a:gd name="connsiteY5" fmla="*/ 485983 h 578280"/>
              <a:gd name="connsiteX6" fmla="*/ 1152035 w 1422857"/>
              <a:gd name="connsiteY6" fmla="*/ 532248 h 578280"/>
              <a:gd name="connsiteX7" fmla="*/ 1152035 w 1422857"/>
              <a:gd name="connsiteY7" fmla="*/ 532269 h 578280"/>
              <a:gd name="connsiteX8" fmla="*/ 1105749 w 1422857"/>
              <a:gd name="connsiteY8" fmla="*/ 578246 h 578280"/>
              <a:gd name="connsiteX9" fmla="*/ 1059772 w 1422857"/>
              <a:gd name="connsiteY9" fmla="*/ 531960 h 578280"/>
              <a:gd name="connsiteX10" fmla="*/ 1105886 w 1422857"/>
              <a:gd name="connsiteY10" fmla="*/ 485983 h 578280"/>
              <a:gd name="connsiteX11" fmla="*/ 839074 w 1422857"/>
              <a:gd name="connsiteY11" fmla="*/ 485983 h 578280"/>
              <a:gd name="connsiteX12" fmla="*/ 885223 w 1422857"/>
              <a:gd name="connsiteY12" fmla="*/ 532269 h 578280"/>
              <a:gd name="connsiteX13" fmla="*/ 838937 w 1422857"/>
              <a:gd name="connsiteY13" fmla="*/ 578280 h 578280"/>
              <a:gd name="connsiteX14" fmla="*/ 792926 w 1422857"/>
              <a:gd name="connsiteY14" fmla="*/ 531994 h 578280"/>
              <a:gd name="connsiteX15" fmla="*/ 839074 w 1422857"/>
              <a:gd name="connsiteY15" fmla="*/ 485983 h 578280"/>
              <a:gd name="connsiteX16" fmla="*/ 568252 w 1422857"/>
              <a:gd name="connsiteY16" fmla="*/ 485983 h 578280"/>
              <a:gd name="connsiteX17" fmla="*/ 614400 w 1422857"/>
              <a:gd name="connsiteY17" fmla="*/ 532248 h 578280"/>
              <a:gd name="connsiteX18" fmla="*/ 614400 w 1422857"/>
              <a:gd name="connsiteY18" fmla="*/ 532269 h 578280"/>
              <a:gd name="connsiteX19" fmla="*/ 568114 w 1422857"/>
              <a:gd name="connsiteY19" fmla="*/ 578246 h 578280"/>
              <a:gd name="connsiteX20" fmla="*/ 522138 w 1422857"/>
              <a:gd name="connsiteY20" fmla="*/ 531960 h 578280"/>
              <a:gd name="connsiteX21" fmla="*/ 568252 w 1422857"/>
              <a:gd name="connsiteY21" fmla="*/ 485983 h 578280"/>
              <a:gd name="connsiteX22" fmla="*/ 316937 w 1422857"/>
              <a:gd name="connsiteY22" fmla="*/ 485983 h 578280"/>
              <a:gd name="connsiteX23" fmla="*/ 363086 w 1422857"/>
              <a:gd name="connsiteY23" fmla="*/ 532248 h 578280"/>
              <a:gd name="connsiteX24" fmla="*/ 363086 w 1422857"/>
              <a:gd name="connsiteY24" fmla="*/ 532269 h 578280"/>
              <a:gd name="connsiteX25" fmla="*/ 316800 w 1422857"/>
              <a:gd name="connsiteY25" fmla="*/ 578246 h 578280"/>
              <a:gd name="connsiteX26" fmla="*/ 270823 w 1422857"/>
              <a:gd name="connsiteY26" fmla="*/ 531960 h 578280"/>
              <a:gd name="connsiteX27" fmla="*/ 316937 w 1422857"/>
              <a:gd name="connsiteY27" fmla="*/ 485983 h 578280"/>
              <a:gd name="connsiteX28" fmla="*/ 46149 w 1422857"/>
              <a:gd name="connsiteY28" fmla="*/ 485983 h 578280"/>
              <a:gd name="connsiteX29" fmla="*/ 92297 w 1422857"/>
              <a:gd name="connsiteY29" fmla="*/ 532269 h 578280"/>
              <a:gd name="connsiteX30" fmla="*/ 46011 w 1422857"/>
              <a:gd name="connsiteY30" fmla="*/ 578280 h 578280"/>
              <a:gd name="connsiteX31" fmla="*/ 0 w 1422857"/>
              <a:gd name="connsiteY31" fmla="*/ 531994 h 578280"/>
              <a:gd name="connsiteX32" fmla="*/ 46149 w 1422857"/>
              <a:gd name="connsiteY32" fmla="*/ 485983 h 578280"/>
              <a:gd name="connsiteX33" fmla="*/ 1422857 w 1422857"/>
              <a:gd name="connsiteY33" fmla="*/ 298228 h 578280"/>
              <a:gd name="connsiteX34" fmla="*/ 1422857 w 1422857"/>
              <a:gd name="connsiteY34" fmla="*/ 298234 h 578280"/>
              <a:gd name="connsiteX35" fmla="*/ 1422856 w 1422857"/>
              <a:gd name="connsiteY35" fmla="*/ 298231 h 578280"/>
              <a:gd name="connsiteX36" fmla="*/ 92297 w 1422857"/>
              <a:gd name="connsiteY36" fmla="*/ 298228 h 578280"/>
              <a:gd name="connsiteX37" fmla="*/ 92297 w 1422857"/>
              <a:gd name="connsiteY37" fmla="*/ 298234 h 578280"/>
              <a:gd name="connsiteX38" fmla="*/ 92296 w 1422857"/>
              <a:gd name="connsiteY38" fmla="*/ 298231 h 578280"/>
              <a:gd name="connsiteX39" fmla="*/ 839074 w 1422857"/>
              <a:gd name="connsiteY39" fmla="*/ 251949 h 578280"/>
              <a:gd name="connsiteX40" fmla="*/ 885223 w 1422857"/>
              <a:gd name="connsiteY40" fmla="*/ 298234 h 578280"/>
              <a:gd name="connsiteX41" fmla="*/ 838937 w 1422857"/>
              <a:gd name="connsiteY41" fmla="*/ 344246 h 578280"/>
              <a:gd name="connsiteX42" fmla="*/ 792926 w 1422857"/>
              <a:gd name="connsiteY42" fmla="*/ 297960 h 578280"/>
              <a:gd name="connsiteX43" fmla="*/ 839074 w 1422857"/>
              <a:gd name="connsiteY43" fmla="*/ 251949 h 578280"/>
              <a:gd name="connsiteX44" fmla="*/ 568252 w 1422857"/>
              <a:gd name="connsiteY44" fmla="*/ 251949 h 578280"/>
              <a:gd name="connsiteX45" fmla="*/ 614400 w 1422857"/>
              <a:gd name="connsiteY45" fmla="*/ 298214 h 578280"/>
              <a:gd name="connsiteX46" fmla="*/ 614400 w 1422857"/>
              <a:gd name="connsiteY46" fmla="*/ 298234 h 578280"/>
              <a:gd name="connsiteX47" fmla="*/ 568114 w 1422857"/>
              <a:gd name="connsiteY47" fmla="*/ 344211 h 578280"/>
              <a:gd name="connsiteX48" fmla="*/ 522138 w 1422857"/>
              <a:gd name="connsiteY48" fmla="*/ 297926 h 578280"/>
              <a:gd name="connsiteX49" fmla="*/ 568252 w 1422857"/>
              <a:gd name="connsiteY49" fmla="*/ 251949 h 578280"/>
              <a:gd name="connsiteX50" fmla="*/ 1376709 w 1422857"/>
              <a:gd name="connsiteY50" fmla="*/ 251942 h 578280"/>
              <a:gd name="connsiteX51" fmla="*/ 1409368 w 1422857"/>
              <a:gd name="connsiteY51" fmla="*/ 265532 h 578280"/>
              <a:gd name="connsiteX52" fmla="*/ 1422856 w 1422857"/>
              <a:gd name="connsiteY52" fmla="*/ 298231 h 578280"/>
              <a:gd name="connsiteX53" fmla="*/ 1409244 w 1422857"/>
              <a:gd name="connsiteY53" fmla="*/ 330820 h 578280"/>
              <a:gd name="connsiteX54" fmla="*/ 1376572 w 1422857"/>
              <a:gd name="connsiteY54" fmla="*/ 344239 h 578280"/>
              <a:gd name="connsiteX55" fmla="*/ 1330561 w 1422857"/>
              <a:gd name="connsiteY55" fmla="*/ 297953 h 578280"/>
              <a:gd name="connsiteX56" fmla="*/ 1376709 w 1422857"/>
              <a:gd name="connsiteY56" fmla="*/ 251942 h 578280"/>
              <a:gd name="connsiteX57" fmla="*/ 1105886 w 1422857"/>
              <a:gd name="connsiteY57" fmla="*/ 251942 h 578280"/>
              <a:gd name="connsiteX58" fmla="*/ 1152035 w 1422857"/>
              <a:gd name="connsiteY58" fmla="*/ 298207 h 578280"/>
              <a:gd name="connsiteX59" fmla="*/ 1152035 w 1422857"/>
              <a:gd name="connsiteY59" fmla="*/ 298228 h 578280"/>
              <a:gd name="connsiteX60" fmla="*/ 1105749 w 1422857"/>
              <a:gd name="connsiteY60" fmla="*/ 344204 h 578280"/>
              <a:gd name="connsiteX61" fmla="*/ 1059772 w 1422857"/>
              <a:gd name="connsiteY61" fmla="*/ 297919 h 578280"/>
              <a:gd name="connsiteX62" fmla="*/ 1105886 w 1422857"/>
              <a:gd name="connsiteY62" fmla="*/ 251942 h 578280"/>
              <a:gd name="connsiteX63" fmla="*/ 316937 w 1422857"/>
              <a:gd name="connsiteY63" fmla="*/ 251942 h 578280"/>
              <a:gd name="connsiteX64" fmla="*/ 363086 w 1422857"/>
              <a:gd name="connsiteY64" fmla="*/ 298207 h 578280"/>
              <a:gd name="connsiteX65" fmla="*/ 363086 w 1422857"/>
              <a:gd name="connsiteY65" fmla="*/ 298228 h 578280"/>
              <a:gd name="connsiteX66" fmla="*/ 316800 w 1422857"/>
              <a:gd name="connsiteY66" fmla="*/ 344204 h 578280"/>
              <a:gd name="connsiteX67" fmla="*/ 270823 w 1422857"/>
              <a:gd name="connsiteY67" fmla="*/ 297919 h 578280"/>
              <a:gd name="connsiteX68" fmla="*/ 316937 w 1422857"/>
              <a:gd name="connsiteY68" fmla="*/ 251942 h 578280"/>
              <a:gd name="connsiteX69" fmla="*/ 46149 w 1422857"/>
              <a:gd name="connsiteY69" fmla="*/ 251942 h 578280"/>
              <a:gd name="connsiteX70" fmla="*/ 78809 w 1422857"/>
              <a:gd name="connsiteY70" fmla="*/ 265532 h 578280"/>
              <a:gd name="connsiteX71" fmla="*/ 92296 w 1422857"/>
              <a:gd name="connsiteY71" fmla="*/ 298231 h 578280"/>
              <a:gd name="connsiteX72" fmla="*/ 78684 w 1422857"/>
              <a:gd name="connsiteY72" fmla="*/ 330820 h 578280"/>
              <a:gd name="connsiteX73" fmla="*/ 46011 w 1422857"/>
              <a:gd name="connsiteY73" fmla="*/ 344239 h 578280"/>
              <a:gd name="connsiteX74" fmla="*/ 0 w 1422857"/>
              <a:gd name="connsiteY74" fmla="*/ 297953 h 578280"/>
              <a:gd name="connsiteX75" fmla="*/ 46149 w 1422857"/>
              <a:gd name="connsiteY75" fmla="*/ 251942 h 578280"/>
              <a:gd name="connsiteX76" fmla="*/ 1422857 w 1422857"/>
              <a:gd name="connsiteY76" fmla="*/ 46286 h 578280"/>
              <a:gd name="connsiteX77" fmla="*/ 1422857 w 1422857"/>
              <a:gd name="connsiteY77" fmla="*/ 46293 h 578280"/>
              <a:gd name="connsiteX78" fmla="*/ 1422856 w 1422857"/>
              <a:gd name="connsiteY78" fmla="*/ 46290 h 578280"/>
              <a:gd name="connsiteX79" fmla="*/ 92297 w 1422857"/>
              <a:gd name="connsiteY79" fmla="*/ 46286 h 578280"/>
              <a:gd name="connsiteX80" fmla="*/ 92297 w 1422857"/>
              <a:gd name="connsiteY80" fmla="*/ 46293 h 578280"/>
              <a:gd name="connsiteX81" fmla="*/ 92296 w 1422857"/>
              <a:gd name="connsiteY81" fmla="*/ 46290 h 578280"/>
              <a:gd name="connsiteX82" fmla="*/ 839074 w 1422857"/>
              <a:gd name="connsiteY82" fmla="*/ 7 h 578280"/>
              <a:gd name="connsiteX83" fmla="*/ 885223 w 1422857"/>
              <a:gd name="connsiteY83" fmla="*/ 46293 h 578280"/>
              <a:gd name="connsiteX84" fmla="*/ 838937 w 1422857"/>
              <a:gd name="connsiteY84" fmla="*/ 92304 h 578280"/>
              <a:gd name="connsiteX85" fmla="*/ 792926 w 1422857"/>
              <a:gd name="connsiteY85" fmla="*/ 46018 h 578280"/>
              <a:gd name="connsiteX86" fmla="*/ 839074 w 1422857"/>
              <a:gd name="connsiteY86" fmla="*/ 7 h 578280"/>
              <a:gd name="connsiteX87" fmla="*/ 568252 w 1422857"/>
              <a:gd name="connsiteY87" fmla="*/ 7 h 578280"/>
              <a:gd name="connsiteX88" fmla="*/ 614400 w 1422857"/>
              <a:gd name="connsiteY88" fmla="*/ 46272 h 578280"/>
              <a:gd name="connsiteX89" fmla="*/ 614400 w 1422857"/>
              <a:gd name="connsiteY89" fmla="*/ 46293 h 578280"/>
              <a:gd name="connsiteX90" fmla="*/ 568114 w 1422857"/>
              <a:gd name="connsiteY90" fmla="*/ 92270 h 578280"/>
              <a:gd name="connsiteX91" fmla="*/ 522138 w 1422857"/>
              <a:gd name="connsiteY91" fmla="*/ 45984 h 578280"/>
              <a:gd name="connsiteX92" fmla="*/ 568252 w 1422857"/>
              <a:gd name="connsiteY92" fmla="*/ 7 h 578280"/>
              <a:gd name="connsiteX93" fmla="*/ 1376709 w 1422857"/>
              <a:gd name="connsiteY93" fmla="*/ 0 h 578280"/>
              <a:gd name="connsiteX94" fmla="*/ 1409368 w 1422857"/>
              <a:gd name="connsiteY94" fmla="*/ 13591 h 578280"/>
              <a:gd name="connsiteX95" fmla="*/ 1422856 w 1422857"/>
              <a:gd name="connsiteY95" fmla="*/ 46290 h 578280"/>
              <a:gd name="connsiteX96" fmla="*/ 1409244 w 1422857"/>
              <a:gd name="connsiteY96" fmla="*/ 78878 h 578280"/>
              <a:gd name="connsiteX97" fmla="*/ 1376572 w 1422857"/>
              <a:gd name="connsiteY97" fmla="*/ 92297 h 578280"/>
              <a:gd name="connsiteX98" fmla="*/ 1330561 w 1422857"/>
              <a:gd name="connsiteY98" fmla="*/ 46012 h 578280"/>
              <a:gd name="connsiteX99" fmla="*/ 1376709 w 1422857"/>
              <a:gd name="connsiteY99" fmla="*/ 0 h 578280"/>
              <a:gd name="connsiteX100" fmla="*/ 1105886 w 1422857"/>
              <a:gd name="connsiteY100" fmla="*/ 0 h 578280"/>
              <a:gd name="connsiteX101" fmla="*/ 1152035 w 1422857"/>
              <a:gd name="connsiteY101" fmla="*/ 46265 h 578280"/>
              <a:gd name="connsiteX102" fmla="*/ 1152035 w 1422857"/>
              <a:gd name="connsiteY102" fmla="*/ 46286 h 578280"/>
              <a:gd name="connsiteX103" fmla="*/ 1105749 w 1422857"/>
              <a:gd name="connsiteY103" fmla="*/ 92263 h 578280"/>
              <a:gd name="connsiteX104" fmla="*/ 1059772 w 1422857"/>
              <a:gd name="connsiteY104" fmla="*/ 45977 h 578280"/>
              <a:gd name="connsiteX105" fmla="*/ 1105886 w 1422857"/>
              <a:gd name="connsiteY105" fmla="*/ 0 h 578280"/>
              <a:gd name="connsiteX106" fmla="*/ 316937 w 1422857"/>
              <a:gd name="connsiteY106" fmla="*/ 0 h 578280"/>
              <a:gd name="connsiteX107" fmla="*/ 363086 w 1422857"/>
              <a:gd name="connsiteY107" fmla="*/ 46265 h 578280"/>
              <a:gd name="connsiteX108" fmla="*/ 363086 w 1422857"/>
              <a:gd name="connsiteY108" fmla="*/ 46286 h 578280"/>
              <a:gd name="connsiteX109" fmla="*/ 316800 w 1422857"/>
              <a:gd name="connsiteY109" fmla="*/ 92263 h 578280"/>
              <a:gd name="connsiteX110" fmla="*/ 270823 w 1422857"/>
              <a:gd name="connsiteY110" fmla="*/ 45977 h 578280"/>
              <a:gd name="connsiteX111" fmla="*/ 316937 w 1422857"/>
              <a:gd name="connsiteY111" fmla="*/ 0 h 578280"/>
              <a:gd name="connsiteX112" fmla="*/ 46149 w 1422857"/>
              <a:gd name="connsiteY112" fmla="*/ 0 h 578280"/>
              <a:gd name="connsiteX113" fmla="*/ 78809 w 1422857"/>
              <a:gd name="connsiteY113" fmla="*/ 13591 h 578280"/>
              <a:gd name="connsiteX114" fmla="*/ 92296 w 1422857"/>
              <a:gd name="connsiteY114" fmla="*/ 46290 h 578280"/>
              <a:gd name="connsiteX115" fmla="*/ 78684 w 1422857"/>
              <a:gd name="connsiteY115" fmla="*/ 78878 h 578280"/>
              <a:gd name="connsiteX116" fmla="*/ 46011 w 1422857"/>
              <a:gd name="connsiteY116" fmla="*/ 92297 h 578280"/>
              <a:gd name="connsiteX117" fmla="*/ 0 w 1422857"/>
              <a:gd name="connsiteY117" fmla="*/ 46012 h 578280"/>
              <a:gd name="connsiteX118" fmla="*/ 46149 w 1422857"/>
              <a:gd name="connsiteY118" fmla="*/ 0 h 578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1422857" h="578280">
                <a:moveTo>
                  <a:pt x="1376709" y="485983"/>
                </a:moveTo>
                <a:cubicBezTo>
                  <a:pt x="1402232" y="486027"/>
                  <a:pt x="1422890" y="506746"/>
                  <a:pt x="1422857" y="532269"/>
                </a:cubicBezTo>
                <a:cubicBezTo>
                  <a:pt x="1422782" y="557756"/>
                  <a:pt x="1402059" y="578356"/>
                  <a:pt x="1376572" y="578280"/>
                </a:cubicBezTo>
                <a:cubicBezTo>
                  <a:pt x="1351084" y="578204"/>
                  <a:pt x="1330484" y="557481"/>
                  <a:pt x="1330561" y="531994"/>
                </a:cubicBezTo>
                <a:cubicBezTo>
                  <a:pt x="1330636" y="506561"/>
                  <a:pt x="1351275" y="485983"/>
                  <a:pt x="1376709" y="485983"/>
                </a:cubicBezTo>
                <a:close/>
                <a:moveTo>
                  <a:pt x="1105886" y="485983"/>
                </a:moveTo>
                <a:cubicBezTo>
                  <a:pt x="1131405" y="486015"/>
                  <a:pt x="1152067" y="506729"/>
                  <a:pt x="1152035" y="532248"/>
                </a:cubicBezTo>
                <a:cubicBezTo>
                  <a:pt x="1152035" y="532255"/>
                  <a:pt x="1152035" y="532262"/>
                  <a:pt x="1152035" y="532269"/>
                </a:cubicBezTo>
                <a:cubicBezTo>
                  <a:pt x="1151949" y="557746"/>
                  <a:pt x="1131226" y="578331"/>
                  <a:pt x="1105749" y="578246"/>
                </a:cubicBezTo>
                <a:cubicBezTo>
                  <a:pt x="1080271" y="578160"/>
                  <a:pt x="1059687" y="557438"/>
                  <a:pt x="1059772" y="531960"/>
                </a:cubicBezTo>
                <a:cubicBezTo>
                  <a:pt x="1059857" y="506550"/>
                  <a:pt x="1080475" y="485993"/>
                  <a:pt x="1105886" y="485983"/>
                </a:cubicBezTo>
                <a:close/>
                <a:moveTo>
                  <a:pt x="839074" y="485983"/>
                </a:moveTo>
                <a:cubicBezTo>
                  <a:pt x="864597" y="486027"/>
                  <a:pt x="885256" y="506746"/>
                  <a:pt x="885223" y="532269"/>
                </a:cubicBezTo>
                <a:cubicBezTo>
                  <a:pt x="885148" y="557756"/>
                  <a:pt x="864425" y="578356"/>
                  <a:pt x="838937" y="578280"/>
                </a:cubicBezTo>
                <a:cubicBezTo>
                  <a:pt x="813450" y="578204"/>
                  <a:pt x="792850" y="557481"/>
                  <a:pt x="792926" y="531994"/>
                </a:cubicBezTo>
                <a:cubicBezTo>
                  <a:pt x="793001" y="506561"/>
                  <a:pt x="813641" y="485983"/>
                  <a:pt x="839074" y="485983"/>
                </a:cubicBezTo>
                <a:close/>
                <a:moveTo>
                  <a:pt x="568252" y="485983"/>
                </a:moveTo>
                <a:cubicBezTo>
                  <a:pt x="593771" y="486015"/>
                  <a:pt x="614433" y="506729"/>
                  <a:pt x="614400" y="532248"/>
                </a:cubicBezTo>
                <a:cubicBezTo>
                  <a:pt x="614400" y="532255"/>
                  <a:pt x="614400" y="532262"/>
                  <a:pt x="614400" y="532269"/>
                </a:cubicBezTo>
                <a:cubicBezTo>
                  <a:pt x="614315" y="557746"/>
                  <a:pt x="593592" y="578331"/>
                  <a:pt x="568114" y="578246"/>
                </a:cubicBezTo>
                <a:cubicBezTo>
                  <a:pt x="542637" y="578160"/>
                  <a:pt x="522052" y="557438"/>
                  <a:pt x="522138" y="531960"/>
                </a:cubicBezTo>
                <a:cubicBezTo>
                  <a:pt x="522223" y="506550"/>
                  <a:pt x="542840" y="485993"/>
                  <a:pt x="568252" y="485983"/>
                </a:cubicBezTo>
                <a:close/>
                <a:moveTo>
                  <a:pt x="316937" y="485983"/>
                </a:moveTo>
                <a:cubicBezTo>
                  <a:pt x="342456" y="486015"/>
                  <a:pt x="363118" y="506729"/>
                  <a:pt x="363086" y="532248"/>
                </a:cubicBezTo>
                <a:cubicBezTo>
                  <a:pt x="363086" y="532255"/>
                  <a:pt x="363086" y="532262"/>
                  <a:pt x="363086" y="532269"/>
                </a:cubicBezTo>
                <a:cubicBezTo>
                  <a:pt x="363000" y="557746"/>
                  <a:pt x="342277" y="578331"/>
                  <a:pt x="316800" y="578246"/>
                </a:cubicBezTo>
                <a:cubicBezTo>
                  <a:pt x="291322" y="578160"/>
                  <a:pt x="270738" y="557438"/>
                  <a:pt x="270823" y="531960"/>
                </a:cubicBezTo>
                <a:cubicBezTo>
                  <a:pt x="270908" y="506550"/>
                  <a:pt x="291526" y="485993"/>
                  <a:pt x="316937" y="485983"/>
                </a:cubicBezTo>
                <a:close/>
                <a:moveTo>
                  <a:pt x="46149" y="485983"/>
                </a:moveTo>
                <a:cubicBezTo>
                  <a:pt x="71671" y="486027"/>
                  <a:pt x="92330" y="506746"/>
                  <a:pt x="92297" y="532269"/>
                </a:cubicBezTo>
                <a:cubicBezTo>
                  <a:pt x="92222" y="557756"/>
                  <a:pt x="71499" y="578356"/>
                  <a:pt x="46011" y="578280"/>
                </a:cubicBezTo>
                <a:cubicBezTo>
                  <a:pt x="20524" y="578204"/>
                  <a:pt x="-76" y="557481"/>
                  <a:pt x="0" y="531994"/>
                </a:cubicBezTo>
                <a:cubicBezTo>
                  <a:pt x="76" y="506561"/>
                  <a:pt x="20715" y="485983"/>
                  <a:pt x="46149" y="485983"/>
                </a:cubicBezTo>
                <a:close/>
                <a:moveTo>
                  <a:pt x="1422857" y="298228"/>
                </a:moveTo>
                <a:lnTo>
                  <a:pt x="1422857" y="298234"/>
                </a:lnTo>
                <a:lnTo>
                  <a:pt x="1422856" y="298231"/>
                </a:lnTo>
                <a:close/>
                <a:moveTo>
                  <a:pt x="92297" y="298228"/>
                </a:moveTo>
                <a:lnTo>
                  <a:pt x="92297" y="298234"/>
                </a:lnTo>
                <a:lnTo>
                  <a:pt x="92296" y="298231"/>
                </a:lnTo>
                <a:close/>
                <a:moveTo>
                  <a:pt x="839074" y="251949"/>
                </a:moveTo>
                <a:cubicBezTo>
                  <a:pt x="864597" y="251992"/>
                  <a:pt x="885256" y="272712"/>
                  <a:pt x="885223" y="298234"/>
                </a:cubicBezTo>
                <a:cubicBezTo>
                  <a:pt x="885148" y="323721"/>
                  <a:pt x="864425" y="344321"/>
                  <a:pt x="838937" y="344246"/>
                </a:cubicBezTo>
                <a:cubicBezTo>
                  <a:pt x="813450" y="344170"/>
                  <a:pt x="792850" y="323447"/>
                  <a:pt x="792926" y="297960"/>
                </a:cubicBezTo>
                <a:cubicBezTo>
                  <a:pt x="793001" y="272527"/>
                  <a:pt x="813641" y="251949"/>
                  <a:pt x="839074" y="251949"/>
                </a:cubicBezTo>
                <a:close/>
                <a:moveTo>
                  <a:pt x="568252" y="251949"/>
                </a:moveTo>
                <a:cubicBezTo>
                  <a:pt x="593771" y="251981"/>
                  <a:pt x="614433" y="272694"/>
                  <a:pt x="614400" y="298214"/>
                </a:cubicBezTo>
                <a:cubicBezTo>
                  <a:pt x="614400" y="298221"/>
                  <a:pt x="614400" y="298228"/>
                  <a:pt x="614400" y="298234"/>
                </a:cubicBezTo>
                <a:cubicBezTo>
                  <a:pt x="614315" y="323712"/>
                  <a:pt x="593592" y="344297"/>
                  <a:pt x="568114" y="344211"/>
                </a:cubicBezTo>
                <a:cubicBezTo>
                  <a:pt x="542637" y="344126"/>
                  <a:pt x="522052" y="323403"/>
                  <a:pt x="522138" y="297926"/>
                </a:cubicBezTo>
                <a:cubicBezTo>
                  <a:pt x="522223" y="272515"/>
                  <a:pt x="542840" y="251958"/>
                  <a:pt x="568252" y="251949"/>
                </a:cubicBezTo>
                <a:close/>
                <a:moveTo>
                  <a:pt x="1376709" y="251942"/>
                </a:moveTo>
                <a:cubicBezTo>
                  <a:pt x="1389472" y="251964"/>
                  <a:pt x="1401018" y="257155"/>
                  <a:pt x="1409368" y="265532"/>
                </a:cubicBezTo>
                <a:lnTo>
                  <a:pt x="1422856" y="298231"/>
                </a:lnTo>
                <a:lnTo>
                  <a:pt x="1409244" y="330820"/>
                </a:lnTo>
                <a:cubicBezTo>
                  <a:pt x="1400868" y="339146"/>
                  <a:pt x="1389316" y="344277"/>
                  <a:pt x="1376572" y="344239"/>
                </a:cubicBezTo>
                <a:cubicBezTo>
                  <a:pt x="1351084" y="344163"/>
                  <a:pt x="1330484" y="323440"/>
                  <a:pt x="1330561" y="297953"/>
                </a:cubicBezTo>
                <a:cubicBezTo>
                  <a:pt x="1330636" y="272520"/>
                  <a:pt x="1351275" y="251942"/>
                  <a:pt x="1376709" y="251942"/>
                </a:cubicBezTo>
                <a:close/>
                <a:moveTo>
                  <a:pt x="1105886" y="251942"/>
                </a:moveTo>
                <a:cubicBezTo>
                  <a:pt x="1131405" y="251974"/>
                  <a:pt x="1152067" y="272688"/>
                  <a:pt x="1152035" y="298207"/>
                </a:cubicBezTo>
                <a:lnTo>
                  <a:pt x="1152035" y="298228"/>
                </a:lnTo>
                <a:cubicBezTo>
                  <a:pt x="1151949" y="323705"/>
                  <a:pt x="1131226" y="344290"/>
                  <a:pt x="1105749" y="344204"/>
                </a:cubicBezTo>
                <a:cubicBezTo>
                  <a:pt x="1080271" y="344119"/>
                  <a:pt x="1059687" y="323397"/>
                  <a:pt x="1059772" y="297919"/>
                </a:cubicBezTo>
                <a:cubicBezTo>
                  <a:pt x="1059857" y="272508"/>
                  <a:pt x="1080475" y="251951"/>
                  <a:pt x="1105886" y="251942"/>
                </a:cubicBezTo>
                <a:close/>
                <a:moveTo>
                  <a:pt x="316937" y="251942"/>
                </a:moveTo>
                <a:cubicBezTo>
                  <a:pt x="342456" y="251974"/>
                  <a:pt x="363118" y="272688"/>
                  <a:pt x="363086" y="298207"/>
                </a:cubicBezTo>
                <a:lnTo>
                  <a:pt x="363086" y="298228"/>
                </a:lnTo>
                <a:cubicBezTo>
                  <a:pt x="363000" y="323705"/>
                  <a:pt x="342277" y="344290"/>
                  <a:pt x="316800" y="344204"/>
                </a:cubicBezTo>
                <a:cubicBezTo>
                  <a:pt x="291322" y="344119"/>
                  <a:pt x="270738" y="323397"/>
                  <a:pt x="270823" y="297919"/>
                </a:cubicBezTo>
                <a:cubicBezTo>
                  <a:pt x="270908" y="272508"/>
                  <a:pt x="291526" y="251951"/>
                  <a:pt x="316937" y="251942"/>
                </a:cubicBezTo>
                <a:close/>
                <a:moveTo>
                  <a:pt x="46149" y="251942"/>
                </a:moveTo>
                <a:cubicBezTo>
                  <a:pt x="58912" y="251964"/>
                  <a:pt x="70458" y="257155"/>
                  <a:pt x="78809" y="265532"/>
                </a:cubicBezTo>
                <a:lnTo>
                  <a:pt x="92296" y="298231"/>
                </a:lnTo>
                <a:lnTo>
                  <a:pt x="78684" y="330820"/>
                </a:lnTo>
                <a:cubicBezTo>
                  <a:pt x="70308" y="339146"/>
                  <a:pt x="58755" y="344277"/>
                  <a:pt x="46011" y="344239"/>
                </a:cubicBezTo>
                <a:cubicBezTo>
                  <a:pt x="20524" y="344163"/>
                  <a:pt x="-76" y="323440"/>
                  <a:pt x="0" y="297953"/>
                </a:cubicBezTo>
                <a:cubicBezTo>
                  <a:pt x="76" y="272520"/>
                  <a:pt x="20715" y="251942"/>
                  <a:pt x="46149" y="251942"/>
                </a:cubicBezTo>
                <a:close/>
                <a:moveTo>
                  <a:pt x="1422857" y="46286"/>
                </a:moveTo>
                <a:lnTo>
                  <a:pt x="1422857" y="46293"/>
                </a:lnTo>
                <a:lnTo>
                  <a:pt x="1422856" y="46290"/>
                </a:lnTo>
                <a:close/>
                <a:moveTo>
                  <a:pt x="92297" y="46286"/>
                </a:moveTo>
                <a:lnTo>
                  <a:pt x="92297" y="46293"/>
                </a:lnTo>
                <a:lnTo>
                  <a:pt x="92296" y="46290"/>
                </a:lnTo>
                <a:close/>
                <a:moveTo>
                  <a:pt x="839074" y="7"/>
                </a:moveTo>
                <a:cubicBezTo>
                  <a:pt x="864597" y="51"/>
                  <a:pt x="885256" y="20770"/>
                  <a:pt x="885223" y="46293"/>
                </a:cubicBezTo>
                <a:cubicBezTo>
                  <a:pt x="885148" y="71780"/>
                  <a:pt x="864425" y="92380"/>
                  <a:pt x="838937" y="92304"/>
                </a:cubicBezTo>
                <a:cubicBezTo>
                  <a:pt x="813450" y="92228"/>
                  <a:pt x="792850" y="71505"/>
                  <a:pt x="792926" y="46018"/>
                </a:cubicBezTo>
                <a:cubicBezTo>
                  <a:pt x="793001" y="20585"/>
                  <a:pt x="813641" y="7"/>
                  <a:pt x="839074" y="7"/>
                </a:cubicBezTo>
                <a:close/>
                <a:moveTo>
                  <a:pt x="568252" y="7"/>
                </a:moveTo>
                <a:cubicBezTo>
                  <a:pt x="593771" y="39"/>
                  <a:pt x="614433" y="20753"/>
                  <a:pt x="614400" y="46272"/>
                </a:cubicBezTo>
                <a:cubicBezTo>
                  <a:pt x="614400" y="46279"/>
                  <a:pt x="614400" y="46286"/>
                  <a:pt x="614400" y="46293"/>
                </a:cubicBezTo>
                <a:cubicBezTo>
                  <a:pt x="614315" y="71770"/>
                  <a:pt x="593592" y="92355"/>
                  <a:pt x="568114" y="92270"/>
                </a:cubicBezTo>
                <a:cubicBezTo>
                  <a:pt x="542637" y="92184"/>
                  <a:pt x="522052" y="71462"/>
                  <a:pt x="522138" y="45984"/>
                </a:cubicBezTo>
                <a:cubicBezTo>
                  <a:pt x="522223" y="20574"/>
                  <a:pt x="542840" y="17"/>
                  <a:pt x="568252" y="7"/>
                </a:cubicBezTo>
                <a:close/>
                <a:moveTo>
                  <a:pt x="1376709" y="0"/>
                </a:moveTo>
                <a:cubicBezTo>
                  <a:pt x="1389472" y="22"/>
                  <a:pt x="1401018" y="5214"/>
                  <a:pt x="1409368" y="13591"/>
                </a:cubicBezTo>
                <a:lnTo>
                  <a:pt x="1422856" y="46290"/>
                </a:lnTo>
                <a:lnTo>
                  <a:pt x="1409244" y="78878"/>
                </a:lnTo>
                <a:cubicBezTo>
                  <a:pt x="1400868" y="87204"/>
                  <a:pt x="1389316" y="92335"/>
                  <a:pt x="1376572" y="92297"/>
                </a:cubicBezTo>
                <a:cubicBezTo>
                  <a:pt x="1351084" y="92221"/>
                  <a:pt x="1330484" y="71499"/>
                  <a:pt x="1330561" y="46012"/>
                </a:cubicBezTo>
                <a:cubicBezTo>
                  <a:pt x="1330636" y="20578"/>
                  <a:pt x="1351275" y="0"/>
                  <a:pt x="1376709" y="0"/>
                </a:cubicBezTo>
                <a:close/>
                <a:moveTo>
                  <a:pt x="1105886" y="0"/>
                </a:moveTo>
                <a:cubicBezTo>
                  <a:pt x="1131405" y="32"/>
                  <a:pt x="1152067" y="20746"/>
                  <a:pt x="1152035" y="46265"/>
                </a:cubicBezTo>
                <a:lnTo>
                  <a:pt x="1152035" y="46286"/>
                </a:lnTo>
                <a:cubicBezTo>
                  <a:pt x="1151949" y="71763"/>
                  <a:pt x="1131226" y="92348"/>
                  <a:pt x="1105749" y="92263"/>
                </a:cubicBezTo>
                <a:cubicBezTo>
                  <a:pt x="1080271" y="92178"/>
                  <a:pt x="1059687" y="71455"/>
                  <a:pt x="1059772" y="45977"/>
                </a:cubicBezTo>
                <a:cubicBezTo>
                  <a:pt x="1059857" y="20567"/>
                  <a:pt x="1080475" y="10"/>
                  <a:pt x="1105886" y="0"/>
                </a:cubicBezTo>
                <a:close/>
                <a:moveTo>
                  <a:pt x="316937" y="0"/>
                </a:moveTo>
                <a:cubicBezTo>
                  <a:pt x="342456" y="32"/>
                  <a:pt x="363118" y="20746"/>
                  <a:pt x="363086" y="46265"/>
                </a:cubicBezTo>
                <a:lnTo>
                  <a:pt x="363086" y="46286"/>
                </a:lnTo>
                <a:cubicBezTo>
                  <a:pt x="363000" y="71763"/>
                  <a:pt x="342277" y="92348"/>
                  <a:pt x="316800" y="92263"/>
                </a:cubicBezTo>
                <a:cubicBezTo>
                  <a:pt x="291322" y="92178"/>
                  <a:pt x="270738" y="71455"/>
                  <a:pt x="270823" y="45977"/>
                </a:cubicBezTo>
                <a:cubicBezTo>
                  <a:pt x="270908" y="20567"/>
                  <a:pt x="291526" y="10"/>
                  <a:pt x="316937" y="0"/>
                </a:cubicBezTo>
                <a:close/>
                <a:moveTo>
                  <a:pt x="46149" y="0"/>
                </a:moveTo>
                <a:cubicBezTo>
                  <a:pt x="58912" y="22"/>
                  <a:pt x="70458" y="5214"/>
                  <a:pt x="78809" y="13591"/>
                </a:cubicBezTo>
                <a:lnTo>
                  <a:pt x="92296" y="46290"/>
                </a:lnTo>
                <a:lnTo>
                  <a:pt x="78684" y="78878"/>
                </a:lnTo>
                <a:cubicBezTo>
                  <a:pt x="70308" y="87204"/>
                  <a:pt x="58755" y="92335"/>
                  <a:pt x="46011" y="92297"/>
                </a:cubicBezTo>
                <a:cubicBezTo>
                  <a:pt x="20524" y="92221"/>
                  <a:pt x="-76" y="71499"/>
                  <a:pt x="0" y="46012"/>
                </a:cubicBezTo>
                <a:cubicBezTo>
                  <a:pt x="76" y="20578"/>
                  <a:pt x="20715" y="0"/>
                  <a:pt x="46149" y="0"/>
                </a:cubicBezTo>
                <a:close/>
              </a:path>
            </a:pathLst>
          </a:custGeom>
          <a:solidFill>
            <a:schemeClr val="accent3"/>
          </a:solidFill>
          <a:ln w="3429"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16" name="PPT世界-6"/>
          <p:cNvSpPr/>
          <p:nvPr/>
        </p:nvSpPr>
        <p:spPr>
          <a:xfrm>
            <a:off x="4421280" y="394079"/>
            <a:ext cx="352868" cy="350118"/>
          </a:xfrm>
          <a:custGeom>
            <a:avLst/>
            <a:gdLst>
              <a:gd name="connsiteX0" fmla="*/ 306514 w 352868"/>
              <a:gd name="connsiteY0" fmla="*/ 24 h 350118"/>
              <a:gd name="connsiteX1" fmla="*/ 352834 w 352868"/>
              <a:gd name="connsiteY1" fmla="*/ 46005 h 350118"/>
              <a:gd name="connsiteX2" fmla="*/ 46354 w 352868"/>
              <a:gd name="connsiteY2" fmla="*/ 350091 h 350118"/>
              <a:gd name="connsiteX3" fmla="*/ 34 w 352868"/>
              <a:gd name="connsiteY3" fmla="*/ 304114 h 350118"/>
              <a:gd name="connsiteX4" fmla="*/ 46320 w 352868"/>
              <a:gd name="connsiteY4" fmla="*/ 0 h 350118"/>
              <a:gd name="connsiteX5" fmla="*/ 352868 w 352868"/>
              <a:gd name="connsiteY5" fmla="*/ 304149 h 350118"/>
              <a:gd name="connsiteX6" fmla="*/ 306548 w 352868"/>
              <a:gd name="connsiteY6" fmla="*/ 350119 h 350118"/>
              <a:gd name="connsiteX7" fmla="*/ 0 w 352868"/>
              <a:gd name="connsiteY7" fmla="*/ 45970 h 35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2868" h="350118">
                <a:moveTo>
                  <a:pt x="306514" y="24"/>
                </a:moveTo>
                <a:lnTo>
                  <a:pt x="352834" y="46005"/>
                </a:lnTo>
                <a:lnTo>
                  <a:pt x="46354" y="350091"/>
                </a:lnTo>
                <a:lnTo>
                  <a:pt x="34" y="304114"/>
                </a:lnTo>
                <a:close/>
                <a:moveTo>
                  <a:pt x="46320" y="0"/>
                </a:moveTo>
                <a:lnTo>
                  <a:pt x="352868" y="304149"/>
                </a:lnTo>
                <a:lnTo>
                  <a:pt x="306548" y="350119"/>
                </a:lnTo>
                <a:lnTo>
                  <a:pt x="0" y="45970"/>
                </a:ln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17" name="PPT世界-7"/>
          <p:cNvSpPr/>
          <p:nvPr/>
        </p:nvSpPr>
        <p:spPr>
          <a:xfrm rot="3362949">
            <a:off x="7114410" y="6143414"/>
            <a:ext cx="432000" cy="432068"/>
          </a:xfrm>
          <a:custGeom>
            <a:avLst/>
            <a:gdLst>
              <a:gd name="connsiteX0" fmla="*/ 431760 w 432000"/>
              <a:gd name="connsiteY0" fmla="*/ 184251 h 432068"/>
              <a:gd name="connsiteX1" fmla="*/ 432000 w 432000"/>
              <a:gd name="connsiteY1" fmla="*/ 249497 h 432068"/>
              <a:gd name="connsiteX2" fmla="*/ 275 w 432000"/>
              <a:gd name="connsiteY2" fmla="*/ 247817 h 432068"/>
              <a:gd name="connsiteX3" fmla="*/ 0 w 432000"/>
              <a:gd name="connsiteY3" fmla="*/ 182537 h 432068"/>
              <a:gd name="connsiteX4" fmla="*/ 247783 w 432000"/>
              <a:gd name="connsiteY4" fmla="*/ 240 h 432068"/>
              <a:gd name="connsiteX5" fmla="*/ 249463 w 432000"/>
              <a:gd name="connsiteY5" fmla="*/ 432069 h 432068"/>
              <a:gd name="connsiteX6" fmla="*/ 184217 w 432000"/>
              <a:gd name="connsiteY6" fmla="*/ 431828 h 432068"/>
              <a:gd name="connsiteX7" fmla="*/ 182537 w 432000"/>
              <a:gd name="connsiteY7" fmla="*/ 0 h 43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00" h="432068">
                <a:moveTo>
                  <a:pt x="431760" y="184251"/>
                </a:moveTo>
                <a:lnTo>
                  <a:pt x="432000" y="249497"/>
                </a:lnTo>
                <a:lnTo>
                  <a:pt x="275" y="247817"/>
                </a:lnTo>
                <a:lnTo>
                  <a:pt x="0" y="182537"/>
                </a:lnTo>
                <a:close/>
                <a:moveTo>
                  <a:pt x="247783" y="240"/>
                </a:moveTo>
                <a:lnTo>
                  <a:pt x="249463" y="432069"/>
                </a:lnTo>
                <a:lnTo>
                  <a:pt x="184217" y="431828"/>
                </a:lnTo>
                <a:lnTo>
                  <a:pt x="182537" y="0"/>
                </a:lnTo>
                <a:close/>
              </a:path>
            </a:pathLst>
          </a:custGeom>
          <a:solidFill>
            <a:schemeClr val="accent3"/>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7" name="PPT世界-8"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4" name="PPT世界-11"/>
          <p:cNvGrpSpPr/>
          <p:nvPr/>
        </p:nvGrpSpPr>
        <p:grpSpPr>
          <a:xfrm>
            <a:off x="6512907" y="2187865"/>
            <a:ext cx="4658378" cy="2543395"/>
            <a:chOff x="6865154" y="1834996"/>
            <a:chExt cx="4040970" cy="2206300"/>
          </a:xfrm>
        </p:grpSpPr>
        <p:sp>
          <p:nvSpPr>
            <p:cNvPr id="29" name="PPT世界-11-1"/>
            <p:cNvSpPr txBox="1"/>
            <p:nvPr/>
          </p:nvSpPr>
          <p:spPr>
            <a:xfrm rot="60000" flipH="1">
              <a:off x="7295935" y="3720914"/>
              <a:ext cx="3192332" cy="320382"/>
            </a:xfrm>
            <a:prstGeom prst="rect">
              <a:avLst/>
            </a:prstGeom>
            <a:noFill/>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b="0" i="0" u="none" strike="noStrike" kern="0" cap="none" spc="0" normalizeH="0" baseline="0" noProof="0" dirty="0">
                  <a:ln w="12700">
                    <a:noFill/>
                  </a:ln>
                  <a:solidFill>
                    <a:srgbClr val="262008"/>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JOB OVERVIEW</a:t>
              </a:r>
            </a:p>
          </p:txBody>
        </p:sp>
        <p:grpSp>
          <p:nvGrpSpPr>
            <p:cNvPr id="3" name="组合 2"/>
            <p:cNvGrpSpPr/>
            <p:nvPr/>
          </p:nvGrpSpPr>
          <p:grpSpPr>
            <a:xfrm>
              <a:off x="6865154" y="2396489"/>
              <a:ext cx="4040970" cy="1220321"/>
              <a:chOff x="6865155" y="2553265"/>
              <a:chExt cx="4040970" cy="1220322"/>
            </a:xfrm>
          </p:grpSpPr>
          <p:sp>
            <p:nvSpPr>
              <p:cNvPr id="10" name="PPT世界-11-2"/>
              <p:cNvSpPr/>
              <p:nvPr/>
            </p:nvSpPr>
            <p:spPr>
              <a:xfrm>
                <a:off x="6865155" y="2553265"/>
                <a:ext cx="4040970" cy="1220322"/>
              </a:xfrm>
              <a:custGeom>
                <a:avLst/>
                <a:gdLst>
                  <a:gd name="connsiteX0" fmla="*/ 0 w 4955211"/>
                  <a:gd name="connsiteY0" fmla="*/ 0 h 1148039"/>
                  <a:gd name="connsiteX1" fmla="*/ 4955212 w 4955211"/>
                  <a:gd name="connsiteY1" fmla="*/ 80688 h 1148039"/>
                  <a:gd name="connsiteX2" fmla="*/ 4955212 w 4955211"/>
                  <a:gd name="connsiteY2" fmla="*/ 1148040 h 1148039"/>
                  <a:gd name="connsiteX3" fmla="*/ 0 w 4955211"/>
                  <a:gd name="connsiteY3" fmla="*/ 1067332 h 1148039"/>
                  <a:gd name="connsiteX4" fmla="*/ 0 w 4955211"/>
                  <a:gd name="connsiteY4" fmla="*/ 0 h 1148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5211" h="1148039">
                    <a:moveTo>
                      <a:pt x="0" y="0"/>
                    </a:moveTo>
                    <a:lnTo>
                      <a:pt x="4955212" y="80688"/>
                    </a:lnTo>
                    <a:lnTo>
                      <a:pt x="4955212" y="1148040"/>
                    </a:lnTo>
                    <a:lnTo>
                      <a:pt x="0" y="1067332"/>
                    </a:lnTo>
                    <a:lnTo>
                      <a:pt x="0" y="0"/>
                    </a:lnTo>
                    <a:close/>
                  </a:path>
                </a:pathLst>
              </a:custGeom>
              <a:solidFill>
                <a:schemeClr val="accent3"/>
              </a:solidFill>
              <a:ln w="3429" cap="flat">
                <a:noFill/>
                <a:prstDash val="solid"/>
                <a:miter/>
              </a:ln>
            </p:spPr>
            <p:txBody>
              <a:bodyPr rtlCol="0" anchor="ctr"/>
              <a:lstStyle/>
              <a:p>
                <a:endParaRPr lang="zh-CN" altLang="en-US" sz="2000">
                  <a:cs typeface="思源黑体 CN Bold" panose="020B0800000000000000" pitchFamily="34" charset="-122"/>
                </a:endParaRPr>
              </a:p>
            </p:txBody>
          </p:sp>
          <p:sp>
            <p:nvSpPr>
              <p:cNvPr id="39" name="PPT世界-11-3"/>
              <p:cNvSpPr txBox="1"/>
              <p:nvPr/>
            </p:nvSpPr>
            <p:spPr>
              <a:xfrm rot="60000" flipH="1">
                <a:off x="7231346" y="2677779"/>
                <a:ext cx="3247968" cy="961146"/>
              </a:xfrm>
              <a:prstGeom prst="rect">
                <a:avLst/>
              </a:prstGeom>
              <a:noFill/>
            </p:spPr>
            <p:txBody>
              <a:bodyPr wrap="square">
                <a:spAutoFit/>
              </a:bodyPr>
              <a:lstStyle/>
              <a:p>
                <a:pPr algn="ctr">
                  <a:defRPr/>
                </a:pPr>
                <a:r>
                  <a:rPr lang="zh-CN" altLang="en-US" sz="6600" kern="0" dirty="0">
                    <a:ln w="12700">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工作概述</a:t>
                </a:r>
              </a:p>
            </p:txBody>
          </p:sp>
        </p:grpSp>
        <p:grpSp>
          <p:nvGrpSpPr>
            <p:cNvPr id="2" name="组合 1"/>
            <p:cNvGrpSpPr/>
            <p:nvPr/>
          </p:nvGrpSpPr>
          <p:grpSpPr>
            <a:xfrm>
              <a:off x="7625502" y="1834996"/>
              <a:ext cx="2519898" cy="694180"/>
              <a:chOff x="6840411" y="1618719"/>
              <a:chExt cx="4090080" cy="1126734"/>
            </a:xfrm>
          </p:grpSpPr>
          <p:sp>
            <p:nvSpPr>
              <p:cNvPr id="11" name="PPT世界-11-4"/>
              <p:cNvSpPr/>
              <p:nvPr/>
            </p:nvSpPr>
            <p:spPr>
              <a:xfrm>
                <a:off x="6840411" y="1618719"/>
                <a:ext cx="4090080" cy="1126734"/>
              </a:xfrm>
              <a:custGeom>
                <a:avLst/>
                <a:gdLst>
                  <a:gd name="connsiteX0" fmla="*/ 0 w 4090080"/>
                  <a:gd name="connsiteY0" fmla="*/ 58347 h 1126734"/>
                  <a:gd name="connsiteX1" fmla="*/ 4090080 w 4090080"/>
                  <a:gd name="connsiteY1" fmla="*/ 0 h 1126734"/>
                  <a:gd name="connsiteX2" fmla="*/ 4090080 w 4090080"/>
                  <a:gd name="connsiteY2" fmla="*/ 1068387 h 1126734"/>
                  <a:gd name="connsiteX3" fmla="*/ 0 w 4090080"/>
                  <a:gd name="connsiteY3" fmla="*/ 1126735 h 1126734"/>
                  <a:gd name="connsiteX4" fmla="*/ 0 w 4090080"/>
                  <a:gd name="connsiteY4" fmla="*/ 58347 h 1126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0080" h="1126734">
                    <a:moveTo>
                      <a:pt x="0" y="58347"/>
                    </a:moveTo>
                    <a:lnTo>
                      <a:pt x="4090080" y="0"/>
                    </a:lnTo>
                    <a:lnTo>
                      <a:pt x="4090080" y="1068387"/>
                    </a:lnTo>
                    <a:lnTo>
                      <a:pt x="0" y="1126735"/>
                    </a:lnTo>
                    <a:lnTo>
                      <a:pt x="0" y="58347"/>
                    </a:lnTo>
                    <a:close/>
                  </a:path>
                </a:pathLst>
              </a:custGeom>
              <a:solidFill>
                <a:schemeClr val="accent1"/>
              </a:solidFill>
              <a:ln w="3429" cap="flat">
                <a:noFill/>
                <a:prstDash val="solid"/>
                <a:miter/>
              </a:ln>
            </p:spPr>
            <p:txBody>
              <a:bodyPr rtlCol="0" anchor="ctr"/>
              <a:lstStyle/>
              <a:p>
                <a:endParaRPr lang="zh-CN" altLang="en-US" sz="1200">
                  <a:cs typeface="思源黑体 CN Bold" panose="020B0800000000000000" pitchFamily="34" charset="-122"/>
                </a:endParaRPr>
              </a:p>
            </p:txBody>
          </p:sp>
          <p:sp>
            <p:nvSpPr>
              <p:cNvPr id="40" name="PPT世界-11-5"/>
              <p:cNvSpPr txBox="1"/>
              <p:nvPr/>
            </p:nvSpPr>
            <p:spPr>
              <a:xfrm rot="21540000" flipH="1">
                <a:off x="7039162" y="1640402"/>
                <a:ext cx="3632338" cy="1083367"/>
              </a:xfrm>
              <a:prstGeom prst="rect">
                <a:avLst/>
              </a:prstGeom>
              <a:noFill/>
            </p:spPr>
            <p:txBody>
              <a:bodyPr wrap="square">
                <a:spAutoFit/>
              </a:bodyPr>
              <a:lstStyle/>
              <a:p>
                <a:pPr algn="ctr">
                  <a:defRPr/>
                </a:pPr>
                <a:r>
                  <a:rPr lang="en-US" altLang="zh-CN" sz="44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PART</a:t>
                </a:r>
                <a:r>
                  <a:rPr lang="zh-CN" altLang="en-US" sz="44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lang="en-US" altLang="zh-CN" sz="44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44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sp>
        <p:nvSpPr>
          <p:cNvPr id="51" name="PPT世界-12"/>
          <p:cNvSpPr/>
          <p:nvPr/>
        </p:nvSpPr>
        <p:spPr>
          <a:xfrm rot="431559">
            <a:off x="620149" y="5902566"/>
            <a:ext cx="295976" cy="296023"/>
          </a:xfrm>
          <a:custGeom>
            <a:avLst/>
            <a:gdLst>
              <a:gd name="connsiteX0" fmla="*/ 431760 w 432000"/>
              <a:gd name="connsiteY0" fmla="*/ 184251 h 432068"/>
              <a:gd name="connsiteX1" fmla="*/ 432000 w 432000"/>
              <a:gd name="connsiteY1" fmla="*/ 249497 h 432068"/>
              <a:gd name="connsiteX2" fmla="*/ 275 w 432000"/>
              <a:gd name="connsiteY2" fmla="*/ 247817 h 432068"/>
              <a:gd name="connsiteX3" fmla="*/ 0 w 432000"/>
              <a:gd name="connsiteY3" fmla="*/ 182537 h 432068"/>
              <a:gd name="connsiteX4" fmla="*/ 247783 w 432000"/>
              <a:gd name="connsiteY4" fmla="*/ 240 h 432068"/>
              <a:gd name="connsiteX5" fmla="*/ 249463 w 432000"/>
              <a:gd name="connsiteY5" fmla="*/ 432069 h 432068"/>
              <a:gd name="connsiteX6" fmla="*/ 184217 w 432000"/>
              <a:gd name="connsiteY6" fmla="*/ 431828 h 432068"/>
              <a:gd name="connsiteX7" fmla="*/ 182537 w 432000"/>
              <a:gd name="connsiteY7" fmla="*/ 0 h 43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00" h="432068">
                <a:moveTo>
                  <a:pt x="431760" y="184251"/>
                </a:moveTo>
                <a:lnTo>
                  <a:pt x="432000" y="249497"/>
                </a:lnTo>
                <a:lnTo>
                  <a:pt x="275" y="247817"/>
                </a:lnTo>
                <a:lnTo>
                  <a:pt x="0" y="182537"/>
                </a:lnTo>
                <a:close/>
                <a:moveTo>
                  <a:pt x="247783" y="240"/>
                </a:moveTo>
                <a:lnTo>
                  <a:pt x="249463" y="432069"/>
                </a:lnTo>
                <a:lnTo>
                  <a:pt x="184217" y="431828"/>
                </a:lnTo>
                <a:lnTo>
                  <a:pt x="182537" y="0"/>
                </a:lnTo>
                <a:close/>
              </a:path>
            </a:pathLst>
          </a:custGeom>
          <a:solidFill>
            <a:schemeClr val="accent6"/>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56" name="PPT世界-13"/>
          <p:cNvSpPr/>
          <p:nvPr/>
        </p:nvSpPr>
        <p:spPr>
          <a:xfrm>
            <a:off x="11482699" y="607161"/>
            <a:ext cx="709301" cy="1418602"/>
          </a:xfrm>
          <a:custGeom>
            <a:avLst/>
            <a:gdLst>
              <a:gd name="connsiteX0" fmla="*/ 709301 w 709301"/>
              <a:gd name="connsiteY0" fmla="*/ 0 h 1418602"/>
              <a:gd name="connsiteX1" fmla="*/ 709301 w 709301"/>
              <a:gd name="connsiteY1" fmla="*/ 297056 h 1418602"/>
              <a:gd name="connsiteX2" fmla="*/ 709300 w 709301"/>
              <a:gd name="connsiteY2" fmla="*/ 297056 h 1418602"/>
              <a:gd name="connsiteX3" fmla="*/ 297055 w 709301"/>
              <a:gd name="connsiteY3" fmla="*/ 709301 h 1418602"/>
              <a:gd name="connsiteX4" fmla="*/ 709300 w 709301"/>
              <a:gd name="connsiteY4" fmla="*/ 1121546 h 1418602"/>
              <a:gd name="connsiteX5" fmla="*/ 709301 w 709301"/>
              <a:gd name="connsiteY5" fmla="*/ 1121546 h 1418602"/>
              <a:gd name="connsiteX6" fmla="*/ 709301 w 709301"/>
              <a:gd name="connsiteY6" fmla="*/ 1418602 h 1418602"/>
              <a:gd name="connsiteX7" fmla="*/ 0 w 709301"/>
              <a:gd name="connsiteY7" fmla="*/ 709301 h 1418602"/>
              <a:gd name="connsiteX8" fmla="*/ 709301 w 709301"/>
              <a:gd name="connsiteY8" fmla="*/ 0 h 14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9301" h="1418602">
                <a:moveTo>
                  <a:pt x="709301" y="0"/>
                </a:moveTo>
                <a:lnTo>
                  <a:pt x="709301" y="297056"/>
                </a:lnTo>
                <a:lnTo>
                  <a:pt x="709300" y="297056"/>
                </a:lnTo>
                <a:cubicBezTo>
                  <a:pt x="481623" y="297056"/>
                  <a:pt x="297055" y="481624"/>
                  <a:pt x="297055" y="709301"/>
                </a:cubicBezTo>
                <a:cubicBezTo>
                  <a:pt x="297055" y="936978"/>
                  <a:pt x="481623" y="1121546"/>
                  <a:pt x="709300" y="1121546"/>
                </a:cubicBezTo>
                <a:lnTo>
                  <a:pt x="709301" y="1121546"/>
                </a:lnTo>
                <a:lnTo>
                  <a:pt x="709301" y="1418602"/>
                </a:lnTo>
                <a:cubicBezTo>
                  <a:pt x="317565" y="1418602"/>
                  <a:pt x="0" y="1101037"/>
                  <a:pt x="0" y="709301"/>
                </a:cubicBezTo>
                <a:cubicBezTo>
                  <a:pt x="0" y="317565"/>
                  <a:pt x="317565" y="0"/>
                  <a:pt x="709301"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Bold" panose="020B0800000000000000" pitchFamily="34" charset="-122"/>
            </a:endParaRPr>
          </a:p>
        </p:txBody>
      </p:sp>
      <p:sp>
        <p:nvSpPr>
          <p:cNvPr id="53" name="PPT世界-14"/>
          <p:cNvSpPr/>
          <p:nvPr/>
        </p:nvSpPr>
        <p:spPr>
          <a:xfrm>
            <a:off x="4991522" y="4814384"/>
            <a:ext cx="1418601" cy="1418601"/>
          </a:xfrm>
          <a:prstGeom prst="donut">
            <a:avLst>
              <a:gd name="adj" fmla="val 2094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pitchFamily="34" charset="-122"/>
            </a:endParaRPr>
          </a:p>
        </p:txBody>
      </p:sp>
      <p:sp>
        <p:nvSpPr>
          <p:cNvPr id="30" name="PPT世界-15"/>
          <p:cNvSpPr/>
          <p:nvPr/>
        </p:nvSpPr>
        <p:spPr>
          <a:xfrm>
            <a:off x="10551447"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3" name="PPT世界-16"/>
          <p:cNvSpPr/>
          <p:nvPr/>
        </p:nvSpPr>
        <p:spPr>
          <a:xfrm>
            <a:off x="10611286" y="6296660"/>
            <a:ext cx="100097" cy="133453"/>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7" name="PPT世界-17"/>
          <p:cNvSpPr/>
          <p:nvPr/>
        </p:nvSpPr>
        <p:spPr>
          <a:xfrm>
            <a:off x="10875323"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8" name="PPT世界-18"/>
          <p:cNvSpPr/>
          <p:nvPr/>
        </p:nvSpPr>
        <p:spPr>
          <a:xfrm>
            <a:off x="10918476" y="6296736"/>
            <a:ext cx="133453" cy="133300"/>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1" name="PPT世界-19"/>
          <p:cNvSpPr/>
          <p:nvPr/>
        </p:nvSpPr>
        <p:spPr>
          <a:xfrm>
            <a:off x="11199200"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2" name="PPT世界-20"/>
          <p:cNvSpPr/>
          <p:nvPr/>
        </p:nvSpPr>
        <p:spPr>
          <a:xfrm>
            <a:off x="11242361" y="6308365"/>
            <a:ext cx="133453" cy="110041"/>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3" name="PPT世界-21"/>
          <p:cNvSpPr/>
          <p:nvPr/>
        </p:nvSpPr>
        <p:spPr>
          <a:xfrm>
            <a:off x="11523076"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4" name="PPT世界-22"/>
          <p:cNvSpPr/>
          <p:nvPr/>
        </p:nvSpPr>
        <p:spPr>
          <a:xfrm>
            <a:off x="11580371" y="6296660"/>
            <a:ext cx="105184" cy="133453"/>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pic>
        <p:nvPicPr>
          <p:cNvPr id="31" name="图片 30">
            <a:hlinkClick r:id="rId4"/>
            <a:extLst>
              <a:ext uri="{FF2B5EF4-FFF2-40B4-BE49-F238E27FC236}">
                <a16:creationId xmlns:a16="http://schemas.microsoft.com/office/drawing/2014/main" id="{4BF15BC5-B15F-46BE-BF6E-C753C5FAD3E9}"/>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423815" y="378389"/>
            <a:ext cx="1296883"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3" name="PPT世界-2"/>
          <p:cNvGrpSpPr/>
          <p:nvPr/>
        </p:nvGrpSpPr>
        <p:grpSpPr>
          <a:xfrm>
            <a:off x="294423" y="200831"/>
            <a:ext cx="2439946" cy="956749"/>
            <a:chOff x="1025842" y="2288655"/>
            <a:chExt cx="2439946" cy="956749"/>
          </a:xfrm>
        </p:grpSpPr>
        <p:grpSp>
          <p:nvGrpSpPr>
            <p:cNvPr id="4" name="组合 3"/>
            <p:cNvGrpSpPr/>
            <p:nvPr/>
          </p:nvGrpSpPr>
          <p:grpSpPr>
            <a:xfrm>
              <a:off x="1622508" y="2479706"/>
              <a:ext cx="1843280" cy="538364"/>
              <a:chOff x="1183584" y="2830771"/>
              <a:chExt cx="1843280" cy="538364"/>
            </a:xfrm>
          </p:grpSpPr>
          <p:sp>
            <p:nvSpPr>
              <p:cNvPr id="9" name="PPT世界-2-1"/>
              <p:cNvSpPr/>
              <p:nvPr/>
            </p:nvSpPr>
            <p:spPr>
              <a:xfrm>
                <a:off x="1183584" y="2830771"/>
                <a:ext cx="1843280" cy="538364"/>
              </a:xfrm>
              <a:custGeom>
                <a:avLst/>
                <a:gdLst>
                  <a:gd name="connsiteX0" fmla="*/ 0 w 4955211"/>
                  <a:gd name="connsiteY0" fmla="*/ 0 h 1148039"/>
                  <a:gd name="connsiteX1" fmla="*/ 4955212 w 4955211"/>
                  <a:gd name="connsiteY1" fmla="*/ 80688 h 1148039"/>
                  <a:gd name="connsiteX2" fmla="*/ 4955212 w 4955211"/>
                  <a:gd name="connsiteY2" fmla="*/ 1148040 h 1148039"/>
                  <a:gd name="connsiteX3" fmla="*/ 0 w 4955211"/>
                  <a:gd name="connsiteY3" fmla="*/ 1067332 h 1148039"/>
                  <a:gd name="connsiteX4" fmla="*/ 0 w 4955211"/>
                  <a:gd name="connsiteY4" fmla="*/ 0 h 1148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5211" h="1148039">
                    <a:moveTo>
                      <a:pt x="0" y="0"/>
                    </a:moveTo>
                    <a:lnTo>
                      <a:pt x="4955212" y="80688"/>
                    </a:lnTo>
                    <a:lnTo>
                      <a:pt x="4955212" y="1148040"/>
                    </a:lnTo>
                    <a:lnTo>
                      <a:pt x="0" y="1067332"/>
                    </a:lnTo>
                    <a:lnTo>
                      <a:pt x="0" y="0"/>
                    </a:lnTo>
                    <a:close/>
                  </a:path>
                </a:pathLst>
              </a:custGeom>
              <a:solidFill>
                <a:schemeClr val="accent3"/>
              </a:solidFill>
              <a:ln w="3429" cap="flat">
                <a:noFill/>
                <a:prstDash val="solid"/>
                <a:miter/>
              </a:ln>
            </p:spPr>
            <p:txBody>
              <a:bodyPr rtlCol="0" anchor="ctr"/>
              <a:lstStyle/>
              <a:p>
                <a:endParaRPr lang="zh-CN" altLang="en-US" sz="900">
                  <a:cs typeface="思源黑体 CN Bold" panose="020B0800000000000000" pitchFamily="34" charset="-122"/>
                </a:endParaRPr>
              </a:p>
            </p:txBody>
          </p:sp>
          <p:sp>
            <p:nvSpPr>
              <p:cNvPr id="10" name="PPT世界-2-2"/>
              <p:cNvSpPr txBox="1"/>
              <p:nvPr/>
            </p:nvSpPr>
            <p:spPr>
              <a:xfrm flipH="1">
                <a:off x="1361667" y="2878100"/>
                <a:ext cx="1522382" cy="461665"/>
              </a:xfrm>
              <a:prstGeom prst="rect">
                <a:avLst/>
              </a:prstGeom>
              <a:noFill/>
            </p:spPr>
            <p:txBody>
              <a:bodyPr wrap="square">
                <a:spAutoFit/>
              </a:bodyPr>
              <a:lstStyle/>
              <a:p>
                <a:pPr algn="ctr">
                  <a:defRPr/>
                </a:pPr>
                <a:r>
                  <a:rPr lang="zh-CN" altLang="en-US" sz="2400" kern="0" dirty="0">
                    <a:ln w="12700">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工作概述</a:t>
                </a:r>
              </a:p>
            </p:txBody>
          </p:sp>
        </p:grpSp>
        <p:sp>
          <p:nvSpPr>
            <p:cNvPr id="5" name="PPT世界-2-3"/>
            <p:cNvSpPr/>
            <p:nvPr/>
          </p:nvSpPr>
          <p:spPr>
            <a:xfrm>
              <a:off x="1025842" y="2288655"/>
              <a:ext cx="782248" cy="542116"/>
            </a:xfrm>
            <a:custGeom>
              <a:avLst/>
              <a:gdLst>
                <a:gd name="connsiteX0" fmla="*/ 0 w 4090080"/>
                <a:gd name="connsiteY0" fmla="*/ 58347 h 1126734"/>
                <a:gd name="connsiteX1" fmla="*/ 4090080 w 4090080"/>
                <a:gd name="connsiteY1" fmla="*/ 0 h 1126734"/>
                <a:gd name="connsiteX2" fmla="*/ 4090080 w 4090080"/>
                <a:gd name="connsiteY2" fmla="*/ 1068387 h 1126734"/>
                <a:gd name="connsiteX3" fmla="*/ 0 w 4090080"/>
                <a:gd name="connsiteY3" fmla="*/ 1126735 h 1126734"/>
                <a:gd name="connsiteX4" fmla="*/ 0 w 4090080"/>
                <a:gd name="connsiteY4" fmla="*/ 58347 h 1126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0080" h="1126734">
                  <a:moveTo>
                    <a:pt x="0" y="58347"/>
                  </a:moveTo>
                  <a:lnTo>
                    <a:pt x="4090080" y="0"/>
                  </a:lnTo>
                  <a:lnTo>
                    <a:pt x="4090080" y="1068387"/>
                  </a:lnTo>
                  <a:lnTo>
                    <a:pt x="0" y="1126735"/>
                  </a:lnTo>
                  <a:lnTo>
                    <a:pt x="0" y="58347"/>
                  </a:lnTo>
                  <a:close/>
                </a:path>
              </a:pathLst>
            </a:custGeom>
            <a:solidFill>
              <a:schemeClr val="accent1"/>
            </a:solidFill>
            <a:ln w="3429" cap="flat">
              <a:noFill/>
              <a:prstDash val="solid"/>
              <a:miter/>
            </a:ln>
          </p:spPr>
          <p:txBody>
            <a:bodyPr rtlCol="0" anchor="ctr"/>
            <a:lstStyle/>
            <a:p>
              <a:endParaRPr lang="zh-CN" altLang="en-US" sz="900">
                <a:cs typeface="思源黑体 CN Bold" panose="020B0800000000000000" pitchFamily="34" charset="-122"/>
              </a:endParaRPr>
            </a:p>
          </p:txBody>
        </p:sp>
        <p:sp>
          <p:nvSpPr>
            <p:cNvPr id="6" name="PPT世界-2-4"/>
            <p:cNvSpPr txBox="1"/>
            <p:nvPr/>
          </p:nvSpPr>
          <p:spPr>
            <a:xfrm rot="60000" flipH="1">
              <a:off x="1678529" y="3029960"/>
              <a:ext cx="1766508" cy="215444"/>
            </a:xfrm>
            <a:prstGeom prst="rect">
              <a:avLst/>
            </a:prstGeom>
            <a:noFill/>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w="12700">
                    <a:noFill/>
                  </a:ln>
                  <a:solidFill>
                    <a:srgbClr val="262008"/>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JOB OVERVIEW</a:t>
              </a:r>
            </a:p>
          </p:txBody>
        </p:sp>
        <p:sp>
          <p:nvSpPr>
            <p:cNvPr id="8" name="PPT世界-2-5"/>
            <p:cNvSpPr txBox="1"/>
            <p:nvPr/>
          </p:nvSpPr>
          <p:spPr>
            <a:xfrm rot="21540000" flipH="1">
              <a:off x="1081346" y="2301734"/>
              <a:ext cx="671240" cy="523220"/>
            </a:xfrm>
            <a:prstGeom prst="rect">
              <a:avLst/>
            </a:prstGeom>
            <a:noFill/>
          </p:spPr>
          <p:txBody>
            <a:bodyPr wrap="square">
              <a:spAutoFit/>
            </a:bodyPr>
            <a:lstStyle/>
            <a:p>
              <a:pPr algn="ctr">
                <a:defRPr/>
              </a:pPr>
              <a:r>
                <a:rPr lang="en-US" altLang="zh-CN" sz="28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28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12" name="PPT世界-3"/>
          <p:cNvSpPr/>
          <p:nvPr/>
        </p:nvSpPr>
        <p:spPr>
          <a:xfrm>
            <a:off x="605093" y="5309420"/>
            <a:ext cx="11113548" cy="747251"/>
          </a:xfrm>
          <a:prstGeom prst="roundRect">
            <a:avLst>
              <a:gd name="adj" fmla="val 10526"/>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 name="PPT世界-4"/>
          <p:cNvGrpSpPr/>
          <p:nvPr/>
        </p:nvGrpSpPr>
        <p:grpSpPr>
          <a:xfrm>
            <a:off x="1182330" y="1779639"/>
            <a:ext cx="2905432" cy="4365523"/>
            <a:chOff x="1182330" y="1779639"/>
            <a:chExt cx="2905432" cy="4365523"/>
          </a:xfrm>
        </p:grpSpPr>
        <p:sp>
          <p:nvSpPr>
            <p:cNvPr id="14" name="PPT世界-4-1"/>
            <p:cNvSpPr/>
            <p:nvPr/>
          </p:nvSpPr>
          <p:spPr>
            <a:xfrm>
              <a:off x="1182330" y="1779639"/>
              <a:ext cx="2905432" cy="4365523"/>
            </a:xfrm>
            <a:prstGeom prst="roundRect">
              <a:avLst>
                <a:gd name="adj" fmla="val 2987"/>
              </a:avLst>
            </a:prstGeom>
            <a:noFill/>
            <a:ln w="25400" cap="flat" cmpd="sng" algn="ctr">
              <a:gradFill>
                <a:gsLst>
                  <a:gs pos="0">
                    <a:schemeClr val="accent1"/>
                  </a:gs>
                  <a:gs pos="100000">
                    <a:schemeClr val="accent1">
                      <a:alpha val="0"/>
                    </a:schemeClr>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6" name="PPT世界-4-2"/>
            <p:cNvSpPr txBox="1"/>
            <p:nvPr/>
          </p:nvSpPr>
          <p:spPr>
            <a:xfrm>
              <a:off x="1483535" y="2868019"/>
              <a:ext cx="2303022" cy="1259127"/>
            </a:xfrm>
            <a:prstGeom prst="rect">
              <a:avLst/>
            </a:prstGeom>
            <a:noFill/>
          </p:spPr>
          <p:txBody>
            <a:bodyPr wrap="square" lIns="0" tIns="0" rIns="0" bIns="0" rtlCol="0" anchor="t">
              <a:spAutoFit/>
            </a:bodyPr>
            <a:lstStyle/>
            <a:p>
              <a:pPr algn="ctr">
                <a:lnSpc>
                  <a:spcPct val="150000"/>
                </a:lnSpc>
                <a:defRPr/>
              </a:pPr>
              <a:r>
                <a:rPr kumimoji="0" lang="zh-CN" altLang="en-US" sz="14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sp>
          <p:nvSpPr>
            <p:cNvPr id="20" name="PPT世界-4-3"/>
            <p:cNvSpPr/>
            <p:nvPr/>
          </p:nvSpPr>
          <p:spPr>
            <a:xfrm>
              <a:off x="1483535" y="2073255"/>
              <a:ext cx="2303023" cy="476673"/>
            </a:xfrm>
            <a:prstGeom prst="rect">
              <a:avLst/>
            </a:prstGeom>
            <a:solidFill>
              <a:schemeClr val="accent1"/>
            </a:solid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1" name="PPT世界-4-4"/>
            <p:cNvSpPr txBox="1"/>
            <p:nvPr/>
          </p:nvSpPr>
          <p:spPr>
            <a:xfrm>
              <a:off x="1865605" y="2163009"/>
              <a:ext cx="1538883" cy="307777"/>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28" name="PPT世界-4-5"/>
            <p:cNvSpPr txBox="1"/>
            <p:nvPr/>
          </p:nvSpPr>
          <p:spPr>
            <a:xfrm>
              <a:off x="1711716" y="5498379"/>
              <a:ext cx="1846660" cy="369332"/>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118" name="PPT世界-4-6"/>
            <p:cNvSpPr txBox="1"/>
            <p:nvPr/>
          </p:nvSpPr>
          <p:spPr>
            <a:xfrm>
              <a:off x="1908912" y="4198868"/>
              <a:ext cx="1515158" cy="1446550"/>
            </a:xfrm>
            <a:prstGeom prst="rect">
              <a:avLst/>
            </a:prstGeom>
            <a:noFill/>
          </p:spPr>
          <p:txBody>
            <a:bodyPr wrap="none" rtlCol="0">
              <a:spAutoFit/>
            </a:bodyPr>
            <a:lstStyle>
              <a:defPPr>
                <a:defRPr lang="zh-CN"/>
              </a:defPPr>
              <a:lvl1pPr marR="0" lvl="0" indent="0" fontAlgn="auto">
                <a:lnSpc>
                  <a:spcPct val="100000"/>
                </a:lnSpc>
                <a:spcBef>
                  <a:spcPts val="0"/>
                </a:spcBef>
                <a:spcAft>
                  <a:spcPts val="0"/>
                </a:spcAft>
                <a:buClrTx/>
                <a:buSzTx/>
                <a:buFontTx/>
                <a:buNone/>
                <a:defRPr kumimoji="0" sz="6000" b="0" i="0" u="none" strike="noStrike" cap="none" spc="0" normalizeH="0" baseline="0">
                  <a:ln>
                    <a:noFill/>
                  </a:ln>
                  <a:solidFill>
                    <a:srgbClr val="362EF7">
                      <a:alpha val="23000"/>
                    </a:srgbClr>
                  </a:solidFill>
                  <a:effectLst/>
                  <a:uLnTx/>
                  <a:uFillTx/>
                  <a:latin typeface="OPPOSans L" panose="00020600040101010101" charset="-122"/>
                  <a:ea typeface="OPPOSans L" panose="00020600040101010101" charset="-122"/>
                </a:defRPr>
              </a:lvl1pPr>
            </a:lstStyle>
            <a:p>
              <a:pPr algn="ctr"/>
              <a:r>
                <a:rPr lang="en-US" altLang="zh-CN" sz="8800" dirty="0">
                  <a:gradFill>
                    <a:gsLst>
                      <a:gs pos="87000">
                        <a:schemeClr val="accent1">
                          <a:alpha val="0"/>
                        </a:schemeClr>
                      </a:gs>
                      <a:gs pos="0">
                        <a:schemeClr val="accent1">
                          <a:alpha val="20000"/>
                        </a:schemeClr>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8800" dirty="0">
                <a:gradFill>
                  <a:gsLst>
                    <a:gs pos="87000">
                      <a:schemeClr val="accent1">
                        <a:alpha val="0"/>
                      </a:schemeClr>
                    </a:gs>
                    <a:gs pos="0">
                      <a:schemeClr val="accent1">
                        <a:alpha val="20000"/>
                      </a:schemeClr>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11" name="PPT世界-5"/>
          <p:cNvGrpSpPr/>
          <p:nvPr/>
        </p:nvGrpSpPr>
        <p:grpSpPr>
          <a:xfrm>
            <a:off x="4303471" y="1317523"/>
            <a:ext cx="3716794" cy="4550188"/>
            <a:chOff x="4303471" y="1317523"/>
            <a:chExt cx="3716794" cy="4550188"/>
          </a:xfrm>
        </p:grpSpPr>
        <p:sp>
          <p:nvSpPr>
            <p:cNvPr id="13" name="PPT世界-5-1"/>
            <p:cNvSpPr/>
            <p:nvPr/>
          </p:nvSpPr>
          <p:spPr>
            <a:xfrm>
              <a:off x="4643285" y="1317523"/>
              <a:ext cx="2905432" cy="4365523"/>
            </a:xfrm>
            <a:prstGeom prst="roundRect">
              <a:avLst>
                <a:gd name="adj" fmla="val 2987"/>
              </a:avLst>
            </a:prstGeom>
            <a:noFill/>
            <a:ln w="25400" cap="flat" cmpd="sng" algn="ctr">
              <a:gradFill>
                <a:gsLst>
                  <a:gs pos="0">
                    <a:schemeClr val="accent3"/>
                  </a:gs>
                  <a:gs pos="100000">
                    <a:schemeClr val="accent3">
                      <a:alpha val="0"/>
                    </a:schemeClr>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7" name="PPT世界-5-2"/>
            <p:cNvSpPr txBox="1"/>
            <p:nvPr/>
          </p:nvSpPr>
          <p:spPr>
            <a:xfrm>
              <a:off x="4944490" y="2354483"/>
              <a:ext cx="2303022" cy="1582293"/>
            </a:xfrm>
            <a:prstGeom prst="rect">
              <a:avLst/>
            </a:prstGeom>
            <a:noFill/>
          </p:spPr>
          <p:txBody>
            <a:bodyPr wrap="square" lIns="0" tIns="0" rIns="0" bIns="0" rtlCol="0" anchor="t">
              <a:spAutoFit/>
            </a:bodyPr>
            <a:lstStyle/>
            <a:p>
              <a:pPr algn="ctr">
                <a:lnSpc>
                  <a:spcPct val="150000"/>
                </a:lnSpc>
                <a:defRPr/>
              </a:pPr>
              <a:r>
                <a:rPr kumimoji="0" lang="zh-CN" altLang="en-US" sz="14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单击此处键入文本单击单击此处键入文本单击单击此处键入文本单击单击此处键入文本单击单击此处键入文本单击单击此处键入文本</a:t>
              </a:r>
            </a:p>
          </p:txBody>
        </p:sp>
        <p:sp>
          <p:nvSpPr>
            <p:cNvPr id="23" name="PPT世界-5-3"/>
            <p:cNvSpPr/>
            <p:nvPr/>
          </p:nvSpPr>
          <p:spPr>
            <a:xfrm>
              <a:off x="4944490" y="1661407"/>
              <a:ext cx="2303023" cy="476673"/>
            </a:xfrm>
            <a:prstGeom prst="rect">
              <a:avLst/>
            </a:prstGeom>
            <a:solidFill>
              <a:schemeClr val="accent3"/>
            </a:solid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4" name="PPT世界-5-4"/>
            <p:cNvSpPr txBox="1"/>
            <p:nvPr/>
          </p:nvSpPr>
          <p:spPr>
            <a:xfrm>
              <a:off x="5326560" y="1751161"/>
              <a:ext cx="1538883" cy="307777"/>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29" name="PPT世界-5-5"/>
            <p:cNvSpPr txBox="1"/>
            <p:nvPr/>
          </p:nvSpPr>
          <p:spPr>
            <a:xfrm>
              <a:off x="5172671" y="5498379"/>
              <a:ext cx="1846660" cy="369332"/>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grpSp>
          <p:nvGrpSpPr>
            <p:cNvPr id="31" name="组合 30"/>
            <p:cNvGrpSpPr/>
            <p:nvPr/>
          </p:nvGrpSpPr>
          <p:grpSpPr>
            <a:xfrm>
              <a:off x="4303471" y="5556214"/>
              <a:ext cx="255840" cy="253662"/>
              <a:chOff x="5123530" y="2409288"/>
              <a:chExt cx="434586" cy="430887"/>
            </a:xfrm>
            <a:solidFill>
              <a:schemeClr val="accent1">
                <a:lumMod val="20000"/>
                <a:lumOff val="80000"/>
              </a:schemeClr>
            </a:solidFill>
          </p:grpSpPr>
          <p:sp>
            <p:nvSpPr>
              <p:cNvPr id="32" name="PPT世界-5-6"/>
              <p:cNvSpPr/>
              <p:nvPr/>
            </p:nvSpPr>
            <p:spPr>
              <a:xfrm>
                <a:off x="5123530" y="2409288"/>
                <a:ext cx="429731" cy="430887"/>
              </a:xfrm>
              <a:prstGeom prst="rect">
                <a:avLst/>
              </a:prstGeom>
              <a:grpFill/>
              <a:ln w="19050" cap="flat" cmpd="sng" algn="ctr">
                <a:solidFill>
                  <a:schemeClr val="tx1">
                    <a:lumMod val="95000"/>
                    <a:lumOff val="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33" name="PPT世界-5-7"/>
              <p:cNvCxnSpPr/>
              <p:nvPr/>
            </p:nvCxnSpPr>
            <p:spPr>
              <a:xfrm>
                <a:off x="5123530" y="2409288"/>
                <a:ext cx="429731" cy="430887"/>
              </a:xfrm>
              <a:prstGeom prst="line">
                <a:avLst/>
              </a:prstGeom>
              <a:grpFill/>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34" name="PPT世界-5-8"/>
              <p:cNvCxnSpPr/>
              <p:nvPr/>
            </p:nvCxnSpPr>
            <p:spPr>
              <a:xfrm flipH="1">
                <a:off x="5128385" y="2409288"/>
                <a:ext cx="429731" cy="430887"/>
              </a:xfrm>
              <a:prstGeom prst="line">
                <a:avLst/>
              </a:prstGeom>
              <a:grpFill/>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7764425" y="5556214"/>
              <a:ext cx="255840" cy="253662"/>
              <a:chOff x="5123530" y="2409288"/>
              <a:chExt cx="434586" cy="430887"/>
            </a:xfrm>
            <a:solidFill>
              <a:schemeClr val="accent1">
                <a:lumMod val="20000"/>
                <a:lumOff val="80000"/>
              </a:schemeClr>
            </a:solidFill>
          </p:grpSpPr>
          <p:sp>
            <p:nvSpPr>
              <p:cNvPr id="36" name="PPT世界-5-9"/>
              <p:cNvSpPr/>
              <p:nvPr/>
            </p:nvSpPr>
            <p:spPr>
              <a:xfrm>
                <a:off x="5123530" y="2409288"/>
                <a:ext cx="429731" cy="430887"/>
              </a:xfrm>
              <a:prstGeom prst="rect">
                <a:avLst/>
              </a:prstGeom>
              <a:grpFill/>
              <a:ln w="19050" cap="flat" cmpd="sng" algn="ctr">
                <a:solidFill>
                  <a:schemeClr val="tx1">
                    <a:lumMod val="95000"/>
                    <a:lumOff val="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37" name="PPT世界-5-10"/>
              <p:cNvCxnSpPr/>
              <p:nvPr/>
            </p:nvCxnSpPr>
            <p:spPr>
              <a:xfrm>
                <a:off x="5123530" y="2409288"/>
                <a:ext cx="429731" cy="430887"/>
              </a:xfrm>
              <a:prstGeom prst="line">
                <a:avLst/>
              </a:prstGeom>
              <a:grpFill/>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38" name="PPT世界-5-11"/>
              <p:cNvCxnSpPr/>
              <p:nvPr/>
            </p:nvCxnSpPr>
            <p:spPr>
              <a:xfrm flipH="1">
                <a:off x="5128385" y="2409288"/>
                <a:ext cx="429731" cy="430887"/>
              </a:xfrm>
              <a:prstGeom prst="line">
                <a:avLst/>
              </a:prstGeom>
              <a:grpFill/>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sp>
          <p:nvSpPr>
            <p:cNvPr id="119" name="PPT世界-5-12"/>
            <p:cNvSpPr txBox="1"/>
            <p:nvPr/>
          </p:nvSpPr>
          <p:spPr>
            <a:xfrm>
              <a:off x="5404287" y="4198868"/>
              <a:ext cx="1515159" cy="1446550"/>
            </a:xfrm>
            <a:prstGeom prst="rect">
              <a:avLst/>
            </a:prstGeom>
            <a:noFill/>
          </p:spPr>
          <p:txBody>
            <a:bodyPr wrap="none" rtlCol="0">
              <a:spAutoFit/>
            </a:bodyPr>
            <a:lstStyle>
              <a:defPPr>
                <a:defRPr lang="zh-CN"/>
              </a:defPPr>
              <a:lvl1pPr marR="0" lvl="0" indent="0" fontAlgn="auto">
                <a:lnSpc>
                  <a:spcPct val="100000"/>
                </a:lnSpc>
                <a:spcBef>
                  <a:spcPts val="0"/>
                </a:spcBef>
                <a:spcAft>
                  <a:spcPts val="0"/>
                </a:spcAft>
                <a:buClrTx/>
                <a:buSzTx/>
                <a:buFontTx/>
                <a:buNone/>
                <a:defRPr kumimoji="0" sz="6000" b="0" i="0" u="none" strike="noStrike" cap="none" spc="0" normalizeH="0" baseline="0">
                  <a:ln>
                    <a:noFill/>
                  </a:ln>
                  <a:solidFill>
                    <a:srgbClr val="362EF7">
                      <a:alpha val="23000"/>
                    </a:srgbClr>
                  </a:solidFill>
                  <a:effectLst/>
                  <a:uLnTx/>
                  <a:uFillTx/>
                  <a:latin typeface="OPPOSans L" panose="00020600040101010101" charset="-122"/>
                  <a:ea typeface="OPPOSans L" panose="00020600040101010101" charset="-122"/>
                </a:defRPr>
              </a:lvl1pPr>
            </a:lstStyle>
            <a:p>
              <a:pPr algn="ctr"/>
              <a:r>
                <a:rPr lang="en-US" altLang="zh-CN" sz="8800" dirty="0">
                  <a:gradFill>
                    <a:gsLst>
                      <a:gs pos="87000">
                        <a:schemeClr val="accent3">
                          <a:alpha val="0"/>
                        </a:schemeClr>
                      </a:gs>
                      <a:gs pos="0">
                        <a:schemeClr val="accent3">
                          <a:alpha val="20000"/>
                        </a:schemeClr>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8800" dirty="0">
                <a:gradFill>
                  <a:gsLst>
                    <a:gs pos="87000">
                      <a:schemeClr val="accent3">
                        <a:alpha val="0"/>
                      </a:schemeClr>
                    </a:gs>
                    <a:gs pos="0">
                      <a:schemeClr val="accent3">
                        <a:alpha val="20000"/>
                      </a:schemeClr>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19" name="PPT世界-6"/>
          <p:cNvGrpSpPr/>
          <p:nvPr/>
        </p:nvGrpSpPr>
        <p:grpSpPr>
          <a:xfrm>
            <a:off x="8104239" y="1779639"/>
            <a:ext cx="2905432" cy="4365523"/>
            <a:chOff x="8104239" y="1779639"/>
            <a:chExt cx="2905432" cy="4365523"/>
          </a:xfrm>
        </p:grpSpPr>
        <p:sp>
          <p:nvSpPr>
            <p:cNvPr id="15" name="PPT世界-6-1"/>
            <p:cNvSpPr/>
            <p:nvPr/>
          </p:nvSpPr>
          <p:spPr>
            <a:xfrm>
              <a:off x="8104239" y="1779639"/>
              <a:ext cx="2905432" cy="4365523"/>
            </a:xfrm>
            <a:prstGeom prst="roundRect">
              <a:avLst>
                <a:gd name="adj" fmla="val 2987"/>
              </a:avLst>
            </a:prstGeom>
            <a:noFill/>
            <a:ln w="25400" cap="flat" cmpd="sng" algn="ctr">
              <a:gradFill>
                <a:gsLst>
                  <a:gs pos="0">
                    <a:schemeClr val="accent1"/>
                  </a:gs>
                  <a:gs pos="100000">
                    <a:schemeClr val="accent1">
                      <a:alpha val="0"/>
                    </a:schemeClr>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8" name="PPT世界-6-2"/>
            <p:cNvSpPr txBox="1"/>
            <p:nvPr/>
          </p:nvSpPr>
          <p:spPr>
            <a:xfrm>
              <a:off x="8405444" y="2868019"/>
              <a:ext cx="2303022" cy="1259127"/>
            </a:xfrm>
            <a:prstGeom prst="rect">
              <a:avLst/>
            </a:prstGeom>
            <a:noFill/>
          </p:spPr>
          <p:txBody>
            <a:bodyPr wrap="square" lIns="0" tIns="0" rIns="0" bIns="0" rtlCol="0" anchor="t">
              <a:spAutoFit/>
            </a:bodyPr>
            <a:lstStyle/>
            <a:p>
              <a:pPr algn="ctr">
                <a:lnSpc>
                  <a:spcPct val="150000"/>
                </a:lnSpc>
                <a:defRPr/>
              </a:pPr>
              <a:r>
                <a:rPr kumimoji="0" lang="zh-CN" altLang="en-US" sz="14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sp>
          <p:nvSpPr>
            <p:cNvPr id="26" name="PPT世界-6-3"/>
            <p:cNvSpPr/>
            <p:nvPr/>
          </p:nvSpPr>
          <p:spPr>
            <a:xfrm>
              <a:off x="8405444" y="2073255"/>
              <a:ext cx="2303023" cy="476673"/>
            </a:xfrm>
            <a:prstGeom prst="rect">
              <a:avLst/>
            </a:prstGeom>
            <a:solidFill>
              <a:schemeClr val="accent1"/>
            </a:solid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7" name="PPT世界-6-4"/>
            <p:cNvSpPr txBox="1"/>
            <p:nvPr/>
          </p:nvSpPr>
          <p:spPr>
            <a:xfrm>
              <a:off x="8787514" y="2163009"/>
              <a:ext cx="1538883" cy="307777"/>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30" name="PPT世界-6-5"/>
            <p:cNvSpPr txBox="1"/>
            <p:nvPr/>
          </p:nvSpPr>
          <p:spPr>
            <a:xfrm>
              <a:off x="8633625" y="5498379"/>
              <a:ext cx="1846660" cy="369332"/>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120" name="PPT世界-6-6"/>
            <p:cNvSpPr txBox="1"/>
            <p:nvPr/>
          </p:nvSpPr>
          <p:spPr>
            <a:xfrm>
              <a:off x="8799376" y="4198868"/>
              <a:ext cx="1515159" cy="1446550"/>
            </a:xfrm>
            <a:prstGeom prst="rect">
              <a:avLst/>
            </a:prstGeom>
            <a:noFill/>
          </p:spPr>
          <p:txBody>
            <a:bodyPr wrap="none" rtlCol="0">
              <a:spAutoFit/>
            </a:bodyPr>
            <a:lstStyle>
              <a:defPPr>
                <a:defRPr lang="zh-CN"/>
              </a:defPPr>
              <a:lvl1pPr marR="0" lvl="0" indent="0" fontAlgn="auto">
                <a:lnSpc>
                  <a:spcPct val="100000"/>
                </a:lnSpc>
                <a:spcBef>
                  <a:spcPts val="0"/>
                </a:spcBef>
                <a:spcAft>
                  <a:spcPts val="0"/>
                </a:spcAft>
                <a:buClrTx/>
                <a:buSzTx/>
                <a:buFontTx/>
                <a:buNone/>
                <a:defRPr kumimoji="0" sz="6000" b="0" i="0" u="none" strike="noStrike" cap="none" spc="0" normalizeH="0" baseline="0">
                  <a:ln>
                    <a:noFill/>
                  </a:ln>
                  <a:solidFill>
                    <a:srgbClr val="362EF7">
                      <a:alpha val="23000"/>
                    </a:srgbClr>
                  </a:solidFill>
                  <a:effectLst/>
                  <a:uLnTx/>
                  <a:uFillTx/>
                  <a:latin typeface="OPPOSans L" panose="00020600040101010101" charset="-122"/>
                  <a:ea typeface="OPPOSans L" panose="00020600040101010101" charset="-122"/>
                </a:defRPr>
              </a:lvl1pPr>
            </a:lstStyle>
            <a:p>
              <a:pPr algn="ctr"/>
              <a:r>
                <a:rPr lang="en-US" altLang="zh-CN" sz="8800" dirty="0">
                  <a:gradFill>
                    <a:gsLst>
                      <a:gs pos="87000">
                        <a:schemeClr val="accent1">
                          <a:alpha val="0"/>
                        </a:schemeClr>
                      </a:gs>
                      <a:gs pos="0">
                        <a:schemeClr val="accent1">
                          <a:alpha val="20000"/>
                        </a:schemeClr>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8800" dirty="0">
                <a:gradFill>
                  <a:gsLst>
                    <a:gs pos="87000">
                      <a:schemeClr val="accent1">
                        <a:alpha val="0"/>
                      </a:schemeClr>
                    </a:gs>
                    <a:gs pos="0">
                      <a:schemeClr val="accent1">
                        <a:alpha val="20000"/>
                      </a:schemeClr>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anim calcmode="lin" valueType="num">
                                      <p:cBhvr>
                                        <p:cTn id="14" dur="500" fill="hold"/>
                                        <p:tgtEl>
                                          <p:spTgt spid="11"/>
                                        </p:tgtEl>
                                        <p:attrNameLst>
                                          <p:attrName>ppt_x</p:attrName>
                                        </p:attrNameLst>
                                      </p:cBhvr>
                                      <p:tavLst>
                                        <p:tav tm="0">
                                          <p:val>
                                            <p:strVal val="#ppt_x"/>
                                          </p:val>
                                        </p:tav>
                                        <p:tav tm="100000">
                                          <p:val>
                                            <p:strVal val="#ppt_x"/>
                                          </p:val>
                                        </p:tav>
                                      </p:tavLst>
                                    </p:anim>
                                    <p:anim calcmode="lin" valueType="num">
                                      <p:cBhvr>
                                        <p:cTn id="15" dur="5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anim calcmode="lin" valueType="num">
                                      <p:cBhvr>
                                        <p:cTn id="20" dur="500" fill="hold"/>
                                        <p:tgtEl>
                                          <p:spTgt spid="19"/>
                                        </p:tgtEl>
                                        <p:attrNameLst>
                                          <p:attrName>ppt_x</p:attrName>
                                        </p:attrNameLst>
                                      </p:cBhvr>
                                      <p:tavLst>
                                        <p:tav tm="0">
                                          <p:val>
                                            <p:strVal val="#ppt_x"/>
                                          </p:val>
                                        </p:tav>
                                        <p:tav tm="100000">
                                          <p:val>
                                            <p:strVal val="#ppt_x"/>
                                          </p:val>
                                        </p:tav>
                                      </p:tavLst>
                                    </p:anim>
                                    <p:anim calcmode="lin" valueType="num">
                                      <p:cBhvr>
                                        <p:cTn id="21"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3" name="PPT世界-2"/>
          <p:cNvGrpSpPr/>
          <p:nvPr/>
        </p:nvGrpSpPr>
        <p:grpSpPr>
          <a:xfrm>
            <a:off x="294423" y="200831"/>
            <a:ext cx="2439946" cy="956749"/>
            <a:chOff x="1025842" y="2288655"/>
            <a:chExt cx="2439946" cy="956749"/>
          </a:xfrm>
        </p:grpSpPr>
        <p:grpSp>
          <p:nvGrpSpPr>
            <p:cNvPr id="4" name="组合 3"/>
            <p:cNvGrpSpPr/>
            <p:nvPr/>
          </p:nvGrpSpPr>
          <p:grpSpPr>
            <a:xfrm>
              <a:off x="1622508" y="2479706"/>
              <a:ext cx="1843280" cy="538364"/>
              <a:chOff x="1183584" y="2830771"/>
              <a:chExt cx="1843280" cy="538364"/>
            </a:xfrm>
          </p:grpSpPr>
          <p:sp>
            <p:nvSpPr>
              <p:cNvPr id="9" name="PPT世界-2-1"/>
              <p:cNvSpPr/>
              <p:nvPr/>
            </p:nvSpPr>
            <p:spPr>
              <a:xfrm>
                <a:off x="1183584" y="2830771"/>
                <a:ext cx="1843280" cy="538364"/>
              </a:xfrm>
              <a:custGeom>
                <a:avLst/>
                <a:gdLst>
                  <a:gd name="connsiteX0" fmla="*/ 0 w 4955211"/>
                  <a:gd name="connsiteY0" fmla="*/ 0 h 1148039"/>
                  <a:gd name="connsiteX1" fmla="*/ 4955212 w 4955211"/>
                  <a:gd name="connsiteY1" fmla="*/ 80688 h 1148039"/>
                  <a:gd name="connsiteX2" fmla="*/ 4955212 w 4955211"/>
                  <a:gd name="connsiteY2" fmla="*/ 1148040 h 1148039"/>
                  <a:gd name="connsiteX3" fmla="*/ 0 w 4955211"/>
                  <a:gd name="connsiteY3" fmla="*/ 1067332 h 1148039"/>
                  <a:gd name="connsiteX4" fmla="*/ 0 w 4955211"/>
                  <a:gd name="connsiteY4" fmla="*/ 0 h 1148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5211" h="1148039">
                    <a:moveTo>
                      <a:pt x="0" y="0"/>
                    </a:moveTo>
                    <a:lnTo>
                      <a:pt x="4955212" y="80688"/>
                    </a:lnTo>
                    <a:lnTo>
                      <a:pt x="4955212" y="1148040"/>
                    </a:lnTo>
                    <a:lnTo>
                      <a:pt x="0" y="1067332"/>
                    </a:lnTo>
                    <a:lnTo>
                      <a:pt x="0" y="0"/>
                    </a:lnTo>
                    <a:close/>
                  </a:path>
                </a:pathLst>
              </a:custGeom>
              <a:solidFill>
                <a:schemeClr val="accent3"/>
              </a:solidFill>
              <a:ln w="3429" cap="flat">
                <a:noFill/>
                <a:prstDash val="solid"/>
                <a:miter/>
              </a:ln>
            </p:spPr>
            <p:txBody>
              <a:bodyPr rtlCol="0" anchor="ctr"/>
              <a:lstStyle/>
              <a:p>
                <a:endParaRPr lang="zh-CN" altLang="en-US" sz="900">
                  <a:cs typeface="思源黑体 CN Bold" panose="020B0800000000000000" pitchFamily="34" charset="-122"/>
                </a:endParaRPr>
              </a:p>
            </p:txBody>
          </p:sp>
          <p:sp>
            <p:nvSpPr>
              <p:cNvPr id="10" name="PPT世界-2-2"/>
              <p:cNvSpPr txBox="1"/>
              <p:nvPr/>
            </p:nvSpPr>
            <p:spPr>
              <a:xfrm flipH="1">
                <a:off x="1361667" y="2878100"/>
                <a:ext cx="1522382" cy="461665"/>
              </a:xfrm>
              <a:prstGeom prst="rect">
                <a:avLst/>
              </a:prstGeom>
              <a:noFill/>
            </p:spPr>
            <p:txBody>
              <a:bodyPr wrap="square">
                <a:spAutoFit/>
              </a:bodyPr>
              <a:lstStyle/>
              <a:p>
                <a:pPr algn="ctr">
                  <a:defRPr/>
                </a:pPr>
                <a:r>
                  <a:rPr lang="zh-CN" altLang="en-US" sz="2400" kern="0" dirty="0">
                    <a:ln w="12700">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工作概述</a:t>
                </a:r>
              </a:p>
            </p:txBody>
          </p:sp>
        </p:grpSp>
        <p:sp>
          <p:nvSpPr>
            <p:cNvPr id="5" name="PPT世界-2-3"/>
            <p:cNvSpPr/>
            <p:nvPr/>
          </p:nvSpPr>
          <p:spPr>
            <a:xfrm>
              <a:off x="1025842" y="2288655"/>
              <a:ext cx="782248" cy="542116"/>
            </a:xfrm>
            <a:custGeom>
              <a:avLst/>
              <a:gdLst>
                <a:gd name="connsiteX0" fmla="*/ 0 w 4090080"/>
                <a:gd name="connsiteY0" fmla="*/ 58347 h 1126734"/>
                <a:gd name="connsiteX1" fmla="*/ 4090080 w 4090080"/>
                <a:gd name="connsiteY1" fmla="*/ 0 h 1126734"/>
                <a:gd name="connsiteX2" fmla="*/ 4090080 w 4090080"/>
                <a:gd name="connsiteY2" fmla="*/ 1068387 h 1126734"/>
                <a:gd name="connsiteX3" fmla="*/ 0 w 4090080"/>
                <a:gd name="connsiteY3" fmla="*/ 1126735 h 1126734"/>
                <a:gd name="connsiteX4" fmla="*/ 0 w 4090080"/>
                <a:gd name="connsiteY4" fmla="*/ 58347 h 1126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0080" h="1126734">
                  <a:moveTo>
                    <a:pt x="0" y="58347"/>
                  </a:moveTo>
                  <a:lnTo>
                    <a:pt x="4090080" y="0"/>
                  </a:lnTo>
                  <a:lnTo>
                    <a:pt x="4090080" y="1068387"/>
                  </a:lnTo>
                  <a:lnTo>
                    <a:pt x="0" y="1126735"/>
                  </a:lnTo>
                  <a:lnTo>
                    <a:pt x="0" y="58347"/>
                  </a:lnTo>
                  <a:close/>
                </a:path>
              </a:pathLst>
            </a:custGeom>
            <a:solidFill>
              <a:schemeClr val="accent1"/>
            </a:solidFill>
            <a:ln w="3429" cap="flat">
              <a:noFill/>
              <a:prstDash val="solid"/>
              <a:miter/>
            </a:ln>
          </p:spPr>
          <p:txBody>
            <a:bodyPr rtlCol="0" anchor="ctr"/>
            <a:lstStyle/>
            <a:p>
              <a:endParaRPr lang="zh-CN" altLang="en-US" sz="900">
                <a:cs typeface="思源黑体 CN Bold" panose="020B0800000000000000" pitchFamily="34" charset="-122"/>
              </a:endParaRPr>
            </a:p>
          </p:txBody>
        </p:sp>
        <p:sp>
          <p:nvSpPr>
            <p:cNvPr id="6" name="PPT世界-2-4"/>
            <p:cNvSpPr txBox="1"/>
            <p:nvPr/>
          </p:nvSpPr>
          <p:spPr>
            <a:xfrm rot="60000" flipH="1">
              <a:off x="1678529" y="3029960"/>
              <a:ext cx="1766508" cy="215444"/>
            </a:xfrm>
            <a:prstGeom prst="rect">
              <a:avLst/>
            </a:prstGeom>
            <a:noFill/>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w="12700">
                    <a:noFill/>
                  </a:ln>
                  <a:solidFill>
                    <a:srgbClr val="262008"/>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JOB OVERVIEW</a:t>
              </a:r>
            </a:p>
          </p:txBody>
        </p:sp>
        <p:sp>
          <p:nvSpPr>
            <p:cNvPr id="8" name="PPT世界-2-5"/>
            <p:cNvSpPr txBox="1"/>
            <p:nvPr/>
          </p:nvSpPr>
          <p:spPr>
            <a:xfrm rot="21540000" flipH="1">
              <a:off x="1081346" y="2301734"/>
              <a:ext cx="671240" cy="523220"/>
            </a:xfrm>
            <a:prstGeom prst="rect">
              <a:avLst/>
            </a:prstGeom>
            <a:noFill/>
          </p:spPr>
          <p:txBody>
            <a:bodyPr wrap="square">
              <a:spAutoFit/>
            </a:bodyPr>
            <a:lstStyle/>
            <a:p>
              <a:pPr algn="ctr">
                <a:defRPr/>
              </a:pPr>
              <a:r>
                <a:rPr lang="en-US" altLang="zh-CN" sz="28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28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11" name="PPT世界-3"/>
          <p:cNvGrpSpPr/>
          <p:nvPr/>
        </p:nvGrpSpPr>
        <p:grpSpPr>
          <a:xfrm>
            <a:off x="0" y="3109031"/>
            <a:ext cx="7015413" cy="2976910"/>
            <a:chOff x="0" y="3011146"/>
            <a:chExt cx="7015413" cy="2976910"/>
          </a:xfrm>
        </p:grpSpPr>
        <p:sp>
          <p:nvSpPr>
            <p:cNvPr id="12" name="PPT世界-3-1"/>
            <p:cNvSpPr/>
            <p:nvPr/>
          </p:nvSpPr>
          <p:spPr>
            <a:xfrm flipH="1">
              <a:off x="0" y="3011146"/>
              <a:ext cx="7015413" cy="2976910"/>
            </a:xfrm>
            <a:custGeom>
              <a:avLst/>
              <a:gdLst>
                <a:gd name="connsiteX0" fmla="*/ 7015413 w 7015413"/>
                <a:gd name="connsiteY0" fmla="*/ 445750 h 2976910"/>
                <a:gd name="connsiteX1" fmla="*/ 415681 w 7015413"/>
                <a:gd name="connsiteY1" fmla="*/ 445750 h 2976910"/>
                <a:gd name="connsiteX2" fmla="*/ 415681 w 7015413"/>
                <a:gd name="connsiteY2" fmla="*/ 2976910 h 2976910"/>
                <a:gd name="connsiteX3" fmla="*/ 7015413 w 7015413"/>
                <a:gd name="connsiteY3" fmla="*/ 2976910 h 2976910"/>
                <a:gd name="connsiteX4" fmla="*/ 0 w 7015413"/>
                <a:gd name="connsiteY4" fmla="*/ 0 h 2976910"/>
                <a:gd name="connsiteX5" fmla="*/ 0 w 7015413"/>
                <a:gd name="connsiteY5" fmla="*/ 1 h 2976910"/>
                <a:gd name="connsiteX6" fmla="*/ 0 w 7015413"/>
                <a:gd name="connsiteY6" fmla="*/ 1 h 2976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15413" h="2976910">
                  <a:moveTo>
                    <a:pt x="7015413" y="445750"/>
                  </a:moveTo>
                  <a:lnTo>
                    <a:pt x="415681" y="445750"/>
                  </a:lnTo>
                  <a:lnTo>
                    <a:pt x="415681" y="2976910"/>
                  </a:lnTo>
                  <a:lnTo>
                    <a:pt x="7015413" y="2976910"/>
                  </a:lnTo>
                  <a:close/>
                  <a:moveTo>
                    <a:pt x="0" y="0"/>
                  </a:moveTo>
                  <a:lnTo>
                    <a:pt x="0" y="1"/>
                  </a:lnTo>
                  <a:lnTo>
                    <a:pt x="0" y="1"/>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 name="PPT世界-3-2"/>
            <p:cNvSpPr/>
            <p:nvPr/>
          </p:nvSpPr>
          <p:spPr>
            <a:xfrm flipH="1">
              <a:off x="5097510" y="4352594"/>
              <a:ext cx="1207360" cy="12073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4" name="PPT世界-3-3"/>
            <p:cNvSpPr txBox="1"/>
            <p:nvPr/>
          </p:nvSpPr>
          <p:spPr>
            <a:xfrm flipH="1">
              <a:off x="5336570" y="4633109"/>
              <a:ext cx="785813"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144EAE"/>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rPr>
                <a:t>标题文字</a:t>
              </a:r>
            </a:p>
          </p:txBody>
        </p:sp>
        <p:sp>
          <p:nvSpPr>
            <p:cNvPr id="15" name="PPT世界-3-4"/>
            <p:cNvSpPr txBox="1"/>
            <p:nvPr/>
          </p:nvSpPr>
          <p:spPr>
            <a:xfrm flipH="1">
              <a:off x="1707655" y="3614166"/>
              <a:ext cx="304273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Arial" panose="020B0604020202020204" pitchFamily="34" charset="0"/>
                </a:rPr>
                <a:t>标题文字添加</a:t>
              </a:r>
            </a:p>
          </p:txBody>
        </p:sp>
        <p:sp>
          <p:nvSpPr>
            <p:cNvPr id="16" name="PPT世界-3-5"/>
            <p:cNvSpPr/>
            <p:nvPr/>
          </p:nvSpPr>
          <p:spPr>
            <a:xfrm flipH="1">
              <a:off x="3543030" y="4352594"/>
              <a:ext cx="1207360" cy="12073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 name="PPT世界-3-6"/>
            <p:cNvSpPr txBox="1"/>
            <p:nvPr/>
          </p:nvSpPr>
          <p:spPr>
            <a:xfrm flipH="1">
              <a:off x="3753803" y="4633109"/>
              <a:ext cx="785813"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144EAE"/>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rPr>
                <a:t>标题文字</a:t>
              </a:r>
            </a:p>
          </p:txBody>
        </p:sp>
        <p:sp>
          <p:nvSpPr>
            <p:cNvPr id="18" name="PPT世界-3-7"/>
            <p:cNvSpPr/>
            <p:nvPr/>
          </p:nvSpPr>
          <p:spPr>
            <a:xfrm flipH="1">
              <a:off x="1988550" y="4352594"/>
              <a:ext cx="1207360" cy="12073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9" name="PPT世界-3-8"/>
            <p:cNvSpPr txBox="1"/>
            <p:nvPr/>
          </p:nvSpPr>
          <p:spPr>
            <a:xfrm flipH="1">
              <a:off x="2199323" y="4633109"/>
              <a:ext cx="785813"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144EAE"/>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rPr>
                <a:t>标题文字</a:t>
              </a:r>
            </a:p>
          </p:txBody>
        </p:sp>
        <p:sp>
          <p:nvSpPr>
            <p:cNvPr id="20" name="PPT世界-3-9"/>
            <p:cNvSpPr/>
            <p:nvPr/>
          </p:nvSpPr>
          <p:spPr>
            <a:xfrm flipH="1">
              <a:off x="434070" y="4352594"/>
              <a:ext cx="1207360" cy="12073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1" name="PPT世界-3-10"/>
            <p:cNvSpPr txBox="1"/>
            <p:nvPr/>
          </p:nvSpPr>
          <p:spPr>
            <a:xfrm flipH="1">
              <a:off x="644843" y="4633109"/>
              <a:ext cx="785813"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144EAE"/>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rPr>
                <a:t>标题文字</a:t>
              </a:r>
            </a:p>
          </p:txBody>
        </p:sp>
      </p:grpSp>
      <p:grpSp>
        <p:nvGrpSpPr>
          <p:cNvPr id="22" name="PPT世界-4"/>
          <p:cNvGrpSpPr/>
          <p:nvPr/>
        </p:nvGrpSpPr>
        <p:grpSpPr>
          <a:xfrm>
            <a:off x="880973" y="1551404"/>
            <a:ext cx="5876387" cy="1432149"/>
            <a:chOff x="880973" y="1453519"/>
            <a:chExt cx="5876387" cy="1432149"/>
          </a:xfrm>
        </p:grpSpPr>
        <p:grpSp>
          <p:nvGrpSpPr>
            <p:cNvPr id="23" name="组合 22"/>
            <p:cNvGrpSpPr/>
            <p:nvPr/>
          </p:nvGrpSpPr>
          <p:grpSpPr>
            <a:xfrm>
              <a:off x="880973" y="1453519"/>
              <a:ext cx="3022969" cy="1432149"/>
              <a:chOff x="880973" y="1453519"/>
              <a:chExt cx="3022969" cy="1432149"/>
            </a:xfrm>
          </p:grpSpPr>
          <p:sp>
            <p:nvSpPr>
              <p:cNvPr id="27" name="PPT世界-4-1"/>
              <p:cNvSpPr txBox="1"/>
              <p:nvPr/>
            </p:nvSpPr>
            <p:spPr>
              <a:xfrm>
                <a:off x="880973" y="1453519"/>
                <a:ext cx="1723549"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8" name="PPT世界-4-2"/>
              <p:cNvSpPr txBox="1"/>
              <p:nvPr/>
            </p:nvSpPr>
            <p:spPr>
              <a:xfrm>
                <a:off x="880974" y="1857373"/>
                <a:ext cx="3022968" cy="1028295"/>
              </a:xfrm>
              <a:prstGeom prst="rect">
                <a:avLst/>
              </a:prstGeom>
              <a:noFill/>
            </p:spPr>
            <p:txBody>
              <a:bodyPr wrap="square">
                <a:spAutoFit/>
              </a:bodyPr>
              <a:lstStyle>
                <a:defPPr>
                  <a:defRPr lang="zh-CN"/>
                </a:defPPr>
                <a:lvl1pPr>
                  <a:lnSpc>
                    <a:spcPct val="130000"/>
                  </a:lnSpc>
                  <a:defRPr sz="1400" b="1" spc="120">
                    <a:solidFill>
                      <a:schemeClr val="accent1">
                        <a:lumMod val="50000"/>
                      </a:schemeClr>
                    </a:solidFill>
                    <a:effectLst/>
                    <a:latin typeface="+mn-ea"/>
                    <a:cs typeface="Times New Roman" panose="02020603050405020304" pitchFamily="18" charset="0"/>
                  </a:defRPr>
                </a:lvl1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单击此处键入文本单击单击此处键入文本单击单击此处键入文本单击单击此处键键入文本单击。</a:t>
                </a:r>
                <a:endParaRPr kumimoji="0" lang="zh-CN"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24" name="组合 23"/>
            <p:cNvGrpSpPr/>
            <p:nvPr/>
          </p:nvGrpSpPr>
          <p:grpSpPr>
            <a:xfrm>
              <a:off x="4411797" y="1453519"/>
              <a:ext cx="2345563" cy="1432149"/>
              <a:chOff x="4411797" y="1453519"/>
              <a:chExt cx="2345563" cy="1432149"/>
            </a:xfrm>
          </p:grpSpPr>
          <p:sp>
            <p:nvSpPr>
              <p:cNvPr id="25" name="PPT世界-4-3"/>
              <p:cNvSpPr txBox="1"/>
              <p:nvPr/>
            </p:nvSpPr>
            <p:spPr>
              <a:xfrm>
                <a:off x="4411797" y="1453519"/>
                <a:ext cx="1723549"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6" name="PPT世界-4-4"/>
              <p:cNvSpPr txBox="1"/>
              <p:nvPr/>
            </p:nvSpPr>
            <p:spPr>
              <a:xfrm>
                <a:off x="4411797" y="1857373"/>
                <a:ext cx="2345563" cy="1028295"/>
              </a:xfrm>
              <a:prstGeom prst="rect">
                <a:avLst/>
              </a:prstGeom>
              <a:noFill/>
            </p:spPr>
            <p:txBody>
              <a:bodyPr wrap="square">
                <a:spAutoFit/>
              </a:bodyPr>
              <a:lstStyle>
                <a:defPPr>
                  <a:defRPr lang="zh-CN"/>
                </a:defPPr>
                <a:lvl1pPr>
                  <a:lnSpc>
                    <a:spcPct val="130000"/>
                  </a:lnSpc>
                  <a:defRPr sz="1400" b="1" spc="120">
                    <a:solidFill>
                      <a:schemeClr val="accent1">
                        <a:lumMod val="50000"/>
                      </a:schemeClr>
                    </a:solidFill>
                    <a:effectLst/>
                    <a:latin typeface="+mn-ea"/>
                    <a:cs typeface="Times New Roman" panose="02020603050405020304" pitchFamily="18" charset="0"/>
                  </a:defRPr>
                </a:lvl1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单击此处键入文本单击单击此处键入文本单击单击此处键入文本单击。</a:t>
                </a:r>
                <a:endParaRPr kumimoji="0" lang="zh-CN"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grpSp>
        <p:nvGrpSpPr>
          <p:cNvPr id="29" name="PPT世界-5"/>
          <p:cNvGrpSpPr/>
          <p:nvPr/>
        </p:nvGrpSpPr>
        <p:grpSpPr>
          <a:xfrm>
            <a:off x="6599732" y="1024622"/>
            <a:ext cx="5611569" cy="5632547"/>
            <a:chOff x="6599732" y="1024622"/>
            <a:chExt cx="5611569" cy="5632547"/>
          </a:xfrm>
        </p:grpSpPr>
        <p:sp>
          <p:nvSpPr>
            <p:cNvPr id="30" name="PPT世界-5-1"/>
            <p:cNvSpPr/>
            <p:nvPr/>
          </p:nvSpPr>
          <p:spPr>
            <a:xfrm flipH="1">
              <a:off x="6599732" y="3234510"/>
              <a:ext cx="5611569" cy="3422659"/>
            </a:xfrm>
            <a:custGeom>
              <a:avLst/>
              <a:gdLst>
                <a:gd name="connsiteX0" fmla="*/ 0 w 5372100"/>
                <a:gd name="connsiteY0" fmla="*/ 0 h 3276600"/>
                <a:gd name="connsiteX1" fmla="*/ 5016491 w 5372100"/>
                <a:gd name="connsiteY1" fmla="*/ 0 h 3276600"/>
                <a:gd name="connsiteX2" fmla="*/ 5372100 w 5372100"/>
                <a:gd name="connsiteY2" fmla="*/ 355609 h 3276600"/>
                <a:gd name="connsiteX3" fmla="*/ 5372100 w 5372100"/>
                <a:gd name="connsiteY3" fmla="*/ 2920991 h 3276600"/>
                <a:gd name="connsiteX4" fmla="*/ 5016491 w 5372100"/>
                <a:gd name="connsiteY4" fmla="*/ 3276600 h 3276600"/>
                <a:gd name="connsiteX5" fmla="*/ 0 w 5372100"/>
                <a:gd name="connsiteY5" fmla="*/ 3276600 h 327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72100" h="3276600">
                  <a:moveTo>
                    <a:pt x="0" y="0"/>
                  </a:moveTo>
                  <a:lnTo>
                    <a:pt x="5016491" y="0"/>
                  </a:lnTo>
                  <a:cubicBezTo>
                    <a:pt x="5212888" y="0"/>
                    <a:pt x="5372100" y="159212"/>
                    <a:pt x="5372100" y="355609"/>
                  </a:cubicBezTo>
                  <a:lnTo>
                    <a:pt x="5372100" y="2920991"/>
                  </a:lnTo>
                  <a:cubicBezTo>
                    <a:pt x="5372100" y="3117388"/>
                    <a:pt x="5212888" y="3276600"/>
                    <a:pt x="5016491" y="3276600"/>
                  </a:cubicBezTo>
                  <a:lnTo>
                    <a:pt x="0" y="32766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2" name="组合 1"/>
            <p:cNvGrpSpPr/>
            <p:nvPr/>
          </p:nvGrpSpPr>
          <p:grpSpPr>
            <a:xfrm>
              <a:off x="7636976" y="1024622"/>
              <a:ext cx="3918502" cy="5007678"/>
              <a:chOff x="1540935" y="662441"/>
              <a:chExt cx="4062317" cy="5191468"/>
            </a:xfrm>
          </p:grpSpPr>
          <p:pic>
            <p:nvPicPr>
              <p:cNvPr id="86" name="PPT世界-5-2" descr="图片包含 室内, 灯光, 桌子, 大&#10;&#10;描述已自动生成"/>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10000"/>
                        </a14:imgEffect>
                      </a14:imgLayer>
                    </a14:imgProps>
                  </a:ext>
                </a:extLst>
              </a:blip>
              <a:srcRect/>
              <a:stretch>
                <a:fillRect/>
              </a:stretch>
            </p:blipFill>
            <p:spPr>
              <a:xfrm flipH="1">
                <a:off x="1540935" y="843078"/>
                <a:ext cx="3545063" cy="5010831"/>
              </a:xfrm>
              <a:custGeom>
                <a:avLst/>
                <a:gdLst>
                  <a:gd name="connsiteX0" fmla="*/ 283077 w 4532097"/>
                  <a:gd name="connsiteY0" fmla="*/ 0 h 4223769"/>
                  <a:gd name="connsiteX1" fmla="*/ 4249020 w 4532097"/>
                  <a:gd name="connsiteY1" fmla="*/ 0 h 4223769"/>
                  <a:gd name="connsiteX2" fmla="*/ 4532097 w 4532097"/>
                  <a:gd name="connsiteY2" fmla="*/ 283077 h 4223769"/>
                  <a:gd name="connsiteX3" fmla="*/ 4532097 w 4532097"/>
                  <a:gd name="connsiteY3" fmla="*/ 3940692 h 4223769"/>
                  <a:gd name="connsiteX4" fmla="*/ 4249020 w 4532097"/>
                  <a:gd name="connsiteY4" fmla="*/ 4223769 h 4223769"/>
                  <a:gd name="connsiteX5" fmla="*/ 283077 w 4532097"/>
                  <a:gd name="connsiteY5" fmla="*/ 4223769 h 4223769"/>
                  <a:gd name="connsiteX6" fmla="*/ 0 w 4532097"/>
                  <a:gd name="connsiteY6" fmla="*/ 3940692 h 4223769"/>
                  <a:gd name="connsiteX7" fmla="*/ 0 w 4532097"/>
                  <a:gd name="connsiteY7" fmla="*/ 283077 h 4223769"/>
                  <a:gd name="connsiteX8" fmla="*/ 283077 w 4532097"/>
                  <a:gd name="connsiteY8" fmla="*/ 0 h 422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32097" h="4223769">
                    <a:moveTo>
                      <a:pt x="283077" y="0"/>
                    </a:moveTo>
                    <a:lnTo>
                      <a:pt x="4249020" y="0"/>
                    </a:lnTo>
                    <a:cubicBezTo>
                      <a:pt x="4405359" y="0"/>
                      <a:pt x="4532097" y="126738"/>
                      <a:pt x="4532097" y="283077"/>
                    </a:cubicBezTo>
                    <a:lnTo>
                      <a:pt x="4532097" y="3940692"/>
                    </a:lnTo>
                    <a:cubicBezTo>
                      <a:pt x="4532097" y="4097031"/>
                      <a:pt x="4405359" y="4223769"/>
                      <a:pt x="4249020" y="4223769"/>
                    </a:cubicBezTo>
                    <a:lnTo>
                      <a:pt x="283077" y="4223769"/>
                    </a:lnTo>
                    <a:cubicBezTo>
                      <a:pt x="126738" y="4223769"/>
                      <a:pt x="0" y="4097031"/>
                      <a:pt x="0" y="3940692"/>
                    </a:cubicBezTo>
                    <a:lnTo>
                      <a:pt x="0" y="283077"/>
                    </a:lnTo>
                    <a:cubicBezTo>
                      <a:pt x="0" y="126738"/>
                      <a:pt x="126738" y="0"/>
                      <a:pt x="283077" y="0"/>
                    </a:cubicBezTo>
                    <a:close/>
                  </a:path>
                </a:pathLst>
              </a:custGeom>
              <a:ln w="31750">
                <a:solidFill>
                  <a:schemeClr val="bg1"/>
                </a:solidFill>
              </a:ln>
              <a:effectLst>
                <a:outerShdw dist="165100" dir="2700000" algn="ctr" rotWithShape="0">
                  <a:schemeClr val="accent1"/>
                </a:outerShdw>
              </a:effectLst>
            </p:spPr>
          </p:pic>
          <p:sp>
            <p:nvSpPr>
              <p:cNvPr id="87" name="PPT世界-5-3"/>
              <p:cNvSpPr/>
              <p:nvPr/>
            </p:nvSpPr>
            <p:spPr>
              <a:xfrm>
                <a:off x="4450324" y="662441"/>
                <a:ext cx="1152928" cy="1152928"/>
              </a:xfrm>
              <a:prstGeom prst="donut">
                <a:avLst>
                  <a:gd name="adj" fmla="val 2094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anim calcmode="lin" valueType="num">
                                      <p:cBhvr>
                                        <p:cTn id="8" dur="500" fill="hold"/>
                                        <p:tgtEl>
                                          <p:spTgt spid="22"/>
                                        </p:tgtEl>
                                        <p:attrNameLst>
                                          <p:attrName>ppt_x</p:attrName>
                                        </p:attrNameLst>
                                      </p:cBhvr>
                                      <p:tavLst>
                                        <p:tav tm="0">
                                          <p:val>
                                            <p:strVal val="#ppt_x"/>
                                          </p:val>
                                        </p:tav>
                                        <p:tav tm="100000">
                                          <p:val>
                                            <p:strVal val="#ppt_x"/>
                                          </p:val>
                                        </p:tav>
                                      </p:tavLst>
                                    </p:anim>
                                    <p:anim calcmode="lin" valueType="num">
                                      <p:cBhvr>
                                        <p:cTn id="9" dur="5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anim calcmode="lin" valueType="num">
                                      <p:cBhvr>
                                        <p:cTn id="14" dur="500" fill="hold"/>
                                        <p:tgtEl>
                                          <p:spTgt spid="11"/>
                                        </p:tgtEl>
                                        <p:attrNameLst>
                                          <p:attrName>ppt_x</p:attrName>
                                        </p:attrNameLst>
                                      </p:cBhvr>
                                      <p:tavLst>
                                        <p:tav tm="0">
                                          <p:val>
                                            <p:strVal val="#ppt_x"/>
                                          </p:val>
                                        </p:tav>
                                        <p:tav tm="100000">
                                          <p:val>
                                            <p:strVal val="#ppt_x"/>
                                          </p:val>
                                        </p:tav>
                                      </p:tavLst>
                                    </p:anim>
                                    <p:anim calcmode="lin" valueType="num">
                                      <p:cBhvr>
                                        <p:cTn id="15" dur="5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anim calcmode="lin" valueType="num">
                                      <p:cBhvr>
                                        <p:cTn id="20" dur="500" fill="hold"/>
                                        <p:tgtEl>
                                          <p:spTgt spid="29"/>
                                        </p:tgtEl>
                                        <p:attrNameLst>
                                          <p:attrName>ppt_x</p:attrName>
                                        </p:attrNameLst>
                                      </p:cBhvr>
                                      <p:tavLst>
                                        <p:tav tm="0">
                                          <p:val>
                                            <p:strVal val="#ppt_x"/>
                                          </p:val>
                                        </p:tav>
                                        <p:tav tm="100000">
                                          <p:val>
                                            <p:strVal val="#ppt_x"/>
                                          </p:val>
                                        </p:tav>
                                      </p:tavLst>
                                    </p:anim>
                                    <p:anim calcmode="lin" valueType="num">
                                      <p:cBhvr>
                                        <p:cTn id="21"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3" name="PPT世界-2"/>
          <p:cNvGrpSpPr/>
          <p:nvPr/>
        </p:nvGrpSpPr>
        <p:grpSpPr>
          <a:xfrm>
            <a:off x="294423" y="200831"/>
            <a:ext cx="2439946" cy="956749"/>
            <a:chOff x="1025842" y="2288655"/>
            <a:chExt cx="2439946" cy="956749"/>
          </a:xfrm>
        </p:grpSpPr>
        <p:grpSp>
          <p:nvGrpSpPr>
            <p:cNvPr id="4" name="组合 3"/>
            <p:cNvGrpSpPr/>
            <p:nvPr/>
          </p:nvGrpSpPr>
          <p:grpSpPr>
            <a:xfrm>
              <a:off x="1622508" y="2479706"/>
              <a:ext cx="1843280" cy="538364"/>
              <a:chOff x="1183584" y="2830771"/>
              <a:chExt cx="1843280" cy="538364"/>
            </a:xfrm>
          </p:grpSpPr>
          <p:sp>
            <p:nvSpPr>
              <p:cNvPr id="9" name="PPT世界-2-1"/>
              <p:cNvSpPr/>
              <p:nvPr/>
            </p:nvSpPr>
            <p:spPr>
              <a:xfrm>
                <a:off x="1183584" y="2830771"/>
                <a:ext cx="1843280" cy="538364"/>
              </a:xfrm>
              <a:custGeom>
                <a:avLst/>
                <a:gdLst>
                  <a:gd name="connsiteX0" fmla="*/ 0 w 4955211"/>
                  <a:gd name="connsiteY0" fmla="*/ 0 h 1148039"/>
                  <a:gd name="connsiteX1" fmla="*/ 4955212 w 4955211"/>
                  <a:gd name="connsiteY1" fmla="*/ 80688 h 1148039"/>
                  <a:gd name="connsiteX2" fmla="*/ 4955212 w 4955211"/>
                  <a:gd name="connsiteY2" fmla="*/ 1148040 h 1148039"/>
                  <a:gd name="connsiteX3" fmla="*/ 0 w 4955211"/>
                  <a:gd name="connsiteY3" fmla="*/ 1067332 h 1148039"/>
                  <a:gd name="connsiteX4" fmla="*/ 0 w 4955211"/>
                  <a:gd name="connsiteY4" fmla="*/ 0 h 1148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5211" h="1148039">
                    <a:moveTo>
                      <a:pt x="0" y="0"/>
                    </a:moveTo>
                    <a:lnTo>
                      <a:pt x="4955212" y="80688"/>
                    </a:lnTo>
                    <a:lnTo>
                      <a:pt x="4955212" y="1148040"/>
                    </a:lnTo>
                    <a:lnTo>
                      <a:pt x="0" y="1067332"/>
                    </a:lnTo>
                    <a:lnTo>
                      <a:pt x="0" y="0"/>
                    </a:lnTo>
                    <a:close/>
                  </a:path>
                </a:pathLst>
              </a:custGeom>
              <a:solidFill>
                <a:schemeClr val="accent3"/>
              </a:solidFill>
              <a:ln w="3429" cap="flat">
                <a:noFill/>
                <a:prstDash val="solid"/>
                <a:miter/>
              </a:ln>
            </p:spPr>
            <p:txBody>
              <a:bodyPr rtlCol="0" anchor="ctr"/>
              <a:lstStyle/>
              <a:p>
                <a:endParaRPr lang="zh-CN" altLang="en-US" sz="900">
                  <a:cs typeface="思源黑体 CN Bold" panose="020B0800000000000000" pitchFamily="34" charset="-122"/>
                </a:endParaRPr>
              </a:p>
            </p:txBody>
          </p:sp>
          <p:sp>
            <p:nvSpPr>
              <p:cNvPr id="10" name="PPT世界-2-2"/>
              <p:cNvSpPr txBox="1"/>
              <p:nvPr/>
            </p:nvSpPr>
            <p:spPr>
              <a:xfrm flipH="1">
                <a:off x="1361667" y="2878100"/>
                <a:ext cx="1522382" cy="461665"/>
              </a:xfrm>
              <a:prstGeom prst="rect">
                <a:avLst/>
              </a:prstGeom>
              <a:noFill/>
            </p:spPr>
            <p:txBody>
              <a:bodyPr wrap="square">
                <a:spAutoFit/>
              </a:bodyPr>
              <a:lstStyle/>
              <a:p>
                <a:pPr algn="ctr">
                  <a:defRPr/>
                </a:pPr>
                <a:r>
                  <a:rPr lang="zh-CN" altLang="en-US" sz="2400" kern="0" dirty="0">
                    <a:ln w="12700">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工作概述</a:t>
                </a:r>
              </a:p>
            </p:txBody>
          </p:sp>
        </p:grpSp>
        <p:sp>
          <p:nvSpPr>
            <p:cNvPr id="5" name="PPT世界-2-3"/>
            <p:cNvSpPr/>
            <p:nvPr/>
          </p:nvSpPr>
          <p:spPr>
            <a:xfrm>
              <a:off x="1025842" y="2288655"/>
              <a:ext cx="782248" cy="542116"/>
            </a:xfrm>
            <a:custGeom>
              <a:avLst/>
              <a:gdLst>
                <a:gd name="connsiteX0" fmla="*/ 0 w 4090080"/>
                <a:gd name="connsiteY0" fmla="*/ 58347 h 1126734"/>
                <a:gd name="connsiteX1" fmla="*/ 4090080 w 4090080"/>
                <a:gd name="connsiteY1" fmla="*/ 0 h 1126734"/>
                <a:gd name="connsiteX2" fmla="*/ 4090080 w 4090080"/>
                <a:gd name="connsiteY2" fmla="*/ 1068387 h 1126734"/>
                <a:gd name="connsiteX3" fmla="*/ 0 w 4090080"/>
                <a:gd name="connsiteY3" fmla="*/ 1126735 h 1126734"/>
                <a:gd name="connsiteX4" fmla="*/ 0 w 4090080"/>
                <a:gd name="connsiteY4" fmla="*/ 58347 h 1126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0080" h="1126734">
                  <a:moveTo>
                    <a:pt x="0" y="58347"/>
                  </a:moveTo>
                  <a:lnTo>
                    <a:pt x="4090080" y="0"/>
                  </a:lnTo>
                  <a:lnTo>
                    <a:pt x="4090080" y="1068387"/>
                  </a:lnTo>
                  <a:lnTo>
                    <a:pt x="0" y="1126735"/>
                  </a:lnTo>
                  <a:lnTo>
                    <a:pt x="0" y="58347"/>
                  </a:lnTo>
                  <a:close/>
                </a:path>
              </a:pathLst>
            </a:custGeom>
            <a:solidFill>
              <a:schemeClr val="accent1"/>
            </a:solidFill>
            <a:ln w="3429" cap="flat">
              <a:noFill/>
              <a:prstDash val="solid"/>
              <a:miter/>
            </a:ln>
          </p:spPr>
          <p:txBody>
            <a:bodyPr rtlCol="0" anchor="ctr"/>
            <a:lstStyle/>
            <a:p>
              <a:endParaRPr lang="zh-CN" altLang="en-US" sz="900">
                <a:cs typeface="思源黑体 CN Bold" panose="020B0800000000000000" pitchFamily="34" charset="-122"/>
              </a:endParaRPr>
            </a:p>
          </p:txBody>
        </p:sp>
        <p:sp>
          <p:nvSpPr>
            <p:cNvPr id="6" name="PPT世界-2-4"/>
            <p:cNvSpPr txBox="1"/>
            <p:nvPr/>
          </p:nvSpPr>
          <p:spPr>
            <a:xfrm rot="60000" flipH="1">
              <a:off x="1678529" y="3029960"/>
              <a:ext cx="1766508" cy="215444"/>
            </a:xfrm>
            <a:prstGeom prst="rect">
              <a:avLst/>
            </a:prstGeom>
            <a:noFill/>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w="12700">
                    <a:noFill/>
                  </a:ln>
                  <a:solidFill>
                    <a:srgbClr val="262008"/>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JOB OVERVIEW</a:t>
              </a:r>
            </a:p>
          </p:txBody>
        </p:sp>
        <p:sp>
          <p:nvSpPr>
            <p:cNvPr id="8" name="PPT世界-2-5"/>
            <p:cNvSpPr txBox="1"/>
            <p:nvPr/>
          </p:nvSpPr>
          <p:spPr>
            <a:xfrm rot="21540000" flipH="1">
              <a:off x="1081346" y="2301734"/>
              <a:ext cx="671240" cy="523220"/>
            </a:xfrm>
            <a:prstGeom prst="rect">
              <a:avLst/>
            </a:prstGeom>
            <a:noFill/>
          </p:spPr>
          <p:txBody>
            <a:bodyPr wrap="square">
              <a:spAutoFit/>
            </a:bodyPr>
            <a:lstStyle/>
            <a:p>
              <a:pPr algn="ctr">
                <a:defRPr/>
              </a:pPr>
              <a:r>
                <a:rPr lang="en-US" altLang="zh-CN" sz="28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28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50" name="PPT世界-3"/>
          <p:cNvGrpSpPr/>
          <p:nvPr/>
        </p:nvGrpSpPr>
        <p:grpSpPr>
          <a:xfrm>
            <a:off x="608755" y="1936225"/>
            <a:ext cx="3090755" cy="1541859"/>
            <a:chOff x="608755" y="1787243"/>
            <a:chExt cx="3090755" cy="1541859"/>
          </a:xfrm>
        </p:grpSpPr>
        <p:sp>
          <p:nvSpPr>
            <p:cNvPr id="51" name="PPT世界-3-1"/>
            <p:cNvSpPr/>
            <p:nvPr/>
          </p:nvSpPr>
          <p:spPr>
            <a:xfrm>
              <a:off x="1279900" y="1787869"/>
              <a:ext cx="1748464" cy="400109"/>
            </a:xfrm>
            <a:prstGeom prst="roundRect">
              <a:avLst>
                <a:gd name="adj" fmla="val 50000"/>
              </a:avLst>
            </a:prstGeom>
            <a:solidFill>
              <a:schemeClr val="accent1"/>
            </a:solidFill>
            <a:ln w="12700" cap="flat" cmpd="sng" algn="ctr">
              <a:noFill/>
              <a:prstDash val="solid"/>
              <a:miter lim="800000"/>
            </a:ln>
            <a:effectLst>
              <a:outerShdw blurRad="127000" dist="38100" dir="2700000" algn="tl" rotWithShape="0">
                <a:schemeClr val="accent1">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2" name="PPT世界-3-2"/>
            <p:cNvSpPr/>
            <p:nvPr/>
          </p:nvSpPr>
          <p:spPr>
            <a:xfrm>
              <a:off x="1292358" y="1787243"/>
              <a:ext cx="1723549"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53" name="PPT世界-3-3"/>
            <p:cNvSpPr/>
            <p:nvPr/>
          </p:nvSpPr>
          <p:spPr>
            <a:xfrm>
              <a:off x="608755" y="2300807"/>
              <a:ext cx="3090755" cy="1028295"/>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键入文本单击单击此处键入文本单击单击此处键键入文本单击</a:t>
              </a:r>
            </a:p>
          </p:txBody>
        </p:sp>
      </p:grpSp>
      <p:grpSp>
        <p:nvGrpSpPr>
          <p:cNvPr id="54" name="PPT世界-4"/>
          <p:cNvGrpSpPr/>
          <p:nvPr/>
        </p:nvGrpSpPr>
        <p:grpSpPr>
          <a:xfrm>
            <a:off x="608755" y="4345011"/>
            <a:ext cx="3090755" cy="1541859"/>
            <a:chOff x="608755" y="4196029"/>
            <a:chExt cx="3090755" cy="1541859"/>
          </a:xfrm>
        </p:grpSpPr>
        <p:sp>
          <p:nvSpPr>
            <p:cNvPr id="55" name="PPT世界-4-1"/>
            <p:cNvSpPr/>
            <p:nvPr/>
          </p:nvSpPr>
          <p:spPr>
            <a:xfrm>
              <a:off x="1279900" y="4196655"/>
              <a:ext cx="1748464" cy="400109"/>
            </a:xfrm>
            <a:prstGeom prst="roundRect">
              <a:avLst>
                <a:gd name="adj" fmla="val 50000"/>
              </a:avLst>
            </a:prstGeom>
            <a:solidFill>
              <a:schemeClr val="accent3"/>
            </a:solidFill>
            <a:ln w="12700" cap="flat" cmpd="sng" algn="ctr">
              <a:noFill/>
              <a:prstDash val="solid"/>
              <a:miter lim="800000"/>
            </a:ln>
            <a:effectLst>
              <a:outerShdw blurRad="127000" dist="38100" dir="2700000" algn="tl" rotWithShape="0">
                <a:schemeClr val="accent3">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6" name="PPT世界-4-2"/>
            <p:cNvSpPr/>
            <p:nvPr/>
          </p:nvSpPr>
          <p:spPr>
            <a:xfrm>
              <a:off x="1292358" y="4196029"/>
              <a:ext cx="1723549"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57" name="PPT世界-4-3"/>
            <p:cNvSpPr/>
            <p:nvPr/>
          </p:nvSpPr>
          <p:spPr>
            <a:xfrm>
              <a:off x="608755" y="4709593"/>
              <a:ext cx="3090755" cy="1028295"/>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键入文本单击单击此处键入文本单击单击此处键键入文本单击</a:t>
              </a:r>
            </a:p>
          </p:txBody>
        </p:sp>
      </p:grpSp>
      <p:grpSp>
        <p:nvGrpSpPr>
          <p:cNvPr id="58" name="PPT世界-5"/>
          <p:cNvGrpSpPr/>
          <p:nvPr/>
        </p:nvGrpSpPr>
        <p:grpSpPr>
          <a:xfrm>
            <a:off x="8407666" y="1936225"/>
            <a:ext cx="3090755" cy="1541859"/>
            <a:chOff x="8407666" y="1787243"/>
            <a:chExt cx="3090755" cy="1541859"/>
          </a:xfrm>
        </p:grpSpPr>
        <p:sp>
          <p:nvSpPr>
            <p:cNvPr id="59" name="PPT世界-5-1"/>
            <p:cNvSpPr/>
            <p:nvPr/>
          </p:nvSpPr>
          <p:spPr>
            <a:xfrm>
              <a:off x="9078811" y="1787869"/>
              <a:ext cx="1748464" cy="400109"/>
            </a:xfrm>
            <a:prstGeom prst="roundRect">
              <a:avLst>
                <a:gd name="adj" fmla="val 50000"/>
              </a:avLst>
            </a:prstGeom>
            <a:solidFill>
              <a:schemeClr val="accent3"/>
            </a:solidFill>
            <a:ln w="12700" cap="flat" cmpd="sng" algn="ctr">
              <a:noFill/>
              <a:prstDash val="solid"/>
              <a:miter lim="800000"/>
            </a:ln>
            <a:effectLst>
              <a:outerShdw blurRad="127000" dist="38100" dir="2700000" algn="tl" rotWithShape="0">
                <a:schemeClr val="accent3">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0" name="PPT世界-5-2"/>
            <p:cNvSpPr/>
            <p:nvPr/>
          </p:nvSpPr>
          <p:spPr>
            <a:xfrm>
              <a:off x="9091269" y="1787243"/>
              <a:ext cx="1723549"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61" name="PPT世界-5-3"/>
            <p:cNvSpPr/>
            <p:nvPr/>
          </p:nvSpPr>
          <p:spPr>
            <a:xfrm>
              <a:off x="8407666" y="2300807"/>
              <a:ext cx="3090755" cy="1028295"/>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键入文本单击单击此处键入文本单击单击此处键键入文本单击</a:t>
              </a:r>
            </a:p>
          </p:txBody>
        </p:sp>
      </p:grpSp>
      <p:grpSp>
        <p:nvGrpSpPr>
          <p:cNvPr id="62" name="PPT世界-6"/>
          <p:cNvGrpSpPr/>
          <p:nvPr/>
        </p:nvGrpSpPr>
        <p:grpSpPr>
          <a:xfrm>
            <a:off x="8407666" y="4345011"/>
            <a:ext cx="3090755" cy="1541859"/>
            <a:chOff x="8407666" y="4196029"/>
            <a:chExt cx="3090755" cy="1541859"/>
          </a:xfrm>
        </p:grpSpPr>
        <p:sp>
          <p:nvSpPr>
            <p:cNvPr id="63" name="PPT世界-6-1"/>
            <p:cNvSpPr/>
            <p:nvPr/>
          </p:nvSpPr>
          <p:spPr>
            <a:xfrm>
              <a:off x="9078811" y="4196655"/>
              <a:ext cx="1748464" cy="400109"/>
            </a:xfrm>
            <a:prstGeom prst="roundRect">
              <a:avLst>
                <a:gd name="adj" fmla="val 50000"/>
              </a:avLst>
            </a:prstGeom>
            <a:solidFill>
              <a:schemeClr val="accent1"/>
            </a:solidFill>
            <a:ln w="12700" cap="flat" cmpd="sng" algn="ctr">
              <a:noFill/>
              <a:prstDash val="solid"/>
              <a:miter lim="800000"/>
            </a:ln>
            <a:effectLst>
              <a:outerShdw blurRad="127000" dist="38100" dir="2700000" algn="tl" rotWithShape="0">
                <a:schemeClr val="accent1">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4" name="PPT世界-6-2"/>
            <p:cNvSpPr/>
            <p:nvPr/>
          </p:nvSpPr>
          <p:spPr>
            <a:xfrm>
              <a:off x="9091269" y="4196029"/>
              <a:ext cx="1723549"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65" name="PPT世界-6-3"/>
            <p:cNvSpPr/>
            <p:nvPr/>
          </p:nvSpPr>
          <p:spPr>
            <a:xfrm>
              <a:off x="8407666" y="4709593"/>
              <a:ext cx="3090755" cy="1028295"/>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键入文本单击单击此处键入文本单击单击此处键键入文本单击</a:t>
              </a:r>
            </a:p>
          </p:txBody>
        </p:sp>
      </p:grpSp>
      <p:grpSp>
        <p:nvGrpSpPr>
          <p:cNvPr id="2" name="PPT世界-7"/>
          <p:cNvGrpSpPr/>
          <p:nvPr/>
        </p:nvGrpSpPr>
        <p:grpSpPr>
          <a:xfrm>
            <a:off x="3840208" y="1198840"/>
            <a:ext cx="4511585" cy="5007678"/>
            <a:chOff x="3840208" y="1049858"/>
            <a:chExt cx="4511585" cy="5007678"/>
          </a:xfrm>
        </p:grpSpPr>
        <p:sp>
          <p:nvSpPr>
            <p:cNvPr id="47" name="PPT世界-7-1"/>
            <p:cNvSpPr/>
            <p:nvPr/>
          </p:nvSpPr>
          <p:spPr>
            <a:xfrm>
              <a:off x="3840208" y="1517449"/>
              <a:ext cx="4511585" cy="4511585"/>
            </a:xfrm>
            <a:prstGeom prst="donut">
              <a:avLst>
                <a:gd name="adj" fmla="val 7111"/>
              </a:avLst>
            </a:prstGeom>
            <a:solidFill>
              <a:schemeClr val="accent1"/>
            </a:solidFill>
            <a:ln w="12700" cap="flat" cmpd="sng" algn="ctr">
              <a:noFill/>
              <a:prstDash val="solid"/>
              <a:miter lim="800000"/>
            </a:ln>
            <a:effectLst>
              <a:outerShdw blurRad="127000" dist="38100" dir="2700000" algn="tl" rotWithShape="0">
                <a:schemeClr val="accent1">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66" name="组合 65"/>
            <p:cNvGrpSpPr/>
            <p:nvPr/>
          </p:nvGrpSpPr>
          <p:grpSpPr>
            <a:xfrm>
              <a:off x="4322276" y="1049858"/>
              <a:ext cx="3918502" cy="5007678"/>
              <a:chOff x="1540935" y="662441"/>
              <a:chExt cx="4062317" cy="5191468"/>
            </a:xfrm>
          </p:grpSpPr>
          <p:pic>
            <p:nvPicPr>
              <p:cNvPr id="67" name="PPT世界-7-2" descr="图片包含 室内, 灯光, 桌子, 大&#10;&#10;描述已自动生成"/>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10000"/>
                        </a14:imgEffect>
                      </a14:imgLayer>
                    </a14:imgProps>
                  </a:ext>
                </a:extLst>
              </a:blip>
              <a:srcRect/>
              <a:stretch>
                <a:fillRect/>
              </a:stretch>
            </p:blipFill>
            <p:spPr>
              <a:xfrm flipH="1">
                <a:off x="1540935" y="843078"/>
                <a:ext cx="3545063" cy="5010831"/>
              </a:xfrm>
              <a:custGeom>
                <a:avLst/>
                <a:gdLst>
                  <a:gd name="connsiteX0" fmla="*/ 283077 w 4532097"/>
                  <a:gd name="connsiteY0" fmla="*/ 0 h 4223769"/>
                  <a:gd name="connsiteX1" fmla="*/ 4249020 w 4532097"/>
                  <a:gd name="connsiteY1" fmla="*/ 0 h 4223769"/>
                  <a:gd name="connsiteX2" fmla="*/ 4532097 w 4532097"/>
                  <a:gd name="connsiteY2" fmla="*/ 283077 h 4223769"/>
                  <a:gd name="connsiteX3" fmla="*/ 4532097 w 4532097"/>
                  <a:gd name="connsiteY3" fmla="*/ 3940692 h 4223769"/>
                  <a:gd name="connsiteX4" fmla="*/ 4249020 w 4532097"/>
                  <a:gd name="connsiteY4" fmla="*/ 4223769 h 4223769"/>
                  <a:gd name="connsiteX5" fmla="*/ 283077 w 4532097"/>
                  <a:gd name="connsiteY5" fmla="*/ 4223769 h 4223769"/>
                  <a:gd name="connsiteX6" fmla="*/ 0 w 4532097"/>
                  <a:gd name="connsiteY6" fmla="*/ 3940692 h 4223769"/>
                  <a:gd name="connsiteX7" fmla="*/ 0 w 4532097"/>
                  <a:gd name="connsiteY7" fmla="*/ 283077 h 4223769"/>
                  <a:gd name="connsiteX8" fmla="*/ 283077 w 4532097"/>
                  <a:gd name="connsiteY8" fmla="*/ 0 h 422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32097" h="4223769">
                    <a:moveTo>
                      <a:pt x="283077" y="0"/>
                    </a:moveTo>
                    <a:lnTo>
                      <a:pt x="4249020" y="0"/>
                    </a:lnTo>
                    <a:cubicBezTo>
                      <a:pt x="4405359" y="0"/>
                      <a:pt x="4532097" y="126738"/>
                      <a:pt x="4532097" y="283077"/>
                    </a:cubicBezTo>
                    <a:lnTo>
                      <a:pt x="4532097" y="3940692"/>
                    </a:lnTo>
                    <a:cubicBezTo>
                      <a:pt x="4532097" y="4097031"/>
                      <a:pt x="4405359" y="4223769"/>
                      <a:pt x="4249020" y="4223769"/>
                    </a:cubicBezTo>
                    <a:lnTo>
                      <a:pt x="283077" y="4223769"/>
                    </a:lnTo>
                    <a:cubicBezTo>
                      <a:pt x="126738" y="4223769"/>
                      <a:pt x="0" y="4097031"/>
                      <a:pt x="0" y="3940692"/>
                    </a:cubicBezTo>
                    <a:lnTo>
                      <a:pt x="0" y="283077"/>
                    </a:lnTo>
                    <a:cubicBezTo>
                      <a:pt x="0" y="126738"/>
                      <a:pt x="126738" y="0"/>
                      <a:pt x="283077" y="0"/>
                    </a:cubicBezTo>
                    <a:close/>
                  </a:path>
                </a:pathLst>
              </a:custGeom>
              <a:ln w="31750">
                <a:solidFill>
                  <a:schemeClr val="bg1"/>
                </a:solidFill>
              </a:ln>
              <a:effectLst>
                <a:outerShdw dist="165100" dir="2700000" algn="ctr" rotWithShape="0">
                  <a:schemeClr val="accent1"/>
                </a:outerShdw>
              </a:effectLst>
            </p:spPr>
          </p:pic>
          <p:sp>
            <p:nvSpPr>
              <p:cNvPr id="68" name="PPT世界-7-3"/>
              <p:cNvSpPr/>
              <p:nvPr/>
            </p:nvSpPr>
            <p:spPr>
              <a:xfrm>
                <a:off x="4450324" y="662441"/>
                <a:ext cx="1152928" cy="1152928"/>
              </a:xfrm>
              <a:prstGeom prst="donut">
                <a:avLst>
                  <a:gd name="adj" fmla="val 2094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anim calcmode="lin" valueType="num">
                                      <p:cBhvr>
                                        <p:cTn id="8" dur="500" fill="hold"/>
                                        <p:tgtEl>
                                          <p:spTgt spid="50"/>
                                        </p:tgtEl>
                                        <p:attrNameLst>
                                          <p:attrName>ppt_x</p:attrName>
                                        </p:attrNameLst>
                                      </p:cBhvr>
                                      <p:tavLst>
                                        <p:tav tm="0">
                                          <p:val>
                                            <p:strVal val="#ppt_x"/>
                                          </p:val>
                                        </p:tav>
                                        <p:tav tm="100000">
                                          <p:val>
                                            <p:strVal val="#ppt_x"/>
                                          </p:val>
                                        </p:tav>
                                      </p:tavLst>
                                    </p:anim>
                                    <p:anim calcmode="lin" valueType="num">
                                      <p:cBhvr>
                                        <p:cTn id="9" dur="5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fade">
                                      <p:cBhvr>
                                        <p:cTn id="13" dur="500"/>
                                        <p:tgtEl>
                                          <p:spTgt spid="58"/>
                                        </p:tgtEl>
                                      </p:cBhvr>
                                    </p:animEffect>
                                    <p:anim calcmode="lin" valueType="num">
                                      <p:cBhvr>
                                        <p:cTn id="14" dur="500" fill="hold"/>
                                        <p:tgtEl>
                                          <p:spTgt spid="58"/>
                                        </p:tgtEl>
                                        <p:attrNameLst>
                                          <p:attrName>ppt_x</p:attrName>
                                        </p:attrNameLst>
                                      </p:cBhvr>
                                      <p:tavLst>
                                        <p:tav tm="0">
                                          <p:val>
                                            <p:strVal val="#ppt_x"/>
                                          </p:val>
                                        </p:tav>
                                        <p:tav tm="100000">
                                          <p:val>
                                            <p:strVal val="#ppt_x"/>
                                          </p:val>
                                        </p:tav>
                                      </p:tavLst>
                                    </p:anim>
                                    <p:anim calcmode="lin" valueType="num">
                                      <p:cBhvr>
                                        <p:cTn id="15" dur="500" fill="hold"/>
                                        <p:tgtEl>
                                          <p:spTgt spid="5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anim calcmode="lin" valueType="num">
                                      <p:cBhvr>
                                        <p:cTn id="20" dur="500" fill="hold"/>
                                        <p:tgtEl>
                                          <p:spTgt spid="54"/>
                                        </p:tgtEl>
                                        <p:attrNameLst>
                                          <p:attrName>ppt_x</p:attrName>
                                        </p:attrNameLst>
                                      </p:cBhvr>
                                      <p:tavLst>
                                        <p:tav tm="0">
                                          <p:val>
                                            <p:strVal val="#ppt_x"/>
                                          </p:val>
                                        </p:tav>
                                        <p:tav tm="100000">
                                          <p:val>
                                            <p:strVal val="#ppt_x"/>
                                          </p:val>
                                        </p:tav>
                                      </p:tavLst>
                                    </p:anim>
                                    <p:anim calcmode="lin" valueType="num">
                                      <p:cBhvr>
                                        <p:cTn id="21" dur="500" fill="hold"/>
                                        <p:tgtEl>
                                          <p:spTgt spid="5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2"/>
                                        </p:tgtEl>
                                        <p:attrNameLst>
                                          <p:attrName>style.visibility</p:attrName>
                                        </p:attrNameLst>
                                      </p:cBhvr>
                                      <p:to>
                                        <p:strVal val="visible"/>
                                      </p:to>
                                    </p:set>
                                    <p:animEffect transition="in" filter="fade">
                                      <p:cBhvr>
                                        <p:cTn id="25" dur="500"/>
                                        <p:tgtEl>
                                          <p:spTgt spid="62"/>
                                        </p:tgtEl>
                                      </p:cBhvr>
                                    </p:animEffect>
                                    <p:anim calcmode="lin" valueType="num">
                                      <p:cBhvr>
                                        <p:cTn id="26" dur="500" fill="hold"/>
                                        <p:tgtEl>
                                          <p:spTgt spid="62"/>
                                        </p:tgtEl>
                                        <p:attrNameLst>
                                          <p:attrName>ppt_x</p:attrName>
                                        </p:attrNameLst>
                                      </p:cBhvr>
                                      <p:tavLst>
                                        <p:tav tm="0">
                                          <p:val>
                                            <p:strVal val="#ppt_x"/>
                                          </p:val>
                                        </p:tav>
                                        <p:tav tm="100000">
                                          <p:val>
                                            <p:strVal val="#ppt_x"/>
                                          </p:val>
                                        </p:tav>
                                      </p:tavLst>
                                    </p:anim>
                                    <p:anim calcmode="lin" valueType="num">
                                      <p:cBhvr>
                                        <p:cTn id="27" dur="5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PT世界-1" descr="图片包含 室内, 灯光, 桌子, 大&#10;&#10;描述已自动生成"/>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10000"/>
                    </a14:imgEffect>
                  </a14:imgLayer>
                </a14:imgProps>
              </a:ext>
            </a:extLst>
          </a:blip>
          <a:srcRect/>
          <a:stretch>
            <a:fillRect/>
          </a:stretch>
        </p:blipFill>
        <p:spPr>
          <a:xfrm flipH="1">
            <a:off x="1285875" y="1295999"/>
            <a:ext cx="4131304" cy="4385184"/>
          </a:xfrm>
          <a:custGeom>
            <a:avLst/>
            <a:gdLst>
              <a:gd name="connsiteX0" fmla="*/ 283077 w 4532097"/>
              <a:gd name="connsiteY0" fmla="*/ 0 h 4223769"/>
              <a:gd name="connsiteX1" fmla="*/ 4249020 w 4532097"/>
              <a:gd name="connsiteY1" fmla="*/ 0 h 4223769"/>
              <a:gd name="connsiteX2" fmla="*/ 4532097 w 4532097"/>
              <a:gd name="connsiteY2" fmla="*/ 283077 h 4223769"/>
              <a:gd name="connsiteX3" fmla="*/ 4532097 w 4532097"/>
              <a:gd name="connsiteY3" fmla="*/ 3940692 h 4223769"/>
              <a:gd name="connsiteX4" fmla="*/ 4249020 w 4532097"/>
              <a:gd name="connsiteY4" fmla="*/ 4223769 h 4223769"/>
              <a:gd name="connsiteX5" fmla="*/ 283077 w 4532097"/>
              <a:gd name="connsiteY5" fmla="*/ 4223769 h 4223769"/>
              <a:gd name="connsiteX6" fmla="*/ 0 w 4532097"/>
              <a:gd name="connsiteY6" fmla="*/ 3940692 h 4223769"/>
              <a:gd name="connsiteX7" fmla="*/ 0 w 4532097"/>
              <a:gd name="connsiteY7" fmla="*/ 283077 h 4223769"/>
              <a:gd name="connsiteX8" fmla="*/ 283077 w 4532097"/>
              <a:gd name="connsiteY8" fmla="*/ 0 h 422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32097" h="4223769">
                <a:moveTo>
                  <a:pt x="283077" y="0"/>
                </a:moveTo>
                <a:lnTo>
                  <a:pt x="4249020" y="0"/>
                </a:lnTo>
                <a:cubicBezTo>
                  <a:pt x="4405359" y="0"/>
                  <a:pt x="4532097" y="126738"/>
                  <a:pt x="4532097" y="283077"/>
                </a:cubicBezTo>
                <a:lnTo>
                  <a:pt x="4532097" y="3940692"/>
                </a:lnTo>
                <a:cubicBezTo>
                  <a:pt x="4532097" y="4097031"/>
                  <a:pt x="4405359" y="4223769"/>
                  <a:pt x="4249020" y="4223769"/>
                </a:cubicBezTo>
                <a:lnTo>
                  <a:pt x="283077" y="4223769"/>
                </a:lnTo>
                <a:cubicBezTo>
                  <a:pt x="126738" y="4223769"/>
                  <a:pt x="0" y="4097031"/>
                  <a:pt x="0" y="3940692"/>
                </a:cubicBezTo>
                <a:lnTo>
                  <a:pt x="0" y="283077"/>
                </a:lnTo>
                <a:cubicBezTo>
                  <a:pt x="0" y="126738"/>
                  <a:pt x="126738" y="0"/>
                  <a:pt x="283077" y="0"/>
                </a:cubicBezTo>
                <a:close/>
              </a:path>
            </a:pathLst>
          </a:custGeom>
          <a:ln w="31750">
            <a:solidFill>
              <a:schemeClr val="bg1"/>
            </a:solidFill>
          </a:ln>
          <a:effectLst>
            <a:outerShdw dist="165100" dir="2700000" algn="ctr" rotWithShape="0">
              <a:schemeClr val="accent1"/>
            </a:outerShdw>
          </a:effectLst>
        </p:spPr>
      </p:pic>
      <p:sp>
        <p:nvSpPr>
          <p:cNvPr id="17" name="PPT世界-2"/>
          <p:cNvSpPr/>
          <p:nvPr/>
        </p:nvSpPr>
        <p:spPr>
          <a:xfrm rot="3362949">
            <a:off x="7114410" y="6143414"/>
            <a:ext cx="432000" cy="432068"/>
          </a:xfrm>
          <a:custGeom>
            <a:avLst/>
            <a:gdLst>
              <a:gd name="connsiteX0" fmla="*/ 431760 w 432000"/>
              <a:gd name="connsiteY0" fmla="*/ 184251 h 432068"/>
              <a:gd name="connsiteX1" fmla="*/ 432000 w 432000"/>
              <a:gd name="connsiteY1" fmla="*/ 249497 h 432068"/>
              <a:gd name="connsiteX2" fmla="*/ 275 w 432000"/>
              <a:gd name="connsiteY2" fmla="*/ 247817 h 432068"/>
              <a:gd name="connsiteX3" fmla="*/ 0 w 432000"/>
              <a:gd name="connsiteY3" fmla="*/ 182537 h 432068"/>
              <a:gd name="connsiteX4" fmla="*/ 247783 w 432000"/>
              <a:gd name="connsiteY4" fmla="*/ 240 h 432068"/>
              <a:gd name="connsiteX5" fmla="*/ 249463 w 432000"/>
              <a:gd name="connsiteY5" fmla="*/ 432069 h 432068"/>
              <a:gd name="connsiteX6" fmla="*/ 184217 w 432000"/>
              <a:gd name="connsiteY6" fmla="*/ 431828 h 432068"/>
              <a:gd name="connsiteX7" fmla="*/ 182537 w 432000"/>
              <a:gd name="connsiteY7" fmla="*/ 0 h 43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00" h="432068">
                <a:moveTo>
                  <a:pt x="431760" y="184251"/>
                </a:moveTo>
                <a:lnTo>
                  <a:pt x="432000" y="249497"/>
                </a:lnTo>
                <a:lnTo>
                  <a:pt x="275" y="247817"/>
                </a:lnTo>
                <a:lnTo>
                  <a:pt x="0" y="182537"/>
                </a:lnTo>
                <a:close/>
                <a:moveTo>
                  <a:pt x="247783" y="240"/>
                </a:moveTo>
                <a:lnTo>
                  <a:pt x="249463" y="432069"/>
                </a:lnTo>
                <a:lnTo>
                  <a:pt x="184217" y="431828"/>
                </a:lnTo>
                <a:lnTo>
                  <a:pt x="182537" y="0"/>
                </a:lnTo>
                <a:close/>
              </a:path>
            </a:pathLst>
          </a:custGeom>
          <a:solidFill>
            <a:schemeClr val="accent3"/>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4" name="PPT世界-6"/>
          <p:cNvGrpSpPr/>
          <p:nvPr/>
        </p:nvGrpSpPr>
        <p:grpSpPr>
          <a:xfrm>
            <a:off x="6512907" y="2187865"/>
            <a:ext cx="4658378" cy="2543395"/>
            <a:chOff x="6865154" y="1834996"/>
            <a:chExt cx="4040970" cy="2206300"/>
          </a:xfrm>
        </p:grpSpPr>
        <p:sp>
          <p:nvSpPr>
            <p:cNvPr id="29" name="PPT世界-6-1"/>
            <p:cNvSpPr txBox="1"/>
            <p:nvPr/>
          </p:nvSpPr>
          <p:spPr>
            <a:xfrm rot="60000" flipH="1">
              <a:off x="7295935" y="3720914"/>
              <a:ext cx="3192332" cy="320382"/>
            </a:xfrm>
            <a:prstGeom prst="rect">
              <a:avLst/>
            </a:prstGeom>
            <a:noFill/>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b="0" i="0" u="none" strike="noStrike" kern="0" cap="none" spc="0" normalizeH="0" baseline="0" noProof="0" dirty="0">
                  <a:ln w="12700">
                    <a:noFill/>
                  </a:ln>
                  <a:solidFill>
                    <a:srgbClr val="262008"/>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JOB OVERVIEW</a:t>
              </a:r>
            </a:p>
          </p:txBody>
        </p:sp>
        <p:grpSp>
          <p:nvGrpSpPr>
            <p:cNvPr id="3" name="组合 2"/>
            <p:cNvGrpSpPr/>
            <p:nvPr/>
          </p:nvGrpSpPr>
          <p:grpSpPr>
            <a:xfrm>
              <a:off x="6865154" y="2396489"/>
              <a:ext cx="4040970" cy="1220321"/>
              <a:chOff x="6865155" y="2553265"/>
              <a:chExt cx="4040970" cy="1220322"/>
            </a:xfrm>
          </p:grpSpPr>
          <p:sp>
            <p:nvSpPr>
              <p:cNvPr id="10" name="PPT世界-6-2"/>
              <p:cNvSpPr/>
              <p:nvPr/>
            </p:nvSpPr>
            <p:spPr>
              <a:xfrm>
                <a:off x="6865155" y="2553265"/>
                <a:ext cx="4040970" cy="1220322"/>
              </a:xfrm>
              <a:custGeom>
                <a:avLst/>
                <a:gdLst>
                  <a:gd name="connsiteX0" fmla="*/ 0 w 4955211"/>
                  <a:gd name="connsiteY0" fmla="*/ 0 h 1148039"/>
                  <a:gd name="connsiteX1" fmla="*/ 4955212 w 4955211"/>
                  <a:gd name="connsiteY1" fmla="*/ 80688 h 1148039"/>
                  <a:gd name="connsiteX2" fmla="*/ 4955212 w 4955211"/>
                  <a:gd name="connsiteY2" fmla="*/ 1148040 h 1148039"/>
                  <a:gd name="connsiteX3" fmla="*/ 0 w 4955211"/>
                  <a:gd name="connsiteY3" fmla="*/ 1067332 h 1148039"/>
                  <a:gd name="connsiteX4" fmla="*/ 0 w 4955211"/>
                  <a:gd name="connsiteY4" fmla="*/ 0 h 1148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5211" h="1148039">
                    <a:moveTo>
                      <a:pt x="0" y="0"/>
                    </a:moveTo>
                    <a:lnTo>
                      <a:pt x="4955212" y="80688"/>
                    </a:lnTo>
                    <a:lnTo>
                      <a:pt x="4955212" y="1148040"/>
                    </a:lnTo>
                    <a:lnTo>
                      <a:pt x="0" y="1067332"/>
                    </a:lnTo>
                    <a:lnTo>
                      <a:pt x="0" y="0"/>
                    </a:lnTo>
                    <a:close/>
                  </a:path>
                </a:pathLst>
              </a:custGeom>
              <a:solidFill>
                <a:schemeClr val="accent1"/>
              </a:solidFill>
              <a:ln w="3429" cap="flat">
                <a:noFill/>
                <a:prstDash val="solid"/>
                <a:miter/>
              </a:ln>
            </p:spPr>
            <p:txBody>
              <a:bodyPr rtlCol="0" anchor="ctr"/>
              <a:lstStyle/>
              <a:p>
                <a:endParaRPr lang="zh-CN" altLang="en-US" sz="2000">
                  <a:cs typeface="思源黑体 CN Bold" panose="020B0800000000000000" pitchFamily="34" charset="-122"/>
                </a:endParaRPr>
              </a:p>
            </p:txBody>
          </p:sp>
          <p:sp>
            <p:nvSpPr>
              <p:cNvPr id="39" name="PPT世界-6-3"/>
              <p:cNvSpPr txBox="1"/>
              <p:nvPr/>
            </p:nvSpPr>
            <p:spPr>
              <a:xfrm rot="60000" flipH="1">
                <a:off x="7231346" y="2677779"/>
                <a:ext cx="3247968" cy="961146"/>
              </a:xfrm>
              <a:prstGeom prst="rect">
                <a:avLst/>
              </a:prstGeom>
              <a:noFill/>
            </p:spPr>
            <p:txBody>
              <a:bodyPr wrap="square">
                <a:spAutoFit/>
              </a:bodyPr>
              <a:lstStyle/>
              <a:p>
                <a:pPr algn="ctr">
                  <a:defRPr/>
                </a:pPr>
                <a:r>
                  <a:rPr lang="zh-CN" altLang="en-US" sz="6600" kern="0" dirty="0">
                    <a:ln w="12700">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所遇问题</a:t>
                </a:r>
              </a:p>
            </p:txBody>
          </p:sp>
        </p:grpSp>
        <p:grpSp>
          <p:nvGrpSpPr>
            <p:cNvPr id="2" name="组合 1"/>
            <p:cNvGrpSpPr/>
            <p:nvPr/>
          </p:nvGrpSpPr>
          <p:grpSpPr>
            <a:xfrm>
              <a:off x="7625502" y="1834996"/>
              <a:ext cx="2519898" cy="694180"/>
              <a:chOff x="6840411" y="1618719"/>
              <a:chExt cx="4090080" cy="1126734"/>
            </a:xfrm>
          </p:grpSpPr>
          <p:sp>
            <p:nvSpPr>
              <p:cNvPr id="11" name="PPT世界-6-4"/>
              <p:cNvSpPr/>
              <p:nvPr/>
            </p:nvSpPr>
            <p:spPr>
              <a:xfrm>
                <a:off x="6840411" y="1618719"/>
                <a:ext cx="4090080" cy="1126734"/>
              </a:xfrm>
              <a:custGeom>
                <a:avLst/>
                <a:gdLst>
                  <a:gd name="connsiteX0" fmla="*/ 0 w 4090080"/>
                  <a:gd name="connsiteY0" fmla="*/ 58347 h 1126734"/>
                  <a:gd name="connsiteX1" fmla="*/ 4090080 w 4090080"/>
                  <a:gd name="connsiteY1" fmla="*/ 0 h 1126734"/>
                  <a:gd name="connsiteX2" fmla="*/ 4090080 w 4090080"/>
                  <a:gd name="connsiteY2" fmla="*/ 1068387 h 1126734"/>
                  <a:gd name="connsiteX3" fmla="*/ 0 w 4090080"/>
                  <a:gd name="connsiteY3" fmla="*/ 1126735 h 1126734"/>
                  <a:gd name="connsiteX4" fmla="*/ 0 w 4090080"/>
                  <a:gd name="connsiteY4" fmla="*/ 58347 h 1126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0080" h="1126734">
                    <a:moveTo>
                      <a:pt x="0" y="58347"/>
                    </a:moveTo>
                    <a:lnTo>
                      <a:pt x="4090080" y="0"/>
                    </a:lnTo>
                    <a:lnTo>
                      <a:pt x="4090080" y="1068387"/>
                    </a:lnTo>
                    <a:lnTo>
                      <a:pt x="0" y="1126735"/>
                    </a:lnTo>
                    <a:lnTo>
                      <a:pt x="0" y="58347"/>
                    </a:lnTo>
                    <a:close/>
                  </a:path>
                </a:pathLst>
              </a:custGeom>
              <a:solidFill>
                <a:schemeClr val="accent6"/>
              </a:solidFill>
              <a:ln w="3429" cap="flat">
                <a:noFill/>
                <a:prstDash val="solid"/>
                <a:miter/>
              </a:ln>
            </p:spPr>
            <p:txBody>
              <a:bodyPr rtlCol="0" anchor="ctr"/>
              <a:lstStyle/>
              <a:p>
                <a:endParaRPr lang="zh-CN" altLang="en-US" sz="1200">
                  <a:cs typeface="思源黑体 CN Bold" panose="020B0800000000000000" pitchFamily="34" charset="-122"/>
                </a:endParaRPr>
              </a:p>
            </p:txBody>
          </p:sp>
          <p:sp>
            <p:nvSpPr>
              <p:cNvPr id="40" name="PPT世界-6-5"/>
              <p:cNvSpPr txBox="1"/>
              <p:nvPr/>
            </p:nvSpPr>
            <p:spPr>
              <a:xfrm rot="21540000" flipH="1">
                <a:off x="7039162" y="1640402"/>
                <a:ext cx="3632338" cy="1083367"/>
              </a:xfrm>
              <a:prstGeom prst="rect">
                <a:avLst/>
              </a:prstGeom>
              <a:noFill/>
            </p:spPr>
            <p:txBody>
              <a:bodyPr wrap="square">
                <a:spAutoFit/>
              </a:bodyPr>
              <a:lstStyle/>
              <a:p>
                <a:pPr algn="ctr">
                  <a:defRPr/>
                </a:pPr>
                <a:r>
                  <a:rPr lang="en-US" altLang="zh-CN" sz="44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PART</a:t>
                </a:r>
                <a:r>
                  <a:rPr lang="zh-CN" altLang="en-US" sz="44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lang="en-US" altLang="zh-CN" sz="44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44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sp>
        <p:nvSpPr>
          <p:cNvPr id="51" name="PPT世界-7"/>
          <p:cNvSpPr/>
          <p:nvPr/>
        </p:nvSpPr>
        <p:spPr>
          <a:xfrm rot="431559">
            <a:off x="620149" y="5902566"/>
            <a:ext cx="295976" cy="296023"/>
          </a:xfrm>
          <a:custGeom>
            <a:avLst/>
            <a:gdLst>
              <a:gd name="connsiteX0" fmla="*/ 431760 w 432000"/>
              <a:gd name="connsiteY0" fmla="*/ 184251 h 432068"/>
              <a:gd name="connsiteX1" fmla="*/ 432000 w 432000"/>
              <a:gd name="connsiteY1" fmla="*/ 249497 h 432068"/>
              <a:gd name="connsiteX2" fmla="*/ 275 w 432000"/>
              <a:gd name="connsiteY2" fmla="*/ 247817 h 432068"/>
              <a:gd name="connsiteX3" fmla="*/ 0 w 432000"/>
              <a:gd name="connsiteY3" fmla="*/ 182537 h 432068"/>
              <a:gd name="connsiteX4" fmla="*/ 247783 w 432000"/>
              <a:gd name="connsiteY4" fmla="*/ 240 h 432068"/>
              <a:gd name="connsiteX5" fmla="*/ 249463 w 432000"/>
              <a:gd name="connsiteY5" fmla="*/ 432069 h 432068"/>
              <a:gd name="connsiteX6" fmla="*/ 184217 w 432000"/>
              <a:gd name="connsiteY6" fmla="*/ 431828 h 432068"/>
              <a:gd name="connsiteX7" fmla="*/ 182537 w 432000"/>
              <a:gd name="connsiteY7" fmla="*/ 0 h 43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00" h="432068">
                <a:moveTo>
                  <a:pt x="431760" y="184251"/>
                </a:moveTo>
                <a:lnTo>
                  <a:pt x="432000" y="249497"/>
                </a:lnTo>
                <a:lnTo>
                  <a:pt x="275" y="247817"/>
                </a:lnTo>
                <a:lnTo>
                  <a:pt x="0" y="182537"/>
                </a:lnTo>
                <a:close/>
                <a:moveTo>
                  <a:pt x="247783" y="240"/>
                </a:moveTo>
                <a:lnTo>
                  <a:pt x="249463" y="432069"/>
                </a:lnTo>
                <a:lnTo>
                  <a:pt x="184217" y="431828"/>
                </a:lnTo>
                <a:lnTo>
                  <a:pt x="182537" y="0"/>
                </a:lnTo>
                <a:close/>
              </a:path>
            </a:pathLst>
          </a:custGeom>
          <a:solidFill>
            <a:schemeClr val="accent6"/>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53" name="PPT世界-8"/>
          <p:cNvSpPr/>
          <p:nvPr/>
        </p:nvSpPr>
        <p:spPr>
          <a:xfrm>
            <a:off x="4991522" y="4814384"/>
            <a:ext cx="1418601" cy="1418601"/>
          </a:xfrm>
          <a:prstGeom prst="donut">
            <a:avLst>
              <a:gd name="adj" fmla="val 2094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pitchFamily="34" charset="-122"/>
            </a:endParaRPr>
          </a:p>
        </p:txBody>
      </p:sp>
      <p:sp>
        <p:nvSpPr>
          <p:cNvPr id="30" name="PPT世界-9"/>
          <p:cNvSpPr/>
          <p:nvPr/>
        </p:nvSpPr>
        <p:spPr>
          <a:xfrm>
            <a:off x="10551447"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3" name="PPT世界-10"/>
          <p:cNvSpPr/>
          <p:nvPr/>
        </p:nvSpPr>
        <p:spPr>
          <a:xfrm>
            <a:off x="10611286" y="6296660"/>
            <a:ext cx="100097" cy="133453"/>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7" name="PPT世界-11"/>
          <p:cNvSpPr/>
          <p:nvPr/>
        </p:nvSpPr>
        <p:spPr>
          <a:xfrm>
            <a:off x="10875323"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8" name="PPT世界-12"/>
          <p:cNvSpPr/>
          <p:nvPr/>
        </p:nvSpPr>
        <p:spPr>
          <a:xfrm>
            <a:off x="10918476" y="6296736"/>
            <a:ext cx="133453" cy="133300"/>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1" name="PPT世界-13"/>
          <p:cNvSpPr/>
          <p:nvPr/>
        </p:nvSpPr>
        <p:spPr>
          <a:xfrm>
            <a:off x="11199200"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2" name="PPT世界-14"/>
          <p:cNvSpPr/>
          <p:nvPr/>
        </p:nvSpPr>
        <p:spPr>
          <a:xfrm>
            <a:off x="11242361" y="6308365"/>
            <a:ext cx="133453" cy="110041"/>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3" name="PPT世界-15"/>
          <p:cNvSpPr/>
          <p:nvPr/>
        </p:nvSpPr>
        <p:spPr>
          <a:xfrm>
            <a:off x="11523076"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4" name="PPT世界-16"/>
          <p:cNvSpPr/>
          <p:nvPr/>
        </p:nvSpPr>
        <p:spPr>
          <a:xfrm>
            <a:off x="11580371" y="6296660"/>
            <a:ext cx="105184" cy="133453"/>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7" name="PPT世界-17"/>
          <p:cNvSpPr/>
          <p:nvPr/>
        </p:nvSpPr>
        <p:spPr>
          <a:xfrm>
            <a:off x="0" y="1067520"/>
            <a:ext cx="644002" cy="263985"/>
          </a:xfrm>
          <a:custGeom>
            <a:avLst/>
            <a:gdLst>
              <a:gd name="connsiteX0" fmla="*/ 620398 w 644002"/>
              <a:gd name="connsiteY0" fmla="*/ 110685 h 263985"/>
              <a:gd name="connsiteX1" fmla="*/ 636022 w 644002"/>
              <a:gd name="connsiteY1" fmla="*/ 115209 h 263985"/>
              <a:gd name="connsiteX2" fmla="*/ 639348 w 644002"/>
              <a:gd name="connsiteY2" fmla="*/ 145079 h 263985"/>
              <a:gd name="connsiteX3" fmla="*/ 638668 w 644002"/>
              <a:gd name="connsiteY3" fmla="*/ 145888 h 263985"/>
              <a:gd name="connsiteX4" fmla="*/ 571339 w 644002"/>
              <a:gd name="connsiteY4" fmla="*/ 225320 h 263985"/>
              <a:gd name="connsiteX5" fmla="*/ 416691 w 644002"/>
              <a:gd name="connsiteY5" fmla="*/ 237871 h 263985"/>
              <a:gd name="connsiteX6" fmla="*/ 404139 w 644002"/>
              <a:gd name="connsiteY6" fmla="*/ 225320 h 263985"/>
              <a:gd name="connsiteX7" fmla="*/ 309646 w 644002"/>
              <a:gd name="connsiteY7" fmla="*/ 217667 h 263985"/>
              <a:gd name="connsiteX8" fmla="*/ 301994 w 644002"/>
              <a:gd name="connsiteY8" fmla="*/ 225320 h 263985"/>
              <a:gd name="connsiteX9" fmla="*/ 147346 w 644002"/>
              <a:gd name="connsiteY9" fmla="*/ 237871 h 263985"/>
              <a:gd name="connsiteX10" fmla="*/ 134795 w 644002"/>
              <a:gd name="connsiteY10" fmla="*/ 225320 h 263985"/>
              <a:gd name="connsiteX11" fmla="*/ 40298 w 644002"/>
              <a:gd name="connsiteY11" fmla="*/ 217668 h 263985"/>
              <a:gd name="connsiteX12" fmla="*/ 32646 w 644002"/>
              <a:gd name="connsiteY12" fmla="*/ 225320 h 263985"/>
              <a:gd name="connsiteX13" fmla="*/ 0 w 644002"/>
              <a:gd name="connsiteY13" fmla="*/ 250162 h 263985"/>
              <a:gd name="connsiteX14" fmla="*/ 0 w 644002"/>
              <a:gd name="connsiteY14" fmla="*/ 198048 h 263985"/>
              <a:gd name="connsiteX15" fmla="*/ 122 w 644002"/>
              <a:gd name="connsiteY15" fmla="*/ 197955 h 263985"/>
              <a:gd name="connsiteX16" fmla="*/ 154757 w 644002"/>
              <a:gd name="connsiteY16" fmla="*/ 185393 h 263985"/>
              <a:gd name="connsiteX17" fmla="*/ 167319 w 644002"/>
              <a:gd name="connsiteY17" fmla="*/ 197955 h 263985"/>
              <a:gd name="connsiteX18" fmla="*/ 261842 w 644002"/>
              <a:gd name="connsiteY18" fmla="*/ 205581 h 263985"/>
              <a:gd name="connsiteX19" fmla="*/ 269467 w 644002"/>
              <a:gd name="connsiteY19" fmla="*/ 197955 h 263985"/>
              <a:gd name="connsiteX20" fmla="*/ 353045 w 644002"/>
              <a:gd name="connsiteY20" fmla="*/ 159276 h 263985"/>
              <a:gd name="connsiteX21" fmla="*/ 353067 w 644002"/>
              <a:gd name="connsiteY21" fmla="*/ 159276 h 263985"/>
              <a:gd name="connsiteX22" fmla="*/ 436666 w 644002"/>
              <a:gd name="connsiteY22" fmla="*/ 197938 h 263985"/>
              <a:gd name="connsiteX23" fmla="*/ 531172 w 644002"/>
              <a:gd name="connsiteY23" fmla="*/ 205581 h 263985"/>
              <a:gd name="connsiteX24" fmla="*/ 538814 w 644002"/>
              <a:gd name="connsiteY24" fmla="*/ 197938 h 263985"/>
              <a:gd name="connsiteX25" fmla="*/ 606151 w 644002"/>
              <a:gd name="connsiteY25" fmla="*/ 118534 h 263985"/>
              <a:gd name="connsiteX26" fmla="*/ 620398 w 644002"/>
              <a:gd name="connsiteY26" fmla="*/ 110685 h 263985"/>
              <a:gd name="connsiteX27" fmla="*/ 620398 w 644002"/>
              <a:gd name="connsiteY27" fmla="*/ 132 h 263985"/>
              <a:gd name="connsiteX28" fmla="*/ 636022 w 644002"/>
              <a:gd name="connsiteY28" fmla="*/ 4655 h 263985"/>
              <a:gd name="connsiteX29" fmla="*/ 639348 w 644002"/>
              <a:gd name="connsiteY29" fmla="*/ 34525 h 263985"/>
              <a:gd name="connsiteX30" fmla="*/ 638668 w 644002"/>
              <a:gd name="connsiteY30" fmla="*/ 35334 h 263985"/>
              <a:gd name="connsiteX31" fmla="*/ 571332 w 644002"/>
              <a:gd name="connsiteY31" fmla="*/ 114751 h 263985"/>
              <a:gd name="connsiteX32" fmla="*/ 416678 w 644002"/>
              <a:gd name="connsiteY32" fmla="*/ 127296 h 263985"/>
              <a:gd name="connsiteX33" fmla="*/ 404133 w 644002"/>
              <a:gd name="connsiteY33" fmla="*/ 114751 h 263985"/>
              <a:gd name="connsiteX34" fmla="*/ 309646 w 644002"/>
              <a:gd name="connsiteY34" fmla="*/ 107092 h 263985"/>
              <a:gd name="connsiteX35" fmla="*/ 301987 w 644002"/>
              <a:gd name="connsiteY35" fmla="*/ 114751 h 263985"/>
              <a:gd name="connsiteX36" fmla="*/ 147336 w 644002"/>
              <a:gd name="connsiteY36" fmla="*/ 127299 h 263985"/>
              <a:gd name="connsiteX37" fmla="*/ 134788 w 644002"/>
              <a:gd name="connsiteY37" fmla="*/ 114751 h 263985"/>
              <a:gd name="connsiteX38" fmla="*/ 40295 w 644002"/>
              <a:gd name="connsiteY38" fmla="*/ 107096 h 263985"/>
              <a:gd name="connsiteX39" fmla="*/ 32640 w 644002"/>
              <a:gd name="connsiteY39" fmla="*/ 114751 h 263985"/>
              <a:gd name="connsiteX40" fmla="*/ 0 w 644002"/>
              <a:gd name="connsiteY40" fmla="*/ 139605 h 263985"/>
              <a:gd name="connsiteX41" fmla="*/ 0 w 644002"/>
              <a:gd name="connsiteY41" fmla="*/ 87508 h 263985"/>
              <a:gd name="connsiteX42" fmla="*/ 122 w 644002"/>
              <a:gd name="connsiteY42" fmla="*/ 87415 h 263985"/>
              <a:gd name="connsiteX43" fmla="*/ 154763 w 644002"/>
              <a:gd name="connsiteY43" fmla="*/ 74859 h 263985"/>
              <a:gd name="connsiteX44" fmla="*/ 167319 w 644002"/>
              <a:gd name="connsiteY44" fmla="*/ 87415 h 263985"/>
              <a:gd name="connsiteX45" fmla="*/ 261835 w 644002"/>
              <a:gd name="connsiteY45" fmla="*/ 95047 h 263985"/>
              <a:gd name="connsiteX46" fmla="*/ 269467 w 644002"/>
              <a:gd name="connsiteY46" fmla="*/ 87415 h 263985"/>
              <a:gd name="connsiteX47" fmla="*/ 353045 w 644002"/>
              <a:gd name="connsiteY47" fmla="*/ 48736 h 263985"/>
              <a:gd name="connsiteX48" fmla="*/ 353067 w 644002"/>
              <a:gd name="connsiteY48" fmla="*/ 48736 h 263985"/>
              <a:gd name="connsiteX49" fmla="*/ 436666 w 644002"/>
              <a:gd name="connsiteY49" fmla="*/ 87396 h 263985"/>
              <a:gd name="connsiteX50" fmla="*/ 531165 w 644002"/>
              <a:gd name="connsiteY50" fmla="*/ 95044 h 263985"/>
              <a:gd name="connsiteX51" fmla="*/ 538814 w 644002"/>
              <a:gd name="connsiteY51" fmla="*/ 87396 h 263985"/>
              <a:gd name="connsiteX52" fmla="*/ 606151 w 644002"/>
              <a:gd name="connsiteY52" fmla="*/ 7981 h 263985"/>
              <a:gd name="connsiteX53" fmla="*/ 620398 w 644002"/>
              <a:gd name="connsiteY53" fmla="*/ 132 h 263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44002" h="263985">
                <a:moveTo>
                  <a:pt x="620398" y="110685"/>
                </a:moveTo>
                <a:cubicBezTo>
                  <a:pt x="625804" y="110083"/>
                  <a:pt x="631439" y="111543"/>
                  <a:pt x="636022" y="115209"/>
                </a:cubicBezTo>
                <a:cubicBezTo>
                  <a:pt x="645189" y="122538"/>
                  <a:pt x="646678" y="135912"/>
                  <a:pt x="639348" y="145079"/>
                </a:cubicBezTo>
                <a:cubicBezTo>
                  <a:pt x="639128" y="145354"/>
                  <a:pt x="638901" y="145624"/>
                  <a:pt x="638668" y="145888"/>
                </a:cubicBezTo>
                <a:lnTo>
                  <a:pt x="571339" y="225320"/>
                </a:lnTo>
                <a:cubicBezTo>
                  <a:pt x="532100" y="271490"/>
                  <a:pt x="462862" y="277110"/>
                  <a:pt x="416691" y="237871"/>
                </a:cubicBezTo>
                <a:cubicBezTo>
                  <a:pt x="412175" y="234033"/>
                  <a:pt x="407978" y="229836"/>
                  <a:pt x="404139" y="225320"/>
                </a:cubicBezTo>
                <a:cubicBezTo>
                  <a:pt x="380159" y="197113"/>
                  <a:pt x="337853" y="193686"/>
                  <a:pt x="309646" y="217667"/>
                </a:cubicBezTo>
                <a:cubicBezTo>
                  <a:pt x="306893" y="220007"/>
                  <a:pt x="304334" y="222567"/>
                  <a:pt x="301994" y="225320"/>
                </a:cubicBezTo>
                <a:cubicBezTo>
                  <a:pt x="262755" y="271490"/>
                  <a:pt x="193516" y="277110"/>
                  <a:pt x="147346" y="237871"/>
                </a:cubicBezTo>
                <a:cubicBezTo>
                  <a:pt x="142830" y="234033"/>
                  <a:pt x="138633" y="229836"/>
                  <a:pt x="134795" y="225320"/>
                </a:cubicBezTo>
                <a:cubicBezTo>
                  <a:pt x="110813" y="197112"/>
                  <a:pt x="68506" y="193686"/>
                  <a:pt x="40298" y="217668"/>
                </a:cubicBezTo>
                <a:cubicBezTo>
                  <a:pt x="37546" y="220008"/>
                  <a:pt x="34986" y="222567"/>
                  <a:pt x="32646" y="225320"/>
                </a:cubicBezTo>
                <a:lnTo>
                  <a:pt x="0" y="250162"/>
                </a:lnTo>
                <a:lnTo>
                  <a:pt x="0" y="198048"/>
                </a:lnTo>
                <a:lnTo>
                  <a:pt x="122" y="197955"/>
                </a:lnTo>
                <a:cubicBezTo>
                  <a:pt x="39354" y="151786"/>
                  <a:pt x="108587" y="146161"/>
                  <a:pt x="154757" y="185393"/>
                </a:cubicBezTo>
                <a:cubicBezTo>
                  <a:pt x="159277" y="189234"/>
                  <a:pt x="163478" y="193435"/>
                  <a:pt x="167319" y="197955"/>
                </a:cubicBezTo>
                <a:cubicBezTo>
                  <a:pt x="191315" y="226163"/>
                  <a:pt x="233634" y="229577"/>
                  <a:pt x="261842" y="205581"/>
                </a:cubicBezTo>
                <a:cubicBezTo>
                  <a:pt x="264584" y="203248"/>
                  <a:pt x="267134" y="200698"/>
                  <a:pt x="269467" y="197955"/>
                </a:cubicBezTo>
                <a:cubicBezTo>
                  <a:pt x="290275" y="173388"/>
                  <a:pt x="320850" y="159238"/>
                  <a:pt x="353045" y="159276"/>
                </a:cubicBezTo>
                <a:lnTo>
                  <a:pt x="353067" y="159276"/>
                </a:lnTo>
                <a:cubicBezTo>
                  <a:pt x="385264" y="159237"/>
                  <a:pt x="415844" y="173380"/>
                  <a:pt x="436666" y="197938"/>
                </a:cubicBezTo>
                <a:cubicBezTo>
                  <a:pt x="460653" y="226146"/>
                  <a:pt x="502964" y="229567"/>
                  <a:pt x="531172" y="205581"/>
                </a:cubicBezTo>
                <a:cubicBezTo>
                  <a:pt x="533921" y="203243"/>
                  <a:pt x="536477" y="200688"/>
                  <a:pt x="538814" y="197938"/>
                </a:cubicBezTo>
                <a:lnTo>
                  <a:pt x="606151" y="118534"/>
                </a:lnTo>
                <a:cubicBezTo>
                  <a:pt x="609817" y="113951"/>
                  <a:pt x="614993" y="111287"/>
                  <a:pt x="620398" y="110685"/>
                </a:cubicBezTo>
                <a:close/>
                <a:moveTo>
                  <a:pt x="620398" y="132"/>
                </a:moveTo>
                <a:cubicBezTo>
                  <a:pt x="625804" y="-470"/>
                  <a:pt x="631439" y="990"/>
                  <a:pt x="636022" y="4655"/>
                </a:cubicBezTo>
                <a:cubicBezTo>
                  <a:pt x="645189" y="11985"/>
                  <a:pt x="646678" y="25358"/>
                  <a:pt x="639348" y="34525"/>
                </a:cubicBezTo>
                <a:cubicBezTo>
                  <a:pt x="639128" y="34801"/>
                  <a:pt x="638901" y="35070"/>
                  <a:pt x="638668" y="35334"/>
                </a:cubicBezTo>
                <a:lnTo>
                  <a:pt x="571332" y="114751"/>
                </a:lnTo>
                <a:cubicBezTo>
                  <a:pt x="532090" y="160922"/>
                  <a:pt x="462849" y="166539"/>
                  <a:pt x="416678" y="127296"/>
                </a:cubicBezTo>
                <a:cubicBezTo>
                  <a:pt x="412165" y="123460"/>
                  <a:pt x="407969" y="119265"/>
                  <a:pt x="404133" y="114751"/>
                </a:cubicBezTo>
                <a:cubicBezTo>
                  <a:pt x="380157" y="86545"/>
                  <a:pt x="337853" y="83115"/>
                  <a:pt x="309646" y="107092"/>
                </a:cubicBezTo>
                <a:cubicBezTo>
                  <a:pt x="306891" y="109434"/>
                  <a:pt x="304329" y="111996"/>
                  <a:pt x="301987" y="114751"/>
                </a:cubicBezTo>
                <a:cubicBezTo>
                  <a:pt x="262747" y="160922"/>
                  <a:pt x="193507" y="166540"/>
                  <a:pt x="147336" y="127299"/>
                </a:cubicBezTo>
                <a:cubicBezTo>
                  <a:pt x="142822" y="123463"/>
                  <a:pt x="138625" y="119266"/>
                  <a:pt x="134788" y="114751"/>
                </a:cubicBezTo>
                <a:cubicBezTo>
                  <a:pt x="110809" y="86544"/>
                  <a:pt x="68502" y="83116"/>
                  <a:pt x="40295" y="107096"/>
                </a:cubicBezTo>
                <a:cubicBezTo>
                  <a:pt x="37541" y="109437"/>
                  <a:pt x="34981" y="111997"/>
                  <a:pt x="32640" y="114751"/>
                </a:cubicBezTo>
                <a:lnTo>
                  <a:pt x="0" y="139605"/>
                </a:lnTo>
                <a:lnTo>
                  <a:pt x="0" y="87508"/>
                </a:lnTo>
                <a:lnTo>
                  <a:pt x="122" y="87415"/>
                </a:lnTo>
                <a:cubicBezTo>
                  <a:pt x="39358" y="41244"/>
                  <a:pt x="108593" y="35623"/>
                  <a:pt x="154763" y="74859"/>
                </a:cubicBezTo>
                <a:cubicBezTo>
                  <a:pt x="159281" y="78698"/>
                  <a:pt x="163479" y="82897"/>
                  <a:pt x="167319" y="87415"/>
                </a:cubicBezTo>
                <a:cubicBezTo>
                  <a:pt x="191311" y="115622"/>
                  <a:pt x="233628" y="119039"/>
                  <a:pt x="261835" y="95047"/>
                </a:cubicBezTo>
                <a:cubicBezTo>
                  <a:pt x="264580" y="92712"/>
                  <a:pt x="267133" y="90160"/>
                  <a:pt x="269467" y="87415"/>
                </a:cubicBezTo>
                <a:cubicBezTo>
                  <a:pt x="290272" y="62845"/>
                  <a:pt x="320850" y="48694"/>
                  <a:pt x="353045" y="48736"/>
                </a:cubicBezTo>
                <a:lnTo>
                  <a:pt x="353067" y="48736"/>
                </a:lnTo>
                <a:cubicBezTo>
                  <a:pt x="385264" y="48696"/>
                  <a:pt x="415844" y="62838"/>
                  <a:pt x="436666" y="87396"/>
                </a:cubicBezTo>
                <a:cubicBezTo>
                  <a:pt x="460649" y="115603"/>
                  <a:pt x="502958" y="119028"/>
                  <a:pt x="531165" y="95044"/>
                </a:cubicBezTo>
                <a:cubicBezTo>
                  <a:pt x="533917" y="92705"/>
                  <a:pt x="536475" y="90147"/>
                  <a:pt x="538814" y="87396"/>
                </a:cubicBezTo>
                <a:lnTo>
                  <a:pt x="606151" y="7981"/>
                </a:lnTo>
                <a:cubicBezTo>
                  <a:pt x="609817" y="3397"/>
                  <a:pt x="614993" y="733"/>
                  <a:pt x="620398" y="132"/>
                </a:cubicBezTo>
                <a:close/>
              </a:path>
            </a:pathLst>
          </a:custGeom>
          <a:solidFill>
            <a:schemeClr val="accent1"/>
          </a:solidFill>
          <a:ln w="3429"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48" name="PPT世界-18"/>
          <p:cNvSpPr/>
          <p:nvPr/>
        </p:nvSpPr>
        <p:spPr>
          <a:xfrm>
            <a:off x="11389695" y="5256019"/>
            <a:ext cx="802305" cy="425165"/>
          </a:xfrm>
          <a:custGeom>
            <a:avLst/>
            <a:gdLst>
              <a:gd name="connsiteX0" fmla="*/ 37238 w 802305"/>
              <a:gd name="connsiteY0" fmla="*/ 178556 h 425165"/>
              <a:gd name="connsiteX1" fmla="*/ 60602 w 802305"/>
              <a:gd name="connsiteY1" fmla="*/ 190579 h 425165"/>
              <a:gd name="connsiteX2" fmla="*/ 169219 w 802305"/>
              <a:gd name="connsiteY2" fmla="*/ 318671 h 425165"/>
              <a:gd name="connsiteX3" fmla="*/ 321724 w 802305"/>
              <a:gd name="connsiteY3" fmla="*/ 330981 h 425165"/>
              <a:gd name="connsiteX4" fmla="*/ 334064 w 802305"/>
              <a:gd name="connsiteY4" fmla="*/ 318636 h 425165"/>
              <a:gd name="connsiteX5" fmla="*/ 468910 w 802305"/>
              <a:gd name="connsiteY5" fmla="*/ 256271 h 425165"/>
              <a:gd name="connsiteX6" fmla="*/ 468945 w 802305"/>
              <a:gd name="connsiteY6" fmla="*/ 256270 h 425165"/>
              <a:gd name="connsiteX7" fmla="*/ 603791 w 802305"/>
              <a:gd name="connsiteY7" fmla="*/ 318636 h 425165"/>
              <a:gd name="connsiteX8" fmla="*/ 686179 w 802305"/>
              <a:gd name="connsiteY8" fmla="*/ 356761 h 425165"/>
              <a:gd name="connsiteX9" fmla="*/ 686178 w 802305"/>
              <a:gd name="connsiteY9" fmla="*/ 356762 h 425165"/>
              <a:gd name="connsiteX10" fmla="*/ 768601 w 802305"/>
              <a:gd name="connsiteY10" fmla="*/ 318636 h 425165"/>
              <a:gd name="connsiteX11" fmla="*/ 802305 w 802305"/>
              <a:gd name="connsiteY11" fmla="*/ 292089 h 425165"/>
              <a:gd name="connsiteX12" fmla="*/ 802305 w 802305"/>
              <a:gd name="connsiteY12" fmla="*/ 377068 h 425165"/>
              <a:gd name="connsiteX13" fmla="*/ 760508 w 802305"/>
              <a:gd name="connsiteY13" fmla="*/ 408875 h 425165"/>
              <a:gd name="connsiteX14" fmla="*/ 686180 w 802305"/>
              <a:gd name="connsiteY14" fmla="*/ 425162 h 425165"/>
              <a:gd name="connsiteX15" fmla="*/ 686178 w 802305"/>
              <a:gd name="connsiteY15" fmla="*/ 425162 h 425165"/>
              <a:gd name="connsiteX16" fmla="*/ 551332 w 802305"/>
              <a:gd name="connsiteY16" fmla="*/ 362796 h 425165"/>
              <a:gd name="connsiteX17" fmla="*/ 398837 w 802305"/>
              <a:gd name="connsiteY17" fmla="*/ 350480 h 425165"/>
              <a:gd name="connsiteX18" fmla="*/ 386522 w 802305"/>
              <a:gd name="connsiteY18" fmla="*/ 362796 h 425165"/>
              <a:gd name="connsiteX19" fmla="*/ 136924 w 802305"/>
              <a:gd name="connsiteY19" fmla="*/ 382988 h 425165"/>
              <a:gd name="connsiteX20" fmla="*/ 116761 w 802305"/>
              <a:gd name="connsiteY20" fmla="*/ 362831 h 425165"/>
              <a:gd name="connsiteX21" fmla="*/ 8111 w 802305"/>
              <a:gd name="connsiteY21" fmla="*/ 234704 h 425165"/>
              <a:gd name="connsiteX22" fmla="*/ 12026 w 802305"/>
              <a:gd name="connsiteY22" fmla="*/ 186638 h 425165"/>
              <a:gd name="connsiteX23" fmla="*/ 12190 w 802305"/>
              <a:gd name="connsiteY23" fmla="*/ 186499 h 425165"/>
              <a:gd name="connsiteX24" fmla="*/ 37238 w 802305"/>
              <a:gd name="connsiteY24" fmla="*/ 178556 h 425165"/>
              <a:gd name="connsiteX25" fmla="*/ 37314 w 802305"/>
              <a:gd name="connsiteY25" fmla="*/ 129 h 425165"/>
              <a:gd name="connsiteX26" fmla="*/ 60602 w 802305"/>
              <a:gd name="connsiteY26" fmla="*/ 12225 h 425165"/>
              <a:gd name="connsiteX27" fmla="*/ 169219 w 802305"/>
              <a:gd name="connsiteY27" fmla="*/ 140350 h 425165"/>
              <a:gd name="connsiteX28" fmla="*/ 321820 w 802305"/>
              <a:gd name="connsiteY28" fmla="*/ 152566 h 425165"/>
              <a:gd name="connsiteX29" fmla="*/ 334065 w 802305"/>
              <a:gd name="connsiteY29" fmla="*/ 140316 h 425165"/>
              <a:gd name="connsiteX30" fmla="*/ 468911 w 802305"/>
              <a:gd name="connsiteY30" fmla="*/ 77951 h 425165"/>
              <a:gd name="connsiteX31" fmla="*/ 468945 w 802305"/>
              <a:gd name="connsiteY31" fmla="*/ 77950 h 425165"/>
              <a:gd name="connsiteX32" fmla="*/ 603791 w 802305"/>
              <a:gd name="connsiteY32" fmla="*/ 140316 h 425165"/>
              <a:gd name="connsiteX33" fmla="*/ 686179 w 802305"/>
              <a:gd name="connsiteY33" fmla="*/ 178407 h 425165"/>
              <a:gd name="connsiteX34" fmla="*/ 686178 w 802305"/>
              <a:gd name="connsiteY34" fmla="*/ 178408 h 425165"/>
              <a:gd name="connsiteX35" fmla="*/ 768601 w 802305"/>
              <a:gd name="connsiteY35" fmla="*/ 140316 h 425165"/>
              <a:gd name="connsiteX36" fmla="*/ 802305 w 802305"/>
              <a:gd name="connsiteY36" fmla="*/ 113769 h 425165"/>
              <a:gd name="connsiteX37" fmla="*/ 802305 w 802305"/>
              <a:gd name="connsiteY37" fmla="*/ 198744 h 425165"/>
              <a:gd name="connsiteX38" fmla="*/ 760502 w 802305"/>
              <a:gd name="connsiteY38" fmla="*/ 230544 h 425165"/>
              <a:gd name="connsiteX39" fmla="*/ 686179 w 802305"/>
              <a:gd name="connsiteY39" fmla="*/ 246842 h 425165"/>
              <a:gd name="connsiteX40" fmla="*/ 686178 w 802305"/>
              <a:gd name="connsiteY40" fmla="*/ 246842 h 425165"/>
              <a:gd name="connsiteX41" fmla="*/ 551332 w 802305"/>
              <a:gd name="connsiteY41" fmla="*/ 184476 h 425165"/>
              <a:gd name="connsiteX42" fmla="*/ 398933 w 802305"/>
              <a:gd name="connsiteY42" fmla="*/ 172065 h 425165"/>
              <a:gd name="connsiteX43" fmla="*/ 386522 w 802305"/>
              <a:gd name="connsiteY43" fmla="*/ 184476 h 425165"/>
              <a:gd name="connsiteX44" fmla="*/ 136969 w 802305"/>
              <a:gd name="connsiteY44" fmla="*/ 204684 h 425165"/>
              <a:gd name="connsiteX45" fmla="*/ 116762 w 802305"/>
              <a:gd name="connsiteY45" fmla="*/ 184476 h 425165"/>
              <a:gd name="connsiteX46" fmla="*/ 8111 w 802305"/>
              <a:gd name="connsiteY46" fmla="*/ 56350 h 425165"/>
              <a:gd name="connsiteX47" fmla="*/ 12293 w 802305"/>
              <a:gd name="connsiteY47" fmla="*/ 8042 h 425165"/>
              <a:gd name="connsiteX48" fmla="*/ 37314 w 802305"/>
              <a:gd name="connsiteY48" fmla="*/ 129 h 425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802305" h="425165">
                <a:moveTo>
                  <a:pt x="37238" y="178556"/>
                </a:moveTo>
                <a:cubicBezTo>
                  <a:pt x="45993" y="179293"/>
                  <a:pt x="54467" y="183359"/>
                  <a:pt x="60602" y="190579"/>
                </a:cubicBezTo>
                <a:lnTo>
                  <a:pt x="169219" y="318671"/>
                </a:lnTo>
                <a:cubicBezTo>
                  <a:pt x="207933" y="364183"/>
                  <a:pt x="276212" y="369695"/>
                  <a:pt x="321724" y="330981"/>
                </a:cubicBezTo>
                <a:cubicBezTo>
                  <a:pt x="326163" y="327206"/>
                  <a:pt x="330290" y="323077"/>
                  <a:pt x="334064" y="318636"/>
                </a:cubicBezTo>
                <a:cubicBezTo>
                  <a:pt x="367654" y="279029"/>
                  <a:pt x="416977" y="256217"/>
                  <a:pt x="468910" y="256271"/>
                </a:cubicBezTo>
                <a:lnTo>
                  <a:pt x="468945" y="256270"/>
                </a:lnTo>
                <a:cubicBezTo>
                  <a:pt x="520880" y="256207"/>
                  <a:pt x="570206" y="279021"/>
                  <a:pt x="603791" y="318636"/>
                </a:cubicBezTo>
                <a:cubicBezTo>
                  <a:pt x="624299" y="342856"/>
                  <a:pt x="654442" y="356805"/>
                  <a:pt x="686179" y="356761"/>
                </a:cubicBezTo>
                <a:lnTo>
                  <a:pt x="686178" y="356762"/>
                </a:lnTo>
                <a:cubicBezTo>
                  <a:pt x="717924" y="356799"/>
                  <a:pt x="748074" y="342852"/>
                  <a:pt x="768601" y="318636"/>
                </a:cubicBezTo>
                <a:lnTo>
                  <a:pt x="802305" y="292089"/>
                </a:lnTo>
                <a:lnTo>
                  <a:pt x="802305" y="377068"/>
                </a:lnTo>
                <a:lnTo>
                  <a:pt x="760508" y="408875"/>
                </a:lnTo>
                <a:cubicBezTo>
                  <a:pt x="737479" y="419523"/>
                  <a:pt x="712155" y="425205"/>
                  <a:pt x="686180" y="425162"/>
                </a:cubicBezTo>
                <a:lnTo>
                  <a:pt x="686178" y="425162"/>
                </a:lnTo>
                <a:cubicBezTo>
                  <a:pt x="634238" y="425246"/>
                  <a:pt x="584903" y="402429"/>
                  <a:pt x="551332" y="362796"/>
                </a:cubicBezTo>
                <a:cubicBezTo>
                  <a:pt x="512623" y="317285"/>
                  <a:pt x="444349" y="311771"/>
                  <a:pt x="398837" y="350480"/>
                </a:cubicBezTo>
                <a:cubicBezTo>
                  <a:pt x="394408" y="354248"/>
                  <a:pt x="390289" y="358367"/>
                  <a:pt x="386522" y="362796"/>
                </a:cubicBezTo>
                <a:cubicBezTo>
                  <a:pt x="323173" y="437296"/>
                  <a:pt x="211424" y="446337"/>
                  <a:pt x="136924" y="382988"/>
                </a:cubicBezTo>
                <a:cubicBezTo>
                  <a:pt x="129673" y="376822"/>
                  <a:pt x="122929" y="370081"/>
                  <a:pt x="116761" y="362831"/>
                </a:cubicBezTo>
                <a:lnTo>
                  <a:pt x="8111" y="234704"/>
                </a:lnTo>
                <a:cubicBezTo>
                  <a:pt x="-4081" y="220350"/>
                  <a:pt x="-2329" y="198830"/>
                  <a:pt x="12026" y="186638"/>
                </a:cubicBezTo>
                <a:cubicBezTo>
                  <a:pt x="12081" y="186592"/>
                  <a:pt x="12135" y="186545"/>
                  <a:pt x="12190" y="186499"/>
                </a:cubicBezTo>
                <a:cubicBezTo>
                  <a:pt x="19447" y="180408"/>
                  <a:pt x="28483" y="177818"/>
                  <a:pt x="37238" y="178556"/>
                </a:cubicBezTo>
                <a:close/>
                <a:moveTo>
                  <a:pt x="37314" y="129"/>
                </a:moveTo>
                <a:cubicBezTo>
                  <a:pt x="46056" y="886"/>
                  <a:pt x="54509" y="4978"/>
                  <a:pt x="60602" y="12225"/>
                </a:cubicBezTo>
                <a:lnTo>
                  <a:pt x="169219" y="140350"/>
                </a:lnTo>
                <a:cubicBezTo>
                  <a:pt x="207986" y="185863"/>
                  <a:pt x="276308" y="191332"/>
                  <a:pt x="321820" y="152566"/>
                </a:cubicBezTo>
                <a:cubicBezTo>
                  <a:pt x="326222" y="148816"/>
                  <a:pt x="330317" y="144720"/>
                  <a:pt x="334065" y="140316"/>
                </a:cubicBezTo>
                <a:cubicBezTo>
                  <a:pt x="367636" y="100683"/>
                  <a:pt x="416971" y="77866"/>
                  <a:pt x="468911" y="77951"/>
                </a:cubicBezTo>
                <a:lnTo>
                  <a:pt x="468945" y="77950"/>
                </a:lnTo>
                <a:cubicBezTo>
                  <a:pt x="520880" y="77887"/>
                  <a:pt x="570206" y="100701"/>
                  <a:pt x="603791" y="140316"/>
                </a:cubicBezTo>
                <a:cubicBezTo>
                  <a:pt x="624313" y="164515"/>
                  <a:pt x="654450" y="178448"/>
                  <a:pt x="686179" y="178407"/>
                </a:cubicBezTo>
                <a:lnTo>
                  <a:pt x="686178" y="178408"/>
                </a:lnTo>
                <a:cubicBezTo>
                  <a:pt x="717916" y="178441"/>
                  <a:pt x="748061" y="164510"/>
                  <a:pt x="768601" y="140316"/>
                </a:cubicBezTo>
                <a:lnTo>
                  <a:pt x="802305" y="113769"/>
                </a:lnTo>
                <a:lnTo>
                  <a:pt x="802305" y="198744"/>
                </a:lnTo>
                <a:lnTo>
                  <a:pt x="760502" y="230544"/>
                </a:lnTo>
                <a:cubicBezTo>
                  <a:pt x="737474" y="241191"/>
                  <a:pt x="712152" y="246877"/>
                  <a:pt x="686179" y="246842"/>
                </a:cubicBezTo>
                <a:lnTo>
                  <a:pt x="686178" y="246842"/>
                </a:lnTo>
                <a:cubicBezTo>
                  <a:pt x="634238" y="246926"/>
                  <a:pt x="584903" y="224109"/>
                  <a:pt x="551332" y="184476"/>
                </a:cubicBezTo>
                <a:cubicBezTo>
                  <a:pt x="512676" y="138965"/>
                  <a:pt x="444443" y="133408"/>
                  <a:pt x="398933" y="172065"/>
                </a:cubicBezTo>
                <a:cubicBezTo>
                  <a:pt x="394466" y="175859"/>
                  <a:pt x="390315" y="180010"/>
                  <a:pt x="386522" y="184476"/>
                </a:cubicBezTo>
                <a:cubicBezTo>
                  <a:pt x="323190" y="258969"/>
                  <a:pt x="211461" y="268016"/>
                  <a:pt x="136969" y="204684"/>
                </a:cubicBezTo>
                <a:cubicBezTo>
                  <a:pt x="129699" y="198504"/>
                  <a:pt x="122942" y="191746"/>
                  <a:pt x="116762" y="184476"/>
                </a:cubicBezTo>
                <a:lnTo>
                  <a:pt x="8111" y="56350"/>
                </a:lnTo>
                <a:cubicBezTo>
                  <a:pt x="-4074" y="41855"/>
                  <a:pt x="-2202" y="20227"/>
                  <a:pt x="12293" y="8042"/>
                </a:cubicBezTo>
                <a:cubicBezTo>
                  <a:pt x="19541" y="1950"/>
                  <a:pt x="28572" y="-628"/>
                  <a:pt x="37314" y="129"/>
                </a:cubicBezTo>
                <a:close/>
              </a:path>
            </a:pathLst>
          </a:custGeom>
          <a:solidFill>
            <a:schemeClr val="accent1"/>
          </a:solidFill>
          <a:ln w="3429" cap="flat">
            <a:noFill/>
            <a:prstDash val="solid"/>
            <a:miter/>
          </a:ln>
        </p:spPr>
        <p:txBody>
          <a:bodyPr wrap="square" rtlCol="0" anchor="ctr">
            <a:noAutofit/>
          </a:bodyPr>
          <a:lstStyle/>
          <a:p>
            <a:endParaRPr lang="zh-CN" altLang="en-US" dirty="0">
              <a:cs typeface="思源黑体 CN Bold" panose="020B0800000000000000" pitchFamily="34" charset="-122"/>
            </a:endParaRPr>
          </a:p>
        </p:txBody>
      </p:sp>
      <p:sp>
        <p:nvSpPr>
          <p:cNvPr id="49" name="PPT世界-19"/>
          <p:cNvSpPr/>
          <p:nvPr/>
        </p:nvSpPr>
        <p:spPr>
          <a:xfrm>
            <a:off x="105620" y="2972571"/>
            <a:ext cx="326336" cy="1422857"/>
          </a:xfrm>
          <a:custGeom>
            <a:avLst/>
            <a:gdLst>
              <a:gd name="connsiteX0" fmla="*/ 280319 w 326336"/>
              <a:gd name="connsiteY0" fmla="*/ 1330563 h 1422857"/>
              <a:gd name="connsiteX1" fmla="*/ 298260 w 326336"/>
              <a:gd name="connsiteY1" fmla="*/ 1334240 h 1422857"/>
              <a:gd name="connsiteX2" fmla="*/ 326319 w 326336"/>
              <a:gd name="connsiteY2" fmla="*/ 1376846 h 1422857"/>
              <a:gd name="connsiteX3" fmla="*/ 280033 w 326336"/>
              <a:gd name="connsiteY3" fmla="*/ 1422857 h 1422857"/>
              <a:gd name="connsiteX4" fmla="*/ 234022 w 326336"/>
              <a:gd name="connsiteY4" fmla="*/ 1376709 h 1422857"/>
              <a:gd name="connsiteX5" fmla="*/ 262326 w 326336"/>
              <a:gd name="connsiteY5" fmla="*/ 1334164 h 1422857"/>
              <a:gd name="connsiteX6" fmla="*/ 280308 w 326336"/>
              <a:gd name="connsiteY6" fmla="*/ 1330560 h 1422857"/>
              <a:gd name="connsiteX7" fmla="*/ 280325 w 326336"/>
              <a:gd name="connsiteY7" fmla="*/ 1330561 h 1422857"/>
              <a:gd name="connsiteX8" fmla="*/ 280319 w 326336"/>
              <a:gd name="connsiteY8" fmla="*/ 1330563 h 1422857"/>
              <a:gd name="connsiteX9" fmla="*/ 46287 w 326336"/>
              <a:gd name="connsiteY9" fmla="*/ 1330560 h 1422857"/>
              <a:gd name="connsiteX10" fmla="*/ 92298 w 326336"/>
              <a:gd name="connsiteY10" fmla="*/ 1376846 h 1422857"/>
              <a:gd name="connsiteX11" fmla="*/ 46013 w 326336"/>
              <a:gd name="connsiteY11" fmla="*/ 1422857 h 1422857"/>
              <a:gd name="connsiteX12" fmla="*/ 1 w 326336"/>
              <a:gd name="connsiteY12" fmla="*/ 1376709 h 1422857"/>
              <a:gd name="connsiteX13" fmla="*/ 46290 w 326336"/>
              <a:gd name="connsiteY13" fmla="*/ 1330561 h 1422857"/>
              <a:gd name="connsiteX14" fmla="*/ 280307 w 326336"/>
              <a:gd name="connsiteY14" fmla="*/ 1059772 h 1422857"/>
              <a:gd name="connsiteX15" fmla="*/ 280308 w 326336"/>
              <a:gd name="connsiteY15" fmla="*/ 1059772 h 1422857"/>
              <a:gd name="connsiteX16" fmla="*/ 326284 w 326336"/>
              <a:gd name="connsiteY16" fmla="*/ 1106057 h 1422857"/>
              <a:gd name="connsiteX17" fmla="*/ 279999 w 326336"/>
              <a:gd name="connsiteY17" fmla="*/ 1152034 h 1422857"/>
              <a:gd name="connsiteX18" fmla="*/ 234022 w 326336"/>
              <a:gd name="connsiteY18" fmla="*/ 1105886 h 1422857"/>
              <a:gd name="connsiteX19" fmla="*/ 280307 w 326336"/>
              <a:gd name="connsiteY19" fmla="*/ 1059772 h 1422857"/>
              <a:gd name="connsiteX20" fmla="*/ 46287 w 326336"/>
              <a:gd name="connsiteY20" fmla="*/ 1059772 h 1422857"/>
              <a:gd name="connsiteX21" fmla="*/ 92264 w 326336"/>
              <a:gd name="connsiteY21" fmla="*/ 1106057 h 1422857"/>
              <a:gd name="connsiteX22" fmla="*/ 45978 w 326336"/>
              <a:gd name="connsiteY22" fmla="*/ 1152034 h 1422857"/>
              <a:gd name="connsiteX23" fmla="*/ 1 w 326336"/>
              <a:gd name="connsiteY23" fmla="*/ 1105886 h 1422857"/>
              <a:gd name="connsiteX24" fmla="*/ 46287 w 326336"/>
              <a:gd name="connsiteY24" fmla="*/ 1059772 h 1422857"/>
              <a:gd name="connsiteX25" fmla="*/ 280325 w 326336"/>
              <a:gd name="connsiteY25" fmla="*/ 808458 h 1422857"/>
              <a:gd name="connsiteX26" fmla="*/ 326302 w 326336"/>
              <a:gd name="connsiteY26" fmla="*/ 854743 h 1422857"/>
              <a:gd name="connsiteX27" fmla="*/ 280016 w 326336"/>
              <a:gd name="connsiteY27" fmla="*/ 900720 h 1422857"/>
              <a:gd name="connsiteX28" fmla="*/ 234039 w 326336"/>
              <a:gd name="connsiteY28" fmla="*/ 854572 h 1422857"/>
              <a:gd name="connsiteX29" fmla="*/ 280325 w 326336"/>
              <a:gd name="connsiteY29" fmla="*/ 808458 h 1422857"/>
              <a:gd name="connsiteX30" fmla="*/ 46290 w 326336"/>
              <a:gd name="connsiteY30" fmla="*/ 808458 h 1422857"/>
              <a:gd name="connsiteX31" fmla="*/ 92267 w 326336"/>
              <a:gd name="connsiteY31" fmla="*/ 854743 h 1422857"/>
              <a:gd name="connsiteX32" fmla="*/ 45982 w 326336"/>
              <a:gd name="connsiteY32" fmla="*/ 900720 h 1422857"/>
              <a:gd name="connsiteX33" fmla="*/ 5 w 326336"/>
              <a:gd name="connsiteY33" fmla="*/ 854572 h 1422857"/>
              <a:gd name="connsiteX34" fmla="*/ 46290 w 326336"/>
              <a:gd name="connsiteY34" fmla="*/ 808458 h 1422857"/>
              <a:gd name="connsiteX35" fmla="*/ 280325 w 326336"/>
              <a:gd name="connsiteY35" fmla="*/ 537635 h 1422857"/>
              <a:gd name="connsiteX36" fmla="*/ 326336 w 326336"/>
              <a:gd name="connsiteY36" fmla="*/ 583920 h 1422857"/>
              <a:gd name="connsiteX37" fmla="*/ 280050 w 326336"/>
              <a:gd name="connsiteY37" fmla="*/ 629931 h 1422857"/>
              <a:gd name="connsiteX38" fmla="*/ 234039 w 326336"/>
              <a:gd name="connsiteY38" fmla="*/ 583783 h 1422857"/>
              <a:gd name="connsiteX39" fmla="*/ 280325 w 326336"/>
              <a:gd name="connsiteY39" fmla="*/ 537635 h 1422857"/>
              <a:gd name="connsiteX40" fmla="*/ 46290 w 326336"/>
              <a:gd name="connsiteY40" fmla="*/ 537635 h 1422857"/>
              <a:gd name="connsiteX41" fmla="*/ 92302 w 326336"/>
              <a:gd name="connsiteY41" fmla="*/ 583920 h 1422857"/>
              <a:gd name="connsiteX42" fmla="*/ 46016 w 326336"/>
              <a:gd name="connsiteY42" fmla="*/ 629931 h 1422857"/>
              <a:gd name="connsiteX43" fmla="*/ 5 w 326336"/>
              <a:gd name="connsiteY43" fmla="*/ 583783 h 1422857"/>
              <a:gd name="connsiteX44" fmla="*/ 46290 w 326336"/>
              <a:gd name="connsiteY44" fmla="*/ 537635 h 1422857"/>
              <a:gd name="connsiteX45" fmla="*/ 280325 w 326336"/>
              <a:gd name="connsiteY45" fmla="*/ 270806 h 1422857"/>
              <a:gd name="connsiteX46" fmla="*/ 326336 w 326336"/>
              <a:gd name="connsiteY46" fmla="*/ 317091 h 1422857"/>
              <a:gd name="connsiteX47" fmla="*/ 280050 w 326336"/>
              <a:gd name="connsiteY47" fmla="*/ 363103 h 1422857"/>
              <a:gd name="connsiteX48" fmla="*/ 234039 w 326336"/>
              <a:gd name="connsiteY48" fmla="*/ 316954 h 1422857"/>
              <a:gd name="connsiteX49" fmla="*/ 280325 w 326336"/>
              <a:gd name="connsiteY49" fmla="*/ 270806 h 1422857"/>
              <a:gd name="connsiteX50" fmla="*/ 46290 w 326336"/>
              <a:gd name="connsiteY50" fmla="*/ 270806 h 1422857"/>
              <a:gd name="connsiteX51" fmla="*/ 92302 w 326336"/>
              <a:gd name="connsiteY51" fmla="*/ 317091 h 1422857"/>
              <a:gd name="connsiteX52" fmla="*/ 46016 w 326336"/>
              <a:gd name="connsiteY52" fmla="*/ 363103 h 1422857"/>
              <a:gd name="connsiteX53" fmla="*/ 5 w 326336"/>
              <a:gd name="connsiteY53" fmla="*/ 316954 h 1422857"/>
              <a:gd name="connsiteX54" fmla="*/ 46290 w 326336"/>
              <a:gd name="connsiteY54" fmla="*/ 270806 h 1422857"/>
              <a:gd name="connsiteX55" fmla="*/ 280325 w 326336"/>
              <a:gd name="connsiteY55" fmla="*/ 0 h 1422857"/>
              <a:gd name="connsiteX56" fmla="*/ 326336 w 326336"/>
              <a:gd name="connsiteY56" fmla="*/ 46286 h 1422857"/>
              <a:gd name="connsiteX57" fmla="*/ 280050 w 326336"/>
              <a:gd name="connsiteY57" fmla="*/ 92297 h 1422857"/>
              <a:gd name="connsiteX58" fmla="*/ 234039 w 326336"/>
              <a:gd name="connsiteY58" fmla="*/ 46149 h 1422857"/>
              <a:gd name="connsiteX59" fmla="*/ 280325 w 326336"/>
              <a:gd name="connsiteY59" fmla="*/ 0 h 1422857"/>
              <a:gd name="connsiteX60" fmla="*/ 46290 w 326336"/>
              <a:gd name="connsiteY60" fmla="*/ 0 h 1422857"/>
              <a:gd name="connsiteX61" fmla="*/ 92302 w 326336"/>
              <a:gd name="connsiteY61" fmla="*/ 46286 h 1422857"/>
              <a:gd name="connsiteX62" fmla="*/ 46016 w 326336"/>
              <a:gd name="connsiteY62" fmla="*/ 92297 h 1422857"/>
              <a:gd name="connsiteX63" fmla="*/ 5 w 326336"/>
              <a:gd name="connsiteY63" fmla="*/ 46149 h 1422857"/>
              <a:gd name="connsiteX64" fmla="*/ 46290 w 326336"/>
              <a:gd name="connsiteY64" fmla="*/ 0 h 142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26336" h="1422857">
                <a:moveTo>
                  <a:pt x="280319" y="1330563"/>
                </a:moveTo>
                <a:lnTo>
                  <a:pt x="298260" y="1334240"/>
                </a:lnTo>
                <a:cubicBezTo>
                  <a:pt x="314803" y="1341295"/>
                  <a:pt x="326376" y="1357730"/>
                  <a:pt x="326319" y="1376846"/>
                </a:cubicBezTo>
                <a:cubicBezTo>
                  <a:pt x="326243" y="1402333"/>
                  <a:pt x="305520" y="1422933"/>
                  <a:pt x="280033" y="1422857"/>
                </a:cubicBezTo>
                <a:cubicBezTo>
                  <a:pt x="254600" y="1422781"/>
                  <a:pt x="234022" y="1402142"/>
                  <a:pt x="234022" y="1376709"/>
                </a:cubicBezTo>
                <a:cubicBezTo>
                  <a:pt x="234055" y="1357563"/>
                  <a:pt x="245723" y="1341154"/>
                  <a:pt x="262326" y="1334164"/>
                </a:cubicBezTo>
                <a:close/>
                <a:moveTo>
                  <a:pt x="280308" y="1330560"/>
                </a:moveTo>
                <a:lnTo>
                  <a:pt x="280325" y="1330561"/>
                </a:lnTo>
                <a:lnTo>
                  <a:pt x="280319" y="1330563"/>
                </a:lnTo>
                <a:close/>
                <a:moveTo>
                  <a:pt x="46287" y="1330560"/>
                </a:moveTo>
                <a:cubicBezTo>
                  <a:pt x="71774" y="1330636"/>
                  <a:pt x="92374" y="1351358"/>
                  <a:pt x="92298" y="1376846"/>
                </a:cubicBezTo>
                <a:cubicBezTo>
                  <a:pt x="92222" y="1402333"/>
                  <a:pt x="71500" y="1422933"/>
                  <a:pt x="46013" y="1422857"/>
                </a:cubicBezTo>
                <a:cubicBezTo>
                  <a:pt x="20579" y="1422781"/>
                  <a:pt x="1" y="1402142"/>
                  <a:pt x="1" y="1376709"/>
                </a:cubicBezTo>
                <a:cubicBezTo>
                  <a:pt x="45" y="1351185"/>
                  <a:pt x="20766" y="1330526"/>
                  <a:pt x="46290" y="1330561"/>
                </a:cubicBezTo>
                <a:close/>
                <a:moveTo>
                  <a:pt x="280307" y="1059772"/>
                </a:moveTo>
                <a:lnTo>
                  <a:pt x="280308" y="1059772"/>
                </a:lnTo>
                <a:cubicBezTo>
                  <a:pt x="305785" y="1059857"/>
                  <a:pt x="326370" y="1080580"/>
                  <a:pt x="326284" y="1106057"/>
                </a:cubicBezTo>
                <a:cubicBezTo>
                  <a:pt x="326199" y="1131534"/>
                  <a:pt x="305477" y="1152119"/>
                  <a:pt x="279999" y="1152034"/>
                </a:cubicBezTo>
                <a:cubicBezTo>
                  <a:pt x="254575" y="1151949"/>
                  <a:pt x="234013" y="1131310"/>
                  <a:pt x="234022" y="1105886"/>
                </a:cubicBezTo>
                <a:cubicBezTo>
                  <a:pt x="234069" y="1080370"/>
                  <a:pt x="254792" y="1059724"/>
                  <a:pt x="280307" y="1059772"/>
                </a:cubicBezTo>
                <a:close/>
                <a:moveTo>
                  <a:pt x="46287" y="1059772"/>
                </a:moveTo>
                <a:cubicBezTo>
                  <a:pt x="71765" y="1059857"/>
                  <a:pt x="92349" y="1080580"/>
                  <a:pt x="92264" y="1106057"/>
                </a:cubicBezTo>
                <a:cubicBezTo>
                  <a:pt x="92179" y="1131534"/>
                  <a:pt x="71456" y="1152119"/>
                  <a:pt x="45978" y="1152034"/>
                </a:cubicBezTo>
                <a:cubicBezTo>
                  <a:pt x="20555" y="1151949"/>
                  <a:pt x="-8" y="1131310"/>
                  <a:pt x="1" y="1105886"/>
                </a:cubicBezTo>
                <a:cubicBezTo>
                  <a:pt x="49" y="1080370"/>
                  <a:pt x="20771" y="1059724"/>
                  <a:pt x="46287" y="1059772"/>
                </a:cubicBezTo>
                <a:close/>
                <a:moveTo>
                  <a:pt x="280325" y="808458"/>
                </a:moveTo>
                <a:cubicBezTo>
                  <a:pt x="305802" y="808543"/>
                  <a:pt x="326387" y="829265"/>
                  <a:pt x="326302" y="854743"/>
                </a:cubicBezTo>
                <a:cubicBezTo>
                  <a:pt x="326216" y="880220"/>
                  <a:pt x="305494" y="900805"/>
                  <a:pt x="280016" y="900720"/>
                </a:cubicBezTo>
                <a:cubicBezTo>
                  <a:pt x="254592" y="900635"/>
                  <a:pt x="234030" y="879996"/>
                  <a:pt x="234039" y="854572"/>
                </a:cubicBezTo>
                <a:cubicBezTo>
                  <a:pt x="234086" y="829056"/>
                  <a:pt x="254809" y="808410"/>
                  <a:pt x="280325" y="808458"/>
                </a:cubicBezTo>
                <a:close/>
                <a:moveTo>
                  <a:pt x="46290" y="808458"/>
                </a:moveTo>
                <a:cubicBezTo>
                  <a:pt x="71768" y="808543"/>
                  <a:pt x="92353" y="829265"/>
                  <a:pt x="92267" y="854743"/>
                </a:cubicBezTo>
                <a:cubicBezTo>
                  <a:pt x="92182" y="880220"/>
                  <a:pt x="71459" y="900805"/>
                  <a:pt x="45982" y="900720"/>
                </a:cubicBezTo>
                <a:cubicBezTo>
                  <a:pt x="20558" y="900635"/>
                  <a:pt x="-5" y="879996"/>
                  <a:pt x="5" y="854572"/>
                </a:cubicBezTo>
                <a:cubicBezTo>
                  <a:pt x="52" y="829056"/>
                  <a:pt x="20775" y="808410"/>
                  <a:pt x="46290" y="808458"/>
                </a:cubicBezTo>
                <a:close/>
                <a:moveTo>
                  <a:pt x="280325" y="537635"/>
                </a:moveTo>
                <a:cubicBezTo>
                  <a:pt x="305812" y="537710"/>
                  <a:pt x="326412" y="558433"/>
                  <a:pt x="326336" y="583920"/>
                </a:cubicBezTo>
                <a:cubicBezTo>
                  <a:pt x="326260" y="609407"/>
                  <a:pt x="305537" y="630007"/>
                  <a:pt x="280050" y="629931"/>
                </a:cubicBezTo>
                <a:cubicBezTo>
                  <a:pt x="254617" y="629855"/>
                  <a:pt x="234039" y="609217"/>
                  <a:pt x="234039" y="583783"/>
                </a:cubicBezTo>
                <a:cubicBezTo>
                  <a:pt x="234083" y="558261"/>
                  <a:pt x="254802" y="537602"/>
                  <a:pt x="280325" y="537635"/>
                </a:cubicBezTo>
                <a:close/>
                <a:moveTo>
                  <a:pt x="46290" y="537635"/>
                </a:moveTo>
                <a:cubicBezTo>
                  <a:pt x="71778" y="537710"/>
                  <a:pt x="92377" y="558433"/>
                  <a:pt x="92302" y="583920"/>
                </a:cubicBezTo>
                <a:cubicBezTo>
                  <a:pt x="92226" y="609407"/>
                  <a:pt x="71503" y="630007"/>
                  <a:pt x="46016" y="629931"/>
                </a:cubicBezTo>
                <a:cubicBezTo>
                  <a:pt x="20583" y="629855"/>
                  <a:pt x="5" y="609217"/>
                  <a:pt x="5" y="583783"/>
                </a:cubicBezTo>
                <a:cubicBezTo>
                  <a:pt x="48" y="558261"/>
                  <a:pt x="20768" y="537602"/>
                  <a:pt x="46290" y="537635"/>
                </a:cubicBezTo>
                <a:close/>
                <a:moveTo>
                  <a:pt x="280325" y="270806"/>
                </a:moveTo>
                <a:cubicBezTo>
                  <a:pt x="305812" y="270882"/>
                  <a:pt x="326412" y="291604"/>
                  <a:pt x="326336" y="317091"/>
                </a:cubicBezTo>
                <a:cubicBezTo>
                  <a:pt x="326260" y="342578"/>
                  <a:pt x="305537" y="363178"/>
                  <a:pt x="280050" y="363103"/>
                </a:cubicBezTo>
                <a:cubicBezTo>
                  <a:pt x="254617" y="363027"/>
                  <a:pt x="234039" y="342388"/>
                  <a:pt x="234039" y="316954"/>
                </a:cubicBezTo>
                <a:cubicBezTo>
                  <a:pt x="234079" y="291430"/>
                  <a:pt x="254800" y="270770"/>
                  <a:pt x="280325" y="270806"/>
                </a:cubicBezTo>
                <a:close/>
                <a:moveTo>
                  <a:pt x="46290" y="270806"/>
                </a:moveTo>
                <a:cubicBezTo>
                  <a:pt x="71778" y="270882"/>
                  <a:pt x="92377" y="291604"/>
                  <a:pt x="92302" y="317091"/>
                </a:cubicBezTo>
                <a:cubicBezTo>
                  <a:pt x="92226" y="342578"/>
                  <a:pt x="71503" y="363178"/>
                  <a:pt x="46016" y="363103"/>
                </a:cubicBezTo>
                <a:cubicBezTo>
                  <a:pt x="20583" y="363027"/>
                  <a:pt x="5" y="342388"/>
                  <a:pt x="5" y="316954"/>
                </a:cubicBezTo>
                <a:cubicBezTo>
                  <a:pt x="44" y="291430"/>
                  <a:pt x="20766" y="270770"/>
                  <a:pt x="46290" y="270806"/>
                </a:cubicBezTo>
                <a:close/>
                <a:moveTo>
                  <a:pt x="280325" y="0"/>
                </a:moveTo>
                <a:cubicBezTo>
                  <a:pt x="305812" y="76"/>
                  <a:pt x="326412" y="20799"/>
                  <a:pt x="326336" y="46286"/>
                </a:cubicBezTo>
                <a:cubicBezTo>
                  <a:pt x="326260" y="71773"/>
                  <a:pt x="305537" y="92373"/>
                  <a:pt x="280050" y="92297"/>
                </a:cubicBezTo>
                <a:cubicBezTo>
                  <a:pt x="254617" y="92221"/>
                  <a:pt x="234039" y="71582"/>
                  <a:pt x="234039" y="46149"/>
                </a:cubicBezTo>
                <a:cubicBezTo>
                  <a:pt x="234079" y="20624"/>
                  <a:pt x="254800" y="-36"/>
                  <a:pt x="280325" y="0"/>
                </a:cubicBezTo>
                <a:close/>
                <a:moveTo>
                  <a:pt x="46290" y="0"/>
                </a:moveTo>
                <a:cubicBezTo>
                  <a:pt x="71778" y="76"/>
                  <a:pt x="92377" y="20799"/>
                  <a:pt x="92302" y="46286"/>
                </a:cubicBezTo>
                <a:cubicBezTo>
                  <a:pt x="92226" y="71773"/>
                  <a:pt x="71503" y="92373"/>
                  <a:pt x="46016" y="92297"/>
                </a:cubicBezTo>
                <a:cubicBezTo>
                  <a:pt x="20583" y="92221"/>
                  <a:pt x="5" y="71582"/>
                  <a:pt x="5" y="46149"/>
                </a:cubicBezTo>
                <a:cubicBezTo>
                  <a:pt x="44" y="20624"/>
                  <a:pt x="20766" y="-36"/>
                  <a:pt x="46290" y="0"/>
                </a:cubicBezTo>
                <a:close/>
              </a:path>
            </a:pathLst>
          </a:custGeom>
          <a:solidFill>
            <a:schemeClr val="accent3"/>
          </a:solidFill>
          <a:ln w="3429"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50" name="PPT世界-20"/>
          <p:cNvSpPr/>
          <p:nvPr/>
        </p:nvSpPr>
        <p:spPr>
          <a:xfrm>
            <a:off x="7710856" y="120875"/>
            <a:ext cx="1422857" cy="578280"/>
          </a:xfrm>
          <a:custGeom>
            <a:avLst/>
            <a:gdLst>
              <a:gd name="connsiteX0" fmla="*/ 1376709 w 1422857"/>
              <a:gd name="connsiteY0" fmla="*/ 485983 h 578280"/>
              <a:gd name="connsiteX1" fmla="*/ 1422857 w 1422857"/>
              <a:gd name="connsiteY1" fmla="*/ 532269 h 578280"/>
              <a:gd name="connsiteX2" fmla="*/ 1376572 w 1422857"/>
              <a:gd name="connsiteY2" fmla="*/ 578280 h 578280"/>
              <a:gd name="connsiteX3" fmla="*/ 1330561 w 1422857"/>
              <a:gd name="connsiteY3" fmla="*/ 531994 h 578280"/>
              <a:gd name="connsiteX4" fmla="*/ 1376709 w 1422857"/>
              <a:gd name="connsiteY4" fmla="*/ 485983 h 578280"/>
              <a:gd name="connsiteX5" fmla="*/ 1105886 w 1422857"/>
              <a:gd name="connsiteY5" fmla="*/ 485983 h 578280"/>
              <a:gd name="connsiteX6" fmla="*/ 1152035 w 1422857"/>
              <a:gd name="connsiteY6" fmla="*/ 532248 h 578280"/>
              <a:gd name="connsiteX7" fmla="*/ 1152035 w 1422857"/>
              <a:gd name="connsiteY7" fmla="*/ 532269 h 578280"/>
              <a:gd name="connsiteX8" fmla="*/ 1105749 w 1422857"/>
              <a:gd name="connsiteY8" fmla="*/ 578246 h 578280"/>
              <a:gd name="connsiteX9" fmla="*/ 1059772 w 1422857"/>
              <a:gd name="connsiteY9" fmla="*/ 531960 h 578280"/>
              <a:gd name="connsiteX10" fmla="*/ 1105886 w 1422857"/>
              <a:gd name="connsiteY10" fmla="*/ 485983 h 578280"/>
              <a:gd name="connsiteX11" fmla="*/ 839074 w 1422857"/>
              <a:gd name="connsiteY11" fmla="*/ 485983 h 578280"/>
              <a:gd name="connsiteX12" fmla="*/ 885223 w 1422857"/>
              <a:gd name="connsiteY12" fmla="*/ 532269 h 578280"/>
              <a:gd name="connsiteX13" fmla="*/ 838937 w 1422857"/>
              <a:gd name="connsiteY13" fmla="*/ 578280 h 578280"/>
              <a:gd name="connsiteX14" fmla="*/ 792926 w 1422857"/>
              <a:gd name="connsiteY14" fmla="*/ 531994 h 578280"/>
              <a:gd name="connsiteX15" fmla="*/ 839074 w 1422857"/>
              <a:gd name="connsiteY15" fmla="*/ 485983 h 578280"/>
              <a:gd name="connsiteX16" fmla="*/ 568252 w 1422857"/>
              <a:gd name="connsiteY16" fmla="*/ 485983 h 578280"/>
              <a:gd name="connsiteX17" fmla="*/ 614400 w 1422857"/>
              <a:gd name="connsiteY17" fmla="*/ 532248 h 578280"/>
              <a:gd name="connsiteX18" fmla="*/ 614400 w 1422857"/>
              <a:gd name="connsiteY18" fmla="*/ 532269 h 578280"/>
              <a:gd name="connsiteX19" fmla="*/ 568114 w 1422857"/>
              <a:gd name="connsiteY19" fmla="*/ 578246 h 578280"/>
              <a:gd name="connsiteX20" fmla="*/ 522138 w 1422857"/>
              <a:gd name="connsiteY20" fmla="*/ 531960 h 578280"/>
              <a:gd name="connsiteX21" fmla="*/ 568252 w 1422857"/>
              <a:gd name="connsiteY21" fmla="*/ 485983 h 578280"/>
              <a:gd name="connsiteX22" fmla="*/ 316937 w 1422857"/>
              <a:gd name="connsiteY22" fmla="*/ 485983 h 578280"/>
              <a:gd name="connsiteX23" fmla="*/ 363086 w 1422857"/>
              <a:gd name="connsiteY23" fmla="*/ 532248 h 578280"/>
              <a:gd name="connsiteX24" fmla="*/ 363086 w 1422857"/>
              <a:gd name="connsiteY24" fmla="*/ 532269 h 578280"/>
              <a:gd name="connsiteX25" fmla="*/ 316800 w 1422857"/>
              <a:gd name="connsiteY25" fmla="*/ 578246 h 578280"/>
              <a:gd name="connsiteX26" fmla="*/ 270823 w 1422857"/>
              <a:gd name="connsiteY26" fmla="*/ 531960 h 578280"/>
              <a:gd name="connsiteX27" fmla="*/ 316937 w 1422857"/>
              <a:gd name="connsiteY27" fmla="*/ 485983 h 578280"/>
              <a:gd name="connsiteX28" fmla="*/ 46149 w 1422857"/>
              <a:gd name="connsiteY28" fmla="*/ 485983 h 578280"/>
              <a:gd name="connsiteX29" fmla="*/ 92297 w 1422857"/>
              <a:gd name="connsiteY29" fmla="*/ 532269 h 578280"/>
              <a:gd name="connsiteX30" fmla="*/ 46011 w 1422857"/>
              <a:gd name="connsiteY30" fmla="*/ 578280 h 578280"/>
              <a:gd name="connsiteX31" fmla="*/ 0 w 1422857"/>
              <a:gd name="connsiteY31" fmla="*/ 531994 h 578280"/>
              <a:gd name="connsiteX32" fmla="*/ 46149 w 1422857"/>
              <a:gd name="connsiteY32" fmla="*/ 485983 h 578280"/>
              <a:gd name="connsiteX33" fmla="*/ 1422857 w 1422857"/>
              <a:gd name="connsiteY33" fmla="*/ 298228 h 578280"/>
              <a:gd name="connsiteX34" fmla="*/ 1422857 w 1422857"/>
              <a:gd name="connsiteY34" fmla="*/ 298234 h 578280"/>
              <a:gd name="connsiteX35" fmla="*/ 1422856 w 1422857"/>
              <a:gd name="connsiteY35" fmla="*/ 298231 h 578280"/>
              <a:gd name="connsiteX36" fmla="*/ 92297 w 1422857"/>
              <a:gd name="connsiteY36" fmla="*/ 298228 h 578280"/>
              <a:gd name="connsiteX37" fmla="*/ 92297 w 1422857"/>
              <a:gd name="connsiteY37" fmla="*/ 298234 h 578280"/>
              <a:gd name="connsiteX38" fmla="*/ 92296 w 1422857"/>
              <a:gd name="connsiteY38" fmla="*/ 298231 h 578280"/>
              <a:gd name="connsiteX39" fmla="*/ 839074 w 1422857"/>
              <a:gd name="connsiteY39" fmla="*/ 251949 h 578280"/>
              <a:gd name="connsiteX40" fmla="*/ 885223 w 1422857"/>
              <a:gd name="connsiteY40" fmla="*/ 298234 h 578280"/>
              <a:gd name="connsiteX41" fmla="*/ 838937 w 1422857"/>
              <a:gd name="connsiteY41" fmla="*/ 344246 h 578280"/>
              <a:gd name="connsiteX42" fmla="*/ 792926 w 1422857"/>
              <a:gd name="connsiteY42" fmla="*/ 297960 h 578280"/>
              <a:gd name="connsiteX43" fmla="*/ 839074 w 1422857"/>
              <a:gd name="connsiteY43" fmla="*/ 251949 h 578280"/>
              <a:gd name="connsiteX44" fmla="*/ 568252 w 1422857"/>
              <a:gd name="connsiteY44" fmla="*/ 251949 h 578280"/>
              <a:gd name="connsiteX45" fmla="*/ 614400 w 1422857"/>
              <a:gd name="connsiteY45" fmla="*/ 298214 h 578280"/>
              <a:gd name="connsiteX46" fmla="*/ 614400 w 1422857"/>
              <a:gd name="connsiteY46" fmla="*/ 298234 h 578280"/>
              <a:gd name="connsiteX47" fmla="*/ 568114 w 1422857"/>
              <a:gd name="connsiteY47" fmla="*/ 344211 h 578280"/>
              <a:gd name="connsiteX48" fmla="*/ 522138 w 1422857"/>
              <a:gd name="connsiteY48" fmla="*/ 297926 h 578280"/>
              <a:gd name="connsiteX49" fmla="*/ 568252 w 1422857"/>
              <a:gd name="connsiteY49" fmla="*/ 251949 h 578280"/>
              <a:gd name="connsiteX50" fmla="*/ 1376709 w 1422857"/>
              <a:gd name="connsiteY50" fmla="*/ 251942 h 578280"/>
              <a:gd name="connsiteX51" fmla="*/ 1409368 w 1422857"/>
              <a:gd name="connsiteY51" fmla="*/ 265532 h 578280"/>
              <a:gd name="connsiteX52" fmla="*/ 1422856 w 1422857"/>
              <a:gd name="connsiteY52" fmla="*/ 298231 h 578280"/>
              <a:gd name="connsiteX53" fmla="*/ 1409244 w 1422857"/>
              <a:gd name="connsiteY53" fmla="*/ 330820 h 578280"/>
              <a:gd name="connsiteX54" fmla="*/ 1376572 w 1422857"/>
              <a:gd name="connsiteY54" fmla="*/ 344239 h 578280"/>
              <a:gd name="connsiteX55" fmla="*/ 1330561 w 1422857"/>
              <a:gd name="connsiteY55" fmla="*/ 297953 h 578280"/>
              <a:gd name="connsiteX56" fmla="*/ 1376709 w 1422857"/>
              <a:gd name="connsiteY56" fmla="*/ 251942 h 578280"/>
              <a:gd name="connsiteX57" fmla="*/ 1105886 w 1422857"/>
              <a:gd name="connsiteY57" fmla="*/ 251942 h 578280"/>
              <a:gd name="connsiteX58" fmla="*/ 1152035 w 1422857"/>
              <a:gd name="connsiteY58" fmla="*/ 298207 h 578280"/>
              <a:gd name="connsiteX59" fmla="*/ 1152035 w 1422857"/>
              <a:gd name="connsiteY59" fmla="*/ 298228 h 578280"/>
              <a:gd name="connsiteX60" fmla="*/ 1105749 w 1422857"/>
              <a:gd name="connsiteY60" fmla="*/ 344204 h 578280"/>
              <a:gd name="connsiteX61" fmla="*/ 1059772 w 1422857"/>
              <a:gd name="connsiteY61" fmla="*/ 297919 h 578280"/>
              <a:gd name="connsiteX62" fmla="*/ 1105886 w 1422857"/>
              <a:gd name="connsiteY62" fmla="*/ 251942 h 578280"/>
              <a:gd name="connsiteX63" fmla="*/ 316937 w 1422857"/>
              <a:gd name="connsiteY63" fmla="*/ 251942 h 578280"/>
              <a:gd name="connsiteX64" fmla="*/ 363086 w 1422857"/>
              <a:gd name="connsiteY64" fmla="*/ 298207 h 578280"/>
              <a:gd name="connsiteX65" fmla="*/ 363086 w 1422857"/>
              <a:gd name="connsiteY65" fmla="*/ 298228 h 578280"/>
              <a:gd name="connsiteX66" fmla="*/ 316800 w 1422857"/>
              <a:gd name="connsiteY66" fmla="*/ 344204 h 578280"/>
              <a:gd name="connsiteX67" fmla="*/ 270823 w 1422857"/>
              <a:gd name="connsiteY67" fmla="*/ 297919 h 578280"/>
              <a:gd name="connsiteX68" fmla="*/ 316937 w 1422857"/>
              <a:gd name="connsiteY68" fmla="*/ 251942 h 578280"/>
              <a:gd name="connsiteX69" fmla="*/ 46149 w 1422857"/>
              <a:gd name="connsiteY69" fmla="*/ 251942 h 578280"/>
              <a:gd name="connsiteX70" fmla="*/ 78809 w 1422857"/>
              <a:gd name="connsiteY70" fmla="*/ 265532 h 578280"/>
              <a:gd name="connsiteX71" fmla="*/ 92296 w 1422857"/>
              <a:gd name="connsiteY71" fmla="*/ 298231 h 578280"/>
              <a:gd name="connsiteX72" fmla="*/ 78684 w 1422857"/>
              <a:gd name="connsiteY72" fmla="*/ 330820 h 578280"/>
              <a:gd name="connsiteX73" fmla="*/ 46011 w 1422857"/>
              <a:gd name="connsiteY73" fmla="*/ 344239 h 578280"/>
              <a:gd name="connsiteX74" fmla="*/ 0 w 1422857"/>
              <a:gd name="connsiteY74" fmla="*/ 297953 h 578280"/>
              <a:gd name="connsiteX75" fmla="*/ 46149 w 1422857"/>
              <a:gd name="connsiteY75" fmla="*/ 251942 h 578280"/>
              <a:gd name="connsiteX76" fmla="*/ 1422857 w 1422857"/>
              <a:gd name="connsiteY76" fmla="*/ 46286 h 578280"/>
              <a:gd name="connsiteX77" fmla="*/ 1422857 w 1422857"/>
              <a:gd name="connsiteY77" fmla="*/ 46293 h 578280"/>
              <a:gd name="connsiteX78" fmla="*/ 1422856 w 1422857"/>
              <a:gd name="connsiteY78" fmla="*/ 46290 h 578280"/>
              <a:gd name="connsiteX79" fmla="*/ 92297 w 1422857"/>
              <a:gd name="connsiteY79" fmla="*/ 46286 h 578280"/>
              <a:gd name="connsiteX80" fmla="*/ 92297 w 1422857"/>
              <a:gd name="connsiteY80" fmla="*/ 46293 h 578280"/>
              <a:gd name="connsiteX81" fmla="*/ 92296 w 1422857"/>
              <a:gd name="connsiteY81" fmla="*/ 46290 h 578280"/>
              <a:gd name="connsiteX82" fmla="*/ 839074 w 1422857"/>
              <a:gd name="connsiteY82" fmla="*/ 7 h 578280"/>
              <a:gd name="connsiteX83" fmla="*/ 885223 w 1422857"/>
              <a:gd name="connsiteY83" fmla="*/ 46293 h 578280"/>
              <a:gd name="connsiteX84" fmla="*/ 838937 w 1422857"/>
              <a:gd name="connsiteY84" fmla="*/ 92304 h 578280"/>
              <a:gd name="connsiteX85" fmla="*/ 792926 w 1422857"/>
              <a:gd name="connsiteY85" fmla="*/ 46018 h 578280"/>
              <a:gd name="connsiteX86" fmla="*/ 839074 w 1422857"/>
              <a:gd name="connsiteY86" fmla="*/ 7 h 578280"/>
              <a:gd name="connsiteX87" fmla="*/ 568252 w 1422857"/>
              <a:gd name="connsiteY87" fmla="*/ 7 h 578280"/>
              <a:gd name="connsiteX88" fmla="*/ 614400 w 1422857"/>
              <a:gd name="connsiteY88" fmla="*/ 46272 h 578280"/>
              <a:gd name="connsiteX89" fmla="*/ 614400 w 1422857"/>
              <a:gd name="connsiteY89" fmla="*/ 46293 h 578280"/>
              <a:gd name="connsiteX90" fmla="*/ 568114 w 1422857"/>
              <a:gd name="connsiteY90" fmla="*/ 92270 h 578280"/>
              <a:gd name="connsiteX91" fmla="*/ 522138 w 1422857"/>
              <a:gd name="connsiteY91" fmla="*/ 45984 h 578280"/>
              <a:gd name="connsiteX92" fmla="*/ 568252 w 1422857"/>
              <a:gd name="connsiteY92" fmla="*/ 7 h 578280"/>
              <a:gd name="connsiteX93" fmla="*/ 1376709 w 1422857"/>
              <a:gd name="connsiteY93" fmla="*/ 0 h 578280"/>
              <a:gd name="connsiteX94" fmla="*/ 1409368 w 1422857"/>
              <a:gd name="connsiteY94" fmla="*/ 13591 h 578280"/>
              <a:gd name="connsiteX95" fmla="*/ 1422856 w 1422857"/>
              <a:gd name="connsiteY95" fmla="*/ 46290 h 578280"/>
              <a:gd name="connsiteX96" fmla="*/ 1409244 w 1422857"/>
              <a:gd name="connsiteY96" fmla="*/ 78878 h 578280"/>
              <a:gd name="connsiteX97" fmla="*/ 1376572 w 1422857"/>
              <a:gd name="connsiteY97" fmla="*/ 92297 h 578280"/>
              <a:gd name="connsiteX98" fmla="*/ 1330561 w 1422857"/>
              <a:gd name="connsiteY98" fmla="*/ 46012 h 578280"/>
              <a:gd name="connsiteX99" fmla="*/ 1376709 w 1422857"/>
              <a:gd name="connsiteY99" fmla="*/ 0 h 578280"/>
              <a:gd name="connsiteX100" fmla="*/ 1105886 w 1422857"/>
              <a:gd name="connsiteY100" fmla="*/ 0 h 578280"/>
              <a:gd name="connsiteX101" fmla="*/ 1152035 w 1422857"/>
              <a:gd name="connsiteY101" fmla="*/ 46265 h 578280"/>
              <a:gd name="connsiteX102" fmla="*/ 1152035 w 1422857"/>
              <a:gd name="connsiteY102" fmla="*/ 46286 h 578280"/>
              <a:gd name="connsiteX103" fmla="*/ 1105749 w 1422857"/>
              <a:gd name="connsiteY103" fmla="*/ 92263 h 578280"/>
              <a:gd name="connsiteX104" fmla="*/ 1059772 w 1422857"/>
              <a:gd name="connsiteY104" fmla="*/ 45977 h 578280"/>
              <a:gd name="connsiteX105" fmla="*/ 1105886 w 1422857"/>
              <a:gd name="connsiteY105" fmla="*/ 0 h 578280"/>
              <a:gd name="connsiteX106" fmla="*/ 316937 w 1422857"/>
              <a:gd name="connsiteY106" fmla="*/ 0 h 578280"/>
              <a:gd name="connsiteX107" fmla="*/ 363086 w 1422857"/>
              <a:gd name="connsiteY107" fmla="*/ 46265 h 578280"/>
              <a:gd name="connsiteX108" fmla="*/ 363086 w 1422857"/>
              <a:gd name="connsiteY108" fmla="*/ 46286 h 578280"/>
              <a:gd name="connsiteX109" fmla="*/ 316800 w 1422857"/>
              <a:gd name="connsiteY109" fmla="*/ 92263 h 578280"/>
              <a:gd name="connsiteX110" fmla="*/ 270823 w 1422857"/>
              <a:gd name="connsiteY110" fmla="*/ 45977 h 578280"/>
              <a:gd name="connsiteX111" fmla="*/ 316937 w 1422857"/>
              <a:gd name="connsiteY111" fmla="*/ 0 h 578280"/>
              <a:gd name="connsiteX112" fmla="*/ 46149 w 1422857"/>
              <a:gd name="connsiteY112" fmla="*/ 0 h 578280"/>
              <a:gd name="connsiteX113" fmla="*/ 78809 w 1422857"/>
              <a:gd name="connsiteY113" fmla="*/ 13591 h 578280"/>
              <a:gd name="connsiteX114" fmla="*/ 92296 w 1422857"/>
              <a:gd name="connsiteY114" fmla="*/ 46290 h 578280"/>
              <a:gd name="connsiteX115" fmla="*/ 78684 w 1422857"/>
              <a:gd name="connsiteY115" fmla="*/ 78878 h 578280"/>
              <a:gd name="connsiteX116" fmla="*/ 46011 w 1422857"/>
              <a:gd name="connsiteY116" fmla="*/ 92297 h 578280"/>
              <a:gd name="connsiteX117" fmla="*/ 0 w 1422857"/>
              <a:gd name="connsiteY117" fmla="*/ 46012 h 578280"/>
              <a:gd name="connsiteX118" fmla="*/ 46149 w 1422857"/>
              <a:gd name="connsiteY118" fmla="*/ 0 h 578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1422857" h="578280">
                <a:moveTo>
                  <a:pt x="1376709" y="485983"/>
                </a:moveTo>
                <a:cubicBezTo>
                  <a:pt x="1402232" y="486027"/>
                  <a:pt x="1422890" y="506746"/>
                  <a:pt x="1422857" y="532269"/>
                </a:cubicBezTo>
                <a:cubicBezTo>
                  <a:pt x="1422782" y="557756"/>
                  <a:pt x="1402059" y="578356"/>
                  <a:pt x="1376572" y="578280"/>
                </a:cubicBezTo>
                <a:cubicBezTo>
                  <a:pt x="1351084" y="578204"/>
                  <a:pt x="1330484" y="557481"/>
                  <a:pt x="1330561" y="531994"/>
                </a:cubicBezTo>
                <a:cubicBezTo>
                  <a:pt x="1330636" y="506561"/>
                  <a:pt x="1351275" y="485983"/>
                  <a:pt x="1376709" y="485983"/>
                </a:cubicBezTo>
                <a:close/>
                <a:moveTo>
                  <a:pt x="1105886" y="485983"/>
                </a:moveTo>
                <a:cubicBezTo>
                  <a:pt x="1131405" y="486015"/>
                  <a:pt x="1152067" y="506729"/>
                  <a:pt x="1152035" y="532248"/>
                </a:cubicBezTo>
                <a:cubicBezTo>
                  <a:pt x="1152035" y="532255"/>
                  <a:pt x="1152035" y="532262"/>
                  <a:pt x="1152035" y="532269"/>
                </a:cubicBezTo>
                <a:cubicBezTo>
                  <a:pt x="1151949" y="557746"/>
                  <a:pt x="1131226" y="578331"/>
                  <a:pt x="1105749" y="578246"/>
                </a:cubicBezTo>
                <a:cubicBezTo>
                  <a:pt x="1080271" y="578160"/>
                  <a:pt x="1059687" y="557438"/>
                  <a:pt x="1059772" y="531960"/>
                </a:cubicBezTo>
                <a:cubicBezTo>
                  <a:pt x="1059857" y="506550"/>
                  <a:pt x="1080475" y="485993"/>
                  <a:pt x="1105886" y="485983"/>
                </a:cubicBezTo>
                <a:close/>
                <a:moveTo>
                  <a:pt x="839074" y="485983"/>
                </a:moveTo>
                <a:cubicBezTo>
                  <a:pt x="864597" y="486027"/>
                  <a:pt x="885256" y="506746"/>
                  <a:pt x="885223" y="532269"/>
                </a:cubicBezTo>
                <a:cubicBezTo>
                  <a:pt x="885148" y="557756"/>
                  <a:pt x="864425" y="578356"/>
                  <a:pt x="838937" y="578280"/>
                </a:cubicBezTo>
                <a:cubicBezTo>
                  <a:pt x="813450" y="578204"/>
                  <a:pt x="792850" y="557481"/>
                  <a:pt x="792926" y="531994"/>
                </a:cubicBezTo>
                <a:cubicBezTo>
                  <a:pt x="793001" y="506561"/>
                  <a:pt x="813641" y="485983"/>
                  <a:pt x="839074" y="485983"/>
                </a:cubicBezTo>
                <a:close/>
                <a:moveTo>
                  <a:pt x="568252" y="485983"/>
                </a:moveTo>
                <a:cubicBezTo>
                  <a:pt x="593771" y="486015"/>
                  <a:pt x="614433" y="506729"/>
                  <a:pt x="614400" y="532248"/>
                </a:cubicBezTo>
                <a:cubicBezTo>
                  <a:pt x="614400" y="532255"/>
                  <a:pt x="614400" y="532262"/>
                  <a:pt x="614400" y="532269"/>
                </a:cubicBezTo>
                <a:cubicBezTo>
                  <a:pt x="614315" y="557746"/>
                  <a:pt x="593592" y="578331"/>
                  <a:pt x="568114" y="578246"/>
                </a:cubicBezTo>
                <a:cubicBezTo>
                  <a:pt x="542637" y="578160"/>
                  <a:pt x="522052" y="557438"/>
                  <a:pt x="522138" y="531960"/>
                </a:cubicBezTo>
                <a:cubicBezTo>
                  <a:pt x="522223" y="506550"/>
                  <a:pt x="542840" y="485993"/>
                  <a:pt x="568252" y="485983"/>
                </a:cubicBezTo>
                <a:close/>
                <a:moveTo>
                  <a:pt x="316937" y="485983"/>
                </a:moveTo>
                <a:cubicBezTo>
                  <a:pt x="342456" y="486015"/>
                  <a:pt x="363118" y="506729"/>
                  <a:pt x="363086" y="532248"/>
                </a:cubicBezTo>
                <a:cubicBezTo>
                  <a:pt x="363086" y="532255"/>
                  <a:pt x="363086" y="532262"/>
                  <a:pt x="363086" y="532269"/>
                </a:cubicBezTo>
                <a:cubicBezTo>
                  <a:pt x="363000" y="557746"/>
                  <a:pt x="342277" y="578331"/>
                  <a:pt x="316800" y="578246"/>
                </a:cubicBezTo>
                <a:cubicBezTo>
                  <a:pt x="291322" y="578160"/>
                  <a:pt x="270738" y="557438"/>
                  <a:pt x="270823" y="531960"/>
                </a:cubicBezTo>
                <a:cubicBezTo>
                  <a:pt x="270908" y="506550"/>
                  <a:pt x="291526" y="485993"/>
                  <a:pt x="316937" y="485983"/>
                </a:cubicBezTo>
                <a:close/>
                <a:moveTo>
                  <a:pt x="46149" y="485983"/>
                </a:moveTo>
                <a:cubicBezTo>
                  <a:pt x="71671" y="486027"/>
                  <a:pt x="92330" y="506746"/>
                  <a:pt x="92297" y="532269"/>
                </a:cubicBezTo>
                <a:cubicBezTo>
                  <a:pt x="92222" y="557756"/>
                  <a:pt x="71499" y="578356"/>
                  <a:pt x="46011" y="578280"/>
                </a:cubicBezTo>
                <a:cubicBezTo>
                  <a:pt x="20524" y="578204"/>
                  <a:pt x="-76" y="557481"/>
                  <a:pt x="0" y="531994"/>
                </a:cubicBezTo>
                <a:cubicBezTo>
                  <a:pt x="76" y="506561"/>
                  <a:pt x="20715" y="485983"/>
                  <a:pt x="46149" y="485983"/>
                </a:cubicBezTo>
                <a:close/>
                <a:moveTo>
                  <a:pt x="1422857" y="298228"/>
                </a:moveTo>
                <a:lnTo>
                  <a:pt x="1422857" y="298234"/>
                </a:lnTo>
                <a:lnTo>
                  <a:pt x="1422856" y="298231"/>
                </a:lnTo>
                <a:close/>
                <a:moveTo>
                  <a:pt x="92297" y="298228"/>
                </a:moveTo>
                <a:lnTo>
                  <a:pt x="92297" y="298234"/>
                </a:lnTo>
                <a:lnTo>
                  <a:pt x="92296" y="298231"/>
                </a:lnTo>
                <a:close/>
                <a:moveTo>
                  <a:pt x="839074" y="251949"/>
                </a:moveTo>
                <a:cubicBezTo>
                  <a:pt x="864597" y="251992"/>
                  <a:pt x="885256" y="272712"/>
                  <a:pt x="885223" y="298234"/>
                </a:cubicBezTo>
                <a:cubicBezTo>
                  <a:pt x="885148" y="323721"/>
                  <a:pt x="864425" y="344321"/>
                  <a:pt x="838937" y="344246"/>
                </a:cubicBezTo>
                <a:cubicBezTo>
                  <a:pt x="813450" y="344170"/>
                  <a:pt x="792850" y="323447"/>
                  <a:pt x="792926" y="297960"/>
                </a:cubicBezTo>
                <a:cubicBezTo>
                  <a:pt x="793001" y="272527"/>
                  <a:pt x="813641" y="251949"/>
                  <a:pt x="839074" y="251949"/>
                </a:cubicBezTo>
                <a:close/>
                <a:moveTo>
                  <a:pt x="568252" y="251949"/>
                </a:moveTo>
                <a:cubicBezTo>
                  <a:pt x="593771" y="251981"/>
                  <a:pt x="614433" y="272694"/>
                  <a:pt x="614400" y="298214"/>
                </a:cubicBezTo>
                <a:cubicBezTo>
                  <a:pt x="614400" y="298221"/>
                  <a:pt x="614400" y="298228"/>
                  <a:pt x="614400" y="298234"/>
                </a:cubicBezTo>
                <a:cubicBezTo>
                  <a:pt x="614315" y="323712"/>
                  <a:pt x="593592" y="344297"/>
                  <a:pt x="568114" y="344211"/>
                </a:cubicBezTo>
                <a:cubicBezTo>
                  <a:pt x="542637" y="344126"/>
                  <a:pt x="522052" y="323403"/>
                  <a:pt x="522138" y="297926"/>
                </a:cubicBezTo>
                <a:cubicBezTo>
                  <a:pt x="522223" y="272515"/>
                  <a:pt x="542840" y="251958"/>
                  <a:pt x="568252" y="251949"/>
                </a:cubicBezTo>
                <a:close/>
                <a:moveTo>
                  <a:pt x="1376709" y="251942"/>
                </a:moveTo>
                <a:cubicBezTo>
                  <a:pt x="1389472" y="251964"/>
                  <a:pt x="1401018" y="257155"/>
                  <a:pt x="1409368" y="265532"/>
                </a:cubicBezTo>
                <a:lnTo>
                  <a:pt x="1422856" y="298231"/>
                </a:lnTo>
                <a:lnTo>
                  <a:pt x="1409244" y="330820"/>
                </a:lnTo>
                <a:cubicBezTo>
                  <a:pt x="1400868" y="339146"/>
                  <a:pt x="1389316" y="344277"/>
                  <a:pt x="1376572" y="344239"/>
                </a:cubicBezTo>
                <a:cubicBezTo>
                  <a:pt x="1351084" y="344163"/>
                  <a:pt x="1330484" y="323440"/>
                  <a:pt x="1330561" y="297953"/>
                </a:cubicBezTo>
                <a:cubicBezTo>
                  <a:pt x="1330636" y="272520"/>
                  <a:pt x="1351275" y="251942"/>
                  <a:pt x="1376709" y="251942"/>
                </a:cubicBezTo>
                <a:close/>
                <a:moveTo>
                  <a:pt x="1105886" y="251942"/>
                </a:moveTo>
                <a:cubicBezTo>
                  <a:pt x="1131405" y="251974"/>
                  <a:pt x="1152067" y="272688"/>
                  <a:pt x="1152035" y="298207"/>
                </a:cubicBezTo>
                <a:lnTo>
                  <a:pt x="1152035" y="298228"/>
                </a:lnTo>
                <a:cubicBezTo>
                  <a:pt x="1151949" y="323705"/>
                  <a:pt x="1131226" y="344290"/>
                  <a:pt x="1105749" y="344204"/>
                </a:cubicBezTo>
                <a:cubicBezTo>
                  <a:pt x="1080271" y="344119"/>
                  <a:pt x="1059687" y="323397"/>
                  <a:pt x="1059772" y="297919"/>
                </a:cubicBezTo>
                <a:cubicBezTo>
                  <a:pt x="1059857" y="272508"/>
                  <a:pt x="1080475" y="251951"/>
                  <a:pt x="1105886" y="251942"/>
                </a:cubicBezTo>
                <a:close/>
                <a:moveTo>
                  <a:pt x="316937" y="251942"/>
                </a:moveTo>
                <a:cubicBezTo>
                  <a:pt x="342456" y="251974"/>
                  <a:pt x="363118" y="272688"/>
                  <a:pt x="363086" y="298207"/>
                </a:cubicBezTo>
                <a:lnTo>
                  <a:pt x="363086" y="298228"/>
                </a:lnTo>
                <a:cubicBezTo>
                  <a:pt x="363000" y="323705"/>
                  <a:pt x="342277" y="344290"/>
                  <a:pt x="316800" y="344204"/>
                </a:cubicBezTo>
                <a:cubicBezTo>
                  <a:pt x="291322" y="344119"/>
                  <a:pt x="270738" y="323397"/>
                  <a:pt x="270823" y="297919"/>
                </a:cubicBezTo>
                <a:cubicBezTo>
                  <a:pt x="270908" y="272508"/>
                  <a:pt x="291526" y="251951"/>
                  <a:pt x="316937" y="251942"/>
                </a:cubicBezTo>
                <a:close/>
                <a:moveTo>
                  <a:pt x="46149" y="251942"/>
                </a:moveTo>
                <a:cubicBezTo>
                  <a:pt x="58912" y="251964"/>
                  <a:pt x="70458" y="257155"/>
                  <a:pt x="78809" y="265532"/>
                </a:cubicBezTo>
                <a:lnTo>
                  <a:pt x="92296" y="298231"/>
                </a:lnTo>
                <a:lnTo>
                  <a:pt x="78684" y="330820"/>
                </a:lnTo>
                <a:cubicBezTo>
                  <a:pt x="70308" y="339146"/>
                  <a:pt x="58755" y="344277"/>
                  <a:pt x="46011" y="344239"/>
                </a:cubicBezTo>
                <a:cubicBezTo>
                  <a:pt x="20524" y="344163"/>
                  <a:pt x="-76" y="323440"/>
                  <a:pt x="0" y="297953"/>
                </a:cubicBezTo>
                <a:cubicBezTo>
                  <a:pt x="76" y="272520"/>
                  <a:pt x="20715" y="251942"/>
                  <a:pt x="46149" y="251942"/>
                </a:cubicBezTo>
                <a:close/>
                <a:moveTo>
                  <a:pt x="1422857" y="46286"/>
                </a:moveTo>
                <a:lnTo>
                  <a:pt x="1422857" y="46293"/>
                </a:lnTo>
                <a:lnTo>
                  <a:pt x="1422856" y="46290"/>
                </a:lnTo>
                <a:close/>
                <a:moveTo>
                  <a:pt x="92297" y="46286"/>
                </a:moveTo>
                <a:lnTo>
                  <a:pt x="92297" y="46293"/>
                </a:lnTo>
                <a:lnTo>
                  <a:pt x="92296" y="46290"/>
                </a:lnTo>
                <a:close/>
                <a:moveTo>
                  <a:pt x="839074" y="7"/>
                </a:moveTo>
                <a:cubicBezTo>
                  <a:pt x="864597" y="51"/>
                  <a:pt x="885256" y="20770"/>
                  <a:pt x="885223" y="46293"/>
                </a:cubicBezTo>
                <a:cubicBezTo>
                  <a:pt x="885148" y="71780"/>
                  <a:pt x="864425" y="92380"/>
                  <a:pt x="838937" y="92304"/>
                </a:cubicBezTo>
                <a:cubicBezTo>
                  <a:pt x="813450" y="92228"/>
                  <a:pt x="792850" y="71505"/>
                  <a:pt x="792926" y="46018"/>
                </a:cubicBezTo>
                <a:cubicBezTo>
                  <a:pt x="793001" y="20585"/>
                  <a:pt x="813641" y="7"/>
                  <a:pt x="839074" y="7"/>
                </a:cubicBezTo>
                <a:close/>
                <a:moveTo>
                  <a:pt x="568252" y="7"/>
                </a:moveTo>
                <a:cubicBezTo>
                  <a:pt x="593771" y="39"/>
                  <a:pt x="614433" y="20753"/>
                  <a:pt x="614400" y="46272"/>
                </a:cubicBezTo>
                <a:cubicBezTo>
                  <a:pt x="614400" y="46279"/>
                  <a:pt x="614400" y="46286"/>
                  <a:pt x="614400" y="46293"/>
                </a:cubicBezTo>
                <a:cubicBezTo>
                  <a:pt x="614315" y="71770"/>
                  <a:pt x="593592" y="92355"/>
                  <a:pt x="568114" y="92270"/>
                </a:cubicBezTo>
                <a:cubicBezTo>
                  <a:pt x="542637" y="92184"/>
                  <a:pt x="522052" y="71462"/>
                  <a:pt x="522138" y="45984"/>
                </a:cubicBezTo>
                <a:cubicBezTo>
                  <a:pt x="522223" y="20574"/>
                  <a:pt x="542840" y="17"/>
                  <a:pt x="568252" y="7"/>
                </a:cubicBezTo>
                <a:close/>
                <a:moveTo>
                  <a:pt x="1376709" y="0"/>
                </a:moveTo>
                <a:cubicBezTo>
                  <a:pt x="1389472" y="22"/>
                  <a:pt x="1401018" y="5214"/>
                  <a:pt x="1409368" y="13591"/>
                </a:cubicBezTo>
                <a:lnTo>
                  <a:pt x="1422856" y="46290"/>
                </a:lnTo>
                <a:lnTo>
                  <a:pt x="1409244" y="78878"/>
                </a:lnTo>
                <a:cubicBezTo>
                  <a:pt x="1400868" y="87204"/>
                  <a:pt x="1389316" y="92335"/>
                  <a:pt x="1376572" y="92297"/>
                </a:cubicBezTo>
                <a:cubicBezTo>
                  <a:pt x="1351084" y="92221"/>
                  <a:pt x="1330484" y="71499"/>
                  <a:pt x="1330561" y="46012"/>
                </a:cubicBezTo>
                <a:cubicBezTo>
                  <a:pt x="1330636" y="20578"/>
                  <a:pt x="1351275" y="0"/>
                  <a:pt x="1376709" y="0"/>
                </a:cubicBezTo>
                <a:close/>
                <a:moveTo>
                  <a:pt x="1105886" y="0"/>
                </a:moveTo>
                <a:cubicBezTo>
                  <a:pt x="1131405" y="32"/>
                  <a:pt x="1152067" y="20746"/>
                  <a:pt x="1152035" y="46265"/>
                </a:cubicBezTo>
                <a:lnTo>
                  <a:pt x="1152035" y="46286"/>
                </a:lnTo>
                <a:cubicBezTo>
                  <a:pt x="1151949" y="71763"/>
                  <a:pt x="1131226" y="92348"/>
                  <a:pt x="1105749" y="92263"/>
                </a:cubicBezTo>
                <a:cubicBezTo>
                  <a:pt x="1080271" y="92178"/>
                  <a:pt x="1059687" y="71455"/>
                  <a:pt x="1059772" y="45977"/>
                </a:cubicBezTo>
                <a:cubicBezTo>
                  <a:pt x="1059857" y="20567"/>
                  <a:pt x="1080475" y="10"/>
                  <a:pt x="1105886" y="0"/>
                </a:cubicBezTo>
                <a:close/>
                <a:moveTo>
                  <a:pt x="316937" y="0"/>
                </a:moveTo>
                <a:cubicBezTo>
                  <a:pt x="342456" y="32"/>
                  <a:pt x="363118" y="20746"/>
                  <a:pt x="363086" y="46265"/>
                </a:cubicBezTo>
                <a:lnTo>
                  <a:pt x="363086" y="46286"/>
                </a:lnTo>
                <a:cubicBezTo>
                  <a:pt x="363000" y="71763"/>
                  <a:pt x="342277" y="92348"/>
                  <a:pt x="316800" y="92263"/>
                </a:cubicBezTo>
                <a:cubicBezTo>
                  <a:pt x="291322" y="92178"/>
                  <a:pt x="270738" y="71455"/>
                  <a:pt x="270823" y="45977"/>
                </a:cubicBezTo>
                <a:cubicBezTo>
                  <a:pt x="270908" y="20567"/>
                  <a:pt x="291526" y="10"/>
                  <a:pt x="316937" y="0"/>
                </a:cubicBezTo>
                <a:close/>
                <a:moveTo>
                  <a:pt x="46149" y="0"/>
                </a:moveTo>
                <a:cubicBezTo>
                  <a:pt x="58912" y="22"/>
                  <a:pt x="70458" y="5214"/>
                  <a:pt x="78809" y="13591"/>
                </a:cubicBezTo>
                <a:lnTo>
                  <a:pt x="92296" y="46290"/>
                </a:lnTo>
                <a:lnTo>
                  <a:pt x="78684" y="78878"/>
                </a:lnTo>
                <a:cubicBezTo>
                  <a:pt x="70308" y="87204"/>
                  <a:pt x="58755" y="92335"/>
                  <a:pt x="46011" y="92297"/>
                </a:cubicBezTo>
                <a:cubicBezTo>
                  <a:pt x="20524" y="92221"/>
                  <a:pt x="-76" y="71499"/>
                  <a:pt x="0" y="46012"/>
                </a:cubicBezTo>
                <a:cubicBezTo>
                  <a:pt x="76" y="20578"/>
                  <a:pt x="20715" y="0"/>
                  <a:pt x="46149" y="0"/>
                </a:cubicBezTo>
                <a:close/>
              </a:path>
            </a:pathLst>
          </a:custGeom>
          <a:solidFill>
            <a:schemeClr val="accent3"/>
          </a:solidFill>
          <a:ln w="3429"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54" name="PPT世界-21"/>
          <p:cNvSpPr/>
          <p:nvPr/>
        </p:nvSpPr>
        <p:spPr>
          <a:xfrm>
            <a:off x="4421280" y="394079"/>
            <a:ext cx="352868" cy="350118"/>
          </a:xfrm>
          <a:custGeom>
            <a:avLst/>
            <a:gdLst>
              <a:gd name="connsiteX0" fmla="*/ 306514 w 352868"/>
              <a:gd name="connsiteY0" fmla="*/ 24 h 350118"/>
              <a:gd name="connsiteX1" fmla="*/ 352834 w 352868"/>
              <a:gd name="connsiteY1" fmla="*/ 46005 h 350118"/>
              <a:gd name="connsiteX2" fmla="*/ 46354 w 352868"/>
              <a:gd name="connsiteY2" fmla="*/ 350091 h 350118"/>
              <a:gd name="connsiteX3" fmla="*/ 34 w 352868"/>
              <a:gd name="connsiteY3" fmla="*/ 304114 h 350118"/>
              <a:gd name="connsiteX4" fmla="*/ 46320 w 352868"/>
              <a:gd name="connsiteY4" fmla="*/ 0 h 350118"/>
              <a:gd name="connsiteX5" fmla="*/ 352868 w 352868"/>
              <a:gd name="connsiteY5" fmla="*/ 304149 h 350118"/>
              <a:gd name="connsiteX6" fmla="*/ 306548 w 352868"/>
              <a:gd name="connsiteY6" fmla="*/ 350119 h 350118"/>
              <a:gd name="connsiteX7" fmla="*/ 0 w 352868"/>
              <a:gd name="connsiteY7" fmla="*/ 45970 h 35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2868" h="350118">
                <a:moveTo>
                  <a:pt x="306514" y="24"/>
                </a:moveTo>
                <a:lnTo>
                  <a:pt x="352834" y="46005"/>
                </a:lnTo>
                <a:lnTo>
                  <a:pt x="46354" y="350091"/>
                </a:lnTo>
                <a:lnTo>
                  <a:pt x="34" y="304114"/>
                </a:lnTo>
                <a:close/>
                <a:moveTo>
                  <a:pt x="46320" y="0"/>
                </a:moveTo>
                <a:lnTo>
                  <a:pt x="352868" y="304149"/>
                </a:lnTo>
                <a:lnTo>
                  <a:pt x="306548" y="350119"/>
                </a:lnTo>
                <a:lnTo>
                  <a:pt x="0" y="45970"/>
                </a:ln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55" name="PPT世界-22"/>
          <p:cNvSpPr/>
          <p:nvPr/>
        </p:nvSpPr>
        <p:spPr>
          <a:xfrm>
            <a:off x="11482699" y="607161"/>
            <a:ext cx="709301" cy="1418602"/>
          </a:xfrm>
          <a:custGeom>
            <a:avLst/>
            <a:gdLst>
              <a:gd name="connsiteX0" fmla="*/ 709301 w 709301"/>
              <a:gd name="connsiteY0" fmla="*/ 0 h 1418602"/>
              <a:gd name="connsiteX1" fmla="*/ 709301 w 709301"/>
              <a:gd name="connsiteY1" fmla="*/ 297056 h 1418602"/>
              <a:gd name="connsiteX2" fmla="*/ 709300 w 709301"/>
              <a:gd name="connsiteY2" fmla="*/ 297056 h 1418602"/>
              <a:gd name="connsiteX3" fmla="*/ 297055 w 709301"/>
              <a:gd name="connsiteY3" fmla="*/ 709301 h 1418602"/>
              <a:gd name="connsiteX4" fmla="*/ 709300 w 709301"/>
              <a:gd name="connsiteY4" fmla="*/ 1121546 h 1418602"/>
              <a:gd name="connsiteX5" fmla="*/ 709301 w 709301"/>
              <a:gd name="connsiteY5" fmla="*/ 1121546 h 1418602"/>
              <a:gd name="connsiteX6" fmla="*/ 709301 w 709301"/>
              <a:gd name="connsiteY6" fmla="*/ 1418602 h 1418602"/>
              <a:gd name="connsiteX7" fmla="*/ 0 w 709301"/>
              <a:gd name="connsiteY7" fmla="*/ 709301 h 1418602"/>
              <a:gd name="connsiteX8" fmla="*/ 709301 w 709301"/>
              <a:gd name="connsiteY8" fmla="*/ 0 h 14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9301" h="1418602">
                <a:moveTo>
                  <a:pt x="709301" y="0"/>
                </a:moveTo>
                <a:lnTo>
                  <a:pt x="709301" y="297056"/>
                </a:lnTo>
                <a:lnTo>
                  <a:pt x="709300" y="297056"/>
                </a:lnTo>
                <a:cubicBezTo>
                  <a:pt x="481623" y="297056"/>
                  <a:pt x="297055" y="481624"/>
                  <a:pt x="297055" y="709301"/>
                </a:cubicBezTo>
                <a:cubicBezTo>
                  <a:pt x="297055" y="936978"/>
                  <a:pt x="481623" y="1121546"/>
                  <a:pt x="709300" y="1121546"/>
                </a:cubicBezTo>
                <a:lnTo>
                  <a:pt x="709301" y="1121546"/>
                </a:lnTo>
                <a:lnTo>
                  <a:pt x="709301" y="1418602"/>
                </a:lnTo>
                <a:cubicBezTo>
                  <a:pt x="317565" y="1418602"/>
                  <a:pt x="0" y="1101037"/>
                  <a:pt x="0" y="709301"/>
                </a:cubicBezTo>
                <a:cubicBezTo>
                  <a:pt x="0" y="317565"/>
                  <a:pt x="317565" y="0"/>
                  <a:pt x="70930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Bold" panose="020B0800000000000000" pitchFamily="34" charset="-122"/>
            </a:endParaRPr>
          </a:p>
        </p:txBody>
      </p:sp>
      <p:pic>
        <p:nvPicPr>
          <p:cNvPr id="31" name="图片 30">
            <a:hlinkClick r:id="rId4"/>
            <a:extLst>
              <a:ext uri="{FF2B5EF4-FFF2-40B4-BE49-F238E27FC236}">
                <a16:creationId xmlns:a16="http://schemas.microsoft.com/office/drawing/2014/main" id="{BD321B4E-6F10-4119-A39E-C9026707BD9C}"/>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423815" y="378389"/>
            <a:ext cx="1296883"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PPT世界-1"/>
          <p:cNvGrpSpPr/>
          <p:nvPr/>
        </p:nvGrpSpPr>
        <p:grpSpPr>
          <a:xfrm>
            <a:off x="294423" y="200831"/>
            <a:ext cx="2439946" cy="956749"/>
            <a:chOff x="1025842" y="2288655"/>
            <a:chExt cx="2439946" cy="956749"/>
          </a:xfrm>
        </p:grpSpPr>
        <p:grpSp>
          <p:nvGrpSpPr>
            <p:cNvPr id="12" name="组合 11"/>
            <p:cNvGrpSpPr/>
            <p:nvPr/>
          </p:nvGrpSpPr>
          <p:grpSpPr>
            <a:xfrm>
              <a:off x="1622508" y="2479706"/>
              <a:ext cx="1843280" cy="538364"/>
              <a:chOff x="1183584" y="2830771"/>
              <a:chExt cx="1843280" cy="538364"/>
            </a:xfrm>
          </p:grpSpPr>
          <p:sp>
            <p:nvSpPr>
              <p:cNvPr id="16" name="PPT世界-1-1"/>
              <p:cNvSpPr/>
              <p:nvPr/>
            </p:nvSpPr>
            <p:spPr>
              <a:xfrm>
                <a:off x="1183584" y="2830771"/>
                <a:ext cx="1843280" cy="538364"/>
              </a:xfrm>
              <a:custGeom>
                <a:avLst/>
                <a:gdLst>
                  <a:gd name="connsiteX0" fmla="*/ 0 w 4955211"/>
                  <a:gd name="connsiteY0" fmla="*/ 0 h 1148039"/>
                  <a:gd name="connsiteX1" fmla="*/ 4955212 w 4955211"/>
                  <a:gd name="connsiteY1" fmla="*/ 80688 h 1148039"/>
                  <a:gd name="connsiteX2" fmla="*/ 4955212 w 4955211"/>
                  <a:gd name="connsiteY2" fmla="*/ 1148040 h 1148039"/>
                  <a:gd name="connsiteX3" fmla="*/ 0 w 4955211"/>
                  <a:gd name="connsiteY3" fmla="*/ 1067332 h 1148039"/>
                  <a:gd name="connsiteX4" fmla="*/ 0 w 4955211"/>
                  <a:gd name="connsiteY4" fmla="*/ 0 h 1148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5211" h="1148039">
                    <a:moveTo>
                      <a:pt x="0" y="0"/>
                    </a:moveTo>
                    <a:lnTo>
                      <a:pt x="4955212" y="80688"/>
                    </a:lnTo>
                    <a:lnTo>
                      <a:pt x="4955212" y="1148040"/>
                    </a:lnTo>
                    <a:lnTo>
                      <a:pt x="0" y="1067332"/>
                    </a:lnTo>
                    <a:lnTo>
                      <a:pt x="0" y="0"/>
                    </a:lnTo>
                    <a:close/>
                  </a:path>
                </a:pathLst>
              </a:custGeom>
              <a:solidFill>
                <a:schemeClr val="accent1"/>
              </a:solidFill>
              <a:ln w="3429" cap="flat">
                <a:noFill/>
                <a:prstDash val="solid"/>
                <a:miter/>
              </a:ln>
            </p:spPr>
            <p:txBody>
              <a:bodyPr rtlCol="0" anchor="ctr"/>
              <a:lstStyle/>
              <a:p>
                <a:endParaRPr lang="zh-CN" altLang="en-US" sz="900">
                  <a:cs typeface="思源黑体 CN Bold" panose="020B0800000000000000" pitchFamily="34" charset="-122"/>
                </a:endParaRPr>
              </a:p>
            </p:txBody>
          </p:sp>
          <p:sp>
            <p:nvSpPr>
              <p:cNvPr id="17" name="PPT世界-1-2"/>
              <p:cNvSpPr txBox="1"/>
              <p:nvPr/>
            </p:nvSpPr>
            <p:spPr>
              <a:xfrm flipH="1">
                <a:off x="1361667" y="2878100"/>
                <a:ext cx="1522382" cy="461665"/>
              </a:xfrm>
              <a:prstGeom prst="rect">
                <a:avLst/>
              </a:prstGeom>
              <a:noFill/>
            </p:spPr>
            <p:txBody>
              <a:bodyPr wrap="square">
                <a:spAutoFit/>
              </a:bodyPr>
              <a:lstStyle/>
              <a:p>
                <a:pPr algn="ctr">
                  <a:defRPr/>
                </a:pPr>
                <a:r>
                  <a:rPr lang="zh-CN" altLang="en-US" sz="2400" kern="0" dirty="0">
                    <a:ln w="12700">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所遇问题</a:t>
                </a:r>
              </a:p>
            </p:txBody>
          </p:sp>
        </p:grpSp>
        <p:sp>
          <p:nvSpPr>
            <p:cNvPr id="13" name="PPT世界-1-3"/>
            <p:cNvSpPr/>
            <p:nvPr/>
          </p:nvSpPr>
          <p:spPr>
            <a:xfrm>
              <a:off x="1025842" y="2288655"/>
              <a:ext cx="782248" cy="542116"/>
            </a:xfrm>
            <a:custGeom>
              <a:avLst/>
              <a:gdLst>
                <a:gd name="connsiteX0" fmla="*/ 0 w 4090080"/>
                <a:gd name="connsiteY0" fmla="*/ 58347 h 1126734"/>
                <a:gd name="connsiteX1" fmla="*/ 4090080 w 4090080"/>
                <a:gd name="connsiteY1" fmla="*/ 0 h 1126734"/>
                <a:gd name="connsiteX2" fmla="*/ 4090080 w 4090080"/>
                <a:gd name="connsiteY2" fmla="*/ 1068387 h 1126734"/>
                <a:gd name="connsiteX3" fmla="*/ 0 w 4090080"/>
                <a:gd name="connsiteY3" fmla="*/ 1126735 h 1126734"/>
                <a:gd name="connsiteX4" fmla="*/ 0 w 4090080"/>
                <a:gd name="connsiteY4" fmla="*/ 58347 h 1126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0080" h="1126734">
                  <a:moveTo>
                    <a:pt x="0" y="58347"/>
                  </a:moveTo>
                  <a:lnTo>
                    <a:pt x="4090080" y="0"/>
                  </a:lnTo>
                  <a:lnTo>
                    <a:pt x="4090080" y="1068387"/>
                  </a:lnTo>
                  <a:lnTo>
                    <a:pt x="0" y="1126735"/>
                  </a:lnTo>
                  <a:lnTo>
                    <a:pt x="0" y="58347"/>
                  </a:lnTo>
                  <a:close/>
                </a:path>
              </a:pathLst>
            </a:custGeom>
            <a:solidFill>
              <a:schemeClr val="accent6"/>
            </a:solidFill>
            <a:ln w="3429" cap="flat">
              <a:noFill/>
              <a:prstDash val="solid"/>
              <a:miter/>
            </a:ln>
          </p:spPr>
          <p:txBody>
            <a:bodyPr rtlCol="0" anchor="ctr"/>
            <a:lstStyle/>
            <a:p>
              <a:endParaRPr lang="zh-CN" altLang="en-US" sz="900">
                <a:cs typeface="思源黑体 CN Bold" panose="020B0800000000000000" pitchFamily="34" charset="-122"/>
              </a:endParaRPr>
            </a:p>
          </p:txBody>
        </p:sp>
        <p:sp>
          <p:nvSpPr>
            <p:cNvPr id="14" name="PPT世界-1-4"/>
            <p:cNvSpPr txBox="1"/>
            <p:nvPr/>
          </p:nvSpPr>
          <p:spPr>
            <a:xfrm rot="60000" flipH="1">
              <a:off x="1678529" y="3029960"/>
              <a:ext cx="1766508" cy="215444"/>
            </a:xfrm>
            <a:prstGeom prst="rect">
              <a:avLst/>
            </a:prstGeom>
            <a:noFill/>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w="12700">
                    <a:noFill/>
                  </a:ln>
                  <a:solidFill>
                    <a:srgbClr val="262008"/>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PROBLEMS ENCOUNTERED</a:t>
              </a:r>
            </a:p>
          </p:txBody>
        </p:sp>
        <p:sp>
          <p:nvSpPr>
            <p:cNvPr id="15" name="PPT世界-1-5"/>
            <p:cNvSpPr txBox="1"/>
            <p:nvPr/>
          </p:nvSpPr>
          <p:spPr>
            <a:xfrm rot="21540000" flipH="1">
              <a:off x="1081346" y="2301734"/>
              <a:ext cx="671240" cy="523220"/>
            </a:xfrm>
            <a:prstGeom prst="rect">
              <a:avLst/>
            </a:prstGeom>
            <a:noFill/>
          </p:spPr>
          <p:txBody>
            <a:bodyPr wrap="square">
              <a:spAutoFit/>
            </a:bodyPr>
            <a:lstStyle/>
            <a:p>
              <a:pPr algn="ctr">
                <a:defRPr/>
              </a:pPr>
              <a:r>
                <a:rPr lang="en-US" altLang="zh-CN" sz="28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28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3" name="PPT世界-3"/>
          <p:cNvGrpSpPr/>
          <p:nvPr/>
        </p:nvGrpSpPr>
        <p:grpSpPr>
          <a:xfrm>
            <a:off x="821816" y="1462931"/>
            <a:ext cx="5612585" cy="5082055"/>
            <a:chOff x="821816" y="1462931"/>
            <a:chExt cx="5612585" cy="5082055"/>
          </a:xfrm>
        </p:grpSpPr>
        <p:grpSp>
          <p:nvGrpSpPr>
            <p:cNvPr id="61" name="PPT世界-4"/>
            <p:cNvGrpSpPr/>
            <p:nvPr/>
          </p:nvGrpSpPr>
          <p:grpSpPr>
            <a:xfrm>
              <a:off x="821816" y="1462931"/>
              <a:ext cx="5612585" cy="4763287"/>
              <a:chOff x="821816" y="1462931"/>
              <a:chExt cx="5612585" cy="4763287"/>
            </a:xfrm>
          </p:grpSpPr>
          <p:sp>
            <p:nvSpPr>
              <p:cNvPr id="71" name="PPT世界-3-1"/>
              <p:cNvSpPr/>
              <p:nvPr/>
            </p:nvSpPr>
            <p:spPr>
              <a:xfrm>
                <a:off x="821816" y="1484681"/>
                <a:ext cx="5353773" cy="4741537"/>
              </a:xfrm>
              <a:custGeom>
                <a:avLst/>
                <a:gdLst>
                  <a:gd name="connsiteX0" fmla="*/ 0 w 5353773"/>
                  <a:gd name="connsiteY0" fmla="*/ 0 h 4741537"/>
                  <a:gd name="connsiteX1" fmla="*/ 4977201 w 5353773"/>
                  <a:gd name="connsiteY1" fmla="*/ 0 h 4741537"/>
                  <a:gd name="connsiteX2" fmla="*/ 5013201 w 5353773"/>
                  <a:gd name="connsiteY2" fmla="*/ 36000 h 4741537"/>
                  <a:gd name="connsiteX3" fmla="*/ 5013201 w 5353773"/>
                  <a:gd name="connsiteY3" fmla="*/ 1939140 h 4741537"/>
                  <a:gd name="connsiteX4" fmla="*/ 5032442 w 5353773"/>
                  <a:gd name="connsiteY4" fmla="*/ 1971001 h 4741537"/>
                  <a:gd name="connsiteX5" fmla="*/ 5334511 w 5353773"/>
                  <a:gd name="connsiteY5" fmla="*/ 2129890 h 4741537"/>
                  <a:gd name="connsiteX6" fmla="*/ 5334511 w 5353773"/>
                  <a:gd name="connsiteY6" fmla="*/ 2193612 h 4741537"/>
                  <a:gd name="connsiteX7" fmla="*/ 5032442 w 5353773"/>
                  <a:gd name="connsiteY7" fmla="*/ 2352500 h 4741537"/>
                  <a:gd name="connsiteX8" fmla="*/ 5013201 w 5353773"/>
                  <a:gd name="connsiteY8" fmla="*/ 2384362 h 4741537"/>
                  <a:gd name="connsiteX9" fmla="*/ 5013201 w 5353773"/>
                  <a:gd name="connsiteY9" fmla="*/ 4705537 h 4741537"/>
                  <a:gd name="connsiteX10" fmla="*/ 4977201 w 5353773"/>
                  <a:gd name="connsiteY10" fmla="*/ 4741537 h 4741537"/>
                  <a:gd name="connsiteX11" fmla="*/ 0 w 5353773"/>
                  <a:gd name="connsiteY11" fmla="*/ 4741537 h 4741537"/>
                  <a:gd name="connsiteX12" fmla="*/ 0 w 5353773"/>
                  <a:gd name="connsiteY12" fmla="*/ 0 h 474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53773" h="4741537">
                    <a:moveTo>
                      <a:pt x="0" y="0"/>
                    </a:moveTo>
                    <a:lnTo>
                      <a:pt x="4977201" y="0"/>
                    </a:lnTo>
                    <a:cubicBezTo>
                      <a:pt x="4997073" y="0"/>
                      <a:pt x="5013201" y="16128"/>
                      <a:pt x="5013201" y="36000"/>
                    </a:cubicBezTo>
                    <a:lnTo>
                      <a:pt x="5013201" y="1939140"/>
                    </a:lnTo>
                    <a:cubicBezTo>
                      <a:pt x="5013201" y="1952510"/>
                      <a:pt x="5020609" y="1964777"/>
                      <a:pt x="5032442" y="1971001"/>
                    </a:cubicBezTo>
                    <a:lnTo>
                      <a:pt x="5334511" y="2129890"/>
                    </a:lnTo>
                    <a:cubicBezTo>
                      <a:pt x="5360194" y="2143399"/>
                      <a:pt x="5360194" y="2180103"/>
                      <a:pt x="5334511" y="2193612"/>
                    </a:cubicBezTo>
                    <a:lnTo>
                      <a:pt x="5032442" y="2352500"/>
                    </a:lnTo>
                    <a:cubicBezTo>
                      <a:pt x="5020609" y="2358724"/>
                      <a:pt x="5013201" y="2370991"/>
                      <a:pt x="5013201" y="2384362"/>
                    </a:cubicBezTo>
                    <a:lnTo>
                      <a:pt x="5013201" y="4705537"/>
                    </a:lnTo>
                    <a:cubicBezTo>
                      <a:pt x="5013201" y="4725409"/>
                      <a:pt x="4997073" y="4741537"/>
                      <a:pt x="4977201" y="4741537"/>
                    </a:cubicBezTo>
                    <a:lnTo>
                      <a:pt x="0" y="4741537"/>
                    </a:lnTo>
                    <a:lnTo>
                      <a:pt x="0" y="0"/>
                    </a:lnTo>
                  </a:path>
                </a:pathLst>
              </a:custGeom>
              <a:noFill/>
              <a:ln w="15875">
                <a:gradFill flip="none" rotWithShape="1">
                  <a:gsLst>
                    <a:gs pos="0">
                      <a:schemeClr val="accent1">
                        <a:lumMod val="60000"/>
                        <a:lumOff val="40000"/>
                      </a:schemeClr>
                    </a:gs>
                    <a:gs pos="100000">
                      <a:schemeClr val="accent1"/>
                    </a:gs>
                  </a:gsLst>
                  <a:lin ang="10800000" scaled="1"/>
                  <a:tileRect/>
                </a:gra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2" name="PPT世界-3-2"/>
              <p:cNvSpPr/>
              <p:nvPr/>
            </p:nvSpPr>
            <p:spPr>
              <a:xfrm flipH="1">
                <a:off x="1957433" y="1462931"/>
                <a:ext cx="2160352" cy="1210844"/>
              </a:xfrm>
              <a:prstGeom prst="rect">
                <a:avLst/>
              </a:prstGeom>
              <a:noFill/>
            </p:spPr>
            <p:txBody>
              <a:bodyPr wrap="square" lIns="0" tIns="0" rIns="0" bIns="0" rtlCol="0">
                <a:noAutofit/>
              </a:bodyPr>
              <a:lstStyle/>
              <a:p>
                <a:pPr marL="0" marR="0" lvl="0" indent="0" algn="r" defTabSz="914400" rtl="0" eaLnBrk="1" fontAlgn="auto" latinLnBrk="0" hangingPunct="1">
                  <a:lnSpc>
                    <a:spcPct val="130000"/>
                  </a:lnSpc>
                  <a:spcBef>
                    <a:spcPts val="0"/>
                  </a:spcBef>
                  <a:spcAft>
                    <a:spcPts val="0"/>
                  </a:spcAft>
                  <a:buClrTx/>
                  <a:buSzTx/>
                  <a:buFontTx/>
                  <a:buNone/>
                  <a:defRPr/>
                </a:pPr>
                <a:r>
                  <a:rPr kumimoji="0" lang="en-US" altLang="zh-CN" sz="6600" b="1" i="0" u="none" strike="noStrike" kern="1200" cap="none" spc="0" normalizeH="0" baseline="0" noProof="0" dirty="0">
                    <a:ln>
                      <a:noFill/>
                    </a:ln>
                    <a:gradFill flip="none" rotWithShape="1">
                      <a:gsLst>
                        <a:gs pos="0">
                          <a:schemeClr val="accent1">
                            <a:alpha val="25000"/>
                          </a:schemeClr>
                        </a:gs>
                        <a:gs pos="100000">
                          <a:schemeClr val="accent2">
                            <a:alpha val="0"/>
                          </a:schemeClr>
                        </a:gs>
                      </a:gsLst>
                      <a:lin ang="2700000" scaled="1"/>
                      <a:tileRect/>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6600" b="1" i="0" u="none" strike="noStrike" kern="1200" cap="none" spc="0" normalizeH="0" baseline="0" noProof="0" dirty="0">
                  <a:ln>
                    <a:noFill/>
                  </a:ln>
                  <a:gradFill flip="none" rotWithShape="1">
                    <a:gsLst>
                      <a:gs pos="0">
                        <a:schemeClr val="accent1">
                          <a:alpha val="25000"/>
                        </a:schemeClr>
                      </a:gs>
                      <a:gs pos="100000">
                        <a:schemeClr val="accent2">
                          <a:alpha val="0"/>
                        </a:schemeClr>
                      </a:gs>
                    </a:gsLst>
                    <a:lin ang="2700000" scaled="1"/>
                    <a:tileRect/>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3" name="PPT世界-3-3"/>
              <p:cNvSpPr/>
              <p:nvPr/>
            </p:nvSpPr>
            <p:spPr>
              <a:xfrm flipH="1">
                <a:off x="1400155" y="2673775"/>
                <a:ext cx="2069958" cy="802271"/>
              </a:xfrm>
              <a:prstGeom prst="rect">
                <a:avLst/>
              </a:prstGeom>
              <a:noFill/>
            </p:spPr>
            <p:txBody>
              <a:bodyPr wrap="square" lIns="0" tIns="0" rIns="0" bIns="0" rtlCol="0">
                <a:noAutofit/>
              </a:bodyPr>
              <a:lstStyle/>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4" name="PPT世界-3-4"/>
              <p:cNvSpPr/>
              <p:nvPr/>
            </p:nvSpPr>
            <p:spPr>
              <a:xfrm flipH="1">
                <a:off x="1400157" y="2257681"/>
                <a:ext cx="1752924" cy="307777"/>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chemeClr val="accent1"/>
                        </a:gs>
                        <a:gs pos="100000">
                          <a:schemeClr val="accent2"/>
                        </a:gs>
                      </a:gsLst>
                      <a:lin ang="2700000" scaled="0"/>
                    </a:gra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75" name="PPT世界-3-5"/>
              <p:cNvSpPr/>
              <p:nvPr/>
            </p:nvSpPr>
            <p:spPr>
              <a:xfrm flipH="1">
                <a:off x="1400157" y="3311311"/>
                <a:ext cx="2717628" cy="1210844"/>
              </a:xfrm>
              <a:prstGeom prst="rect">
                <a:avLst/>
              </a:prstGeom>
              <a:noFill/>
            </p:spPr>
            <p:txBody>
              <a:bodyPr wrap="square" lIns="0" tIns="0" rIns="0" bIns="0" rtlCol="0">
                <a:noAutofit/>
              </a:bodyPr>
              <a:lstStyle/>
              <a:p>
                <a:pPr algn="r">
                  <a:lnSpc>
                    <a:spcPct val="130000"/>
                  </a:lnSpc>
                  <a:defRPr/>
                </a:pPr>
                <a:r>
                  <a:rPr lang="en-US" altLang="zh-CN" sz="6600" b="1" dirty="0">
                    <a:gradFill flip="none" rotWithShape="1">
                      <a:gsLst>
                        <a:gs pos="0">
                          <a:schemeClr val="accent1">
                            <a:alpha val="25000"/>
                          </a:schemeClr>
                        </a:gs>
                        <a:gs pos="100000">
                          <a:schemeClr val="accent2">
                            <a:alpha val="0"/>
                          </a:schemeClr>
                        </a:gs>
                      </a:gsLst>
                      <a:lin ang="2700000" scaled="1"/>
                      <a:tileRect/>
                    </a:gradFill>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6600" b="1" dirty="0">
                  <a:gradFill flip="none" rotWithShape="1">
                    <a:gsLst>
                      <a:gs pos="0">
                        <a:schemeClr val="accent1">
                          <a:alpha val="25000"/>
                        </a:schemeClr>
                      </a:gs>
                      <a:gs pos="100000">
                        <a:schemeClr val="accent2">
                          <a:alpha val="0"/>
                        </a:schemeClr>
                      </a:gs>
                    </a:gsLst>
                    <a:lin ang="2700000" scaled="1"/>
                    <a:tileRect/>
                  </a:gra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6" name="PPT世界-3-6"/>
              <p:cNvSpPr/>
              <p:nvPr/>
            </p:nvSpPr>
            <p:spPr>
              <a:xfrm flipH="1">
                <a:off x="1400156" y="4474030"/>
                <a:ext cx="2069960" cy="989310"/>
              </a:xfrm>
              <a:prstGeom prst="rect">
                <a:avLst/>
              </a:prstGeom>
              <a:noFill/>
            </p:spPr>
            <p:txBody>
              <a:bodyPr wrap="square" lIns="0" tIns="0" rIns="0" bIns="0" rtlCol="0">
                <a:noAutofit/>
              </a:bodyPr>
              <a:lstStyle/>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7" name="PPT世界-3-7"/>
              <p:cNvSpPr/>
              <p:nvPr/>
            </p:nvSpPr>
            <p:spPr>
              <a:xfrm flipH="1">
                <a:off x="1400157" y="4106061"/>
                <a:ext cx="1752924" cy="276999"/>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gradFill>
                      <a:gsLst>
                        <a:gs pos="0">
                          <a:schemeClr val="accent1"/>
                        </a:gs>
                        <a:gs pos="100000">
                          <a:schemeClr val="accent2"/>
                        </a:gs>
                      </a:gsLst>
                      <a:lin ang="2700000" scaled="0"/>
                    </a:gra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78" name="PPT世界-3-8" descr="âåå¾åæ¶.PNGâçå¾çæç´¢ç»æ"/>
              <p:cNvSpPr>
                <a:spLocks noChangeAspect="1" noChangeArrowheads="1"/>
              </p:cNvSpPr>
              <p:nvPr/>
            </p:nvSpPr>
            <p:spPr bwMode="auto">
              <a:xfrm>
                <a:off x="6129601" y="3276599"/>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2" name="组合 1"/>
            <p:cNvGrpSpPr/>
            <p:nvPr/>
          </p:nvGrpSpPr>
          <p:grpSpPr>
            <a:xfrm>
              <a:off x="4173761" y="3873500"/>
              <a:ext cx="2125470" cy="2671486"/>
              <a:chOff x="1285875" y="1295999"/>
              <a:chExt cx="3927931" cy="4936986"/>
            </a:xfrm>
          </p:grpSpPr>
          <p:pic>
            <p:nvPicPr>
              <p:cNvPr id="97" name="PPT世界-3-9" descr="图片包含 室内, 灯光, 桌子, 大&#10;&#10;描述已自动生成"/>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10000"/>
                        </a14:imgEffect>
                      </a14:imgLayer>
                    </a14:imgProps>
                  </a:ext>
                </a:extLst>
              </a:blip>
              <a:srcRect/>
              <a:stretch>
                <a:fillRect/>
              </a:stretch>
            </p:blipFill>
            <p:spPr>
              <a:xfrm flipH="1">
                <a:off x="1285875" y="1295999"/>
                <a:ext cx="3297069" cy="4385185"/>
              </a:xfrm>
              <a:custGeom>
                <a:avLst/>
                <a:gdLst>
                  <a:gd name="connsiteX0" fmla="*/ 283077 w 4532097"/>
                  <a:gd name="connsiteY0" fmla="*/ 0 h 4223769"/>
                  <a:gd name="connsiteX1" fmla="*/ 4249020 w 4532097"/>
                  <a:gd name="connsiteY1" fmla="*/ 0 h 4223769"/>
                  <a:gd name="connsiteX2" fmla="*/ 4532097 w 4532097"/>
                  <a:gd name="connsiteY2" fmla="*/ 283077 h 4223769"/>
                  <a:gd name="connsiteX3" fmla="*/ 4532097 w 4532097"/>
                  <a:gd name="connsiteY3" fmla="*/ 3940692 h 4223769"/>
                  <a:gd name="connsiteX4" fmla="*/ 4249020 w 4532097"/>
                  <a:gd name="connsiteY4" fmla="*/ 4223769 h 4223769"/>
                  <a:gd name="connsiteX5" fmla="*/ 283077 w 4532097"/>
                  <a:gd name="connsiteY5" fmla="*/ 4223769 h 4223769"/>
                  <a:gd name="connsiteX6" fmla="*/ 0 w 4532097"/>
                  <a:gd name="connsiteY6" fmla="*/ 3940692 h 4223769"/>
                  <a:gd name="connsiteX7" fmla="*/ 0 w 4532097"/>
                  <a:gd name="connsiteY7" fmla="*/ 283077 h 4223769"/>
                  <a:gd name="connsiteX8" fmla="*/ 283077 w 4532097"/>
                  <a:gd name="connsiteY8" fmla="*/ 0 h 422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32097" h="4223769">
                    <a:moveTo>
                      <a:pt x="283077" y="0"/>
                    </a:moveTo>
                    <a:lnTo>
                      <a:pt x="4249020" y="0"/>
                    </a:lnTo>
                    <a:cubicBezTo>
                      <a:pt x="4405359" y="0"/>
                      <a:pt x="4532097" y="126738"/>
                      <a:pt x="4532097" y="283077"/>
                    </a:cubicBezTo>
                    <a:lnTo>
                      <a:pt x="4532097" y="3940692"/>
                    </a:lnTo>
                    <a:cubicBezTo>
                      <a:pt x="4532097" y="4097031"/>
                      <a:pt x="4405359" y="4223769"/>
                      <a:pt x="4249020" y="4223769"/>
                    </a:cubicBezTo>
                    <a:lnTo>
                      <a:pt x="283077" y="4223769"/>
                    </a:lnTo>
                    <a:cubicBezTo>
                      <a:pt x="126738" y="4223769"/>
                      <a:pt x="0" y="4097031"/>
                      <a:pt x="0" y="3940692"/>
                    </a:cubicBezTo>
                    <a:lnTo>
                      <a:pt x="0" y="283077"/>
                    </a:lnTo>
                    <a:cubicBezTo>
                      <a:pt x="0" y="126738"/>
                      <a:pt x="126738" y="0"/>
                      <a:pt x="283077" y="0"/>
                    </a:cubicBezTo>
                    <a:close/>
                  </a:path>
                </a:pathLst>
              </a:custGeom>
              <a:ln w="31750">
                <a:solidFill>
                  <a:schemeClr val="bg1"/>
                </a:solidFill>
              </a:ln>
              <a:effectLst>
                <a:outerShdw dist="165100" dir="2700000" algn="ctr" rotWithShape="0">
                  <a:schemeClr val="accent1"/>
                </a:outerShdw>
              </a:effectLst>
            </p:spPr>
          </p:pic>
          <p:sp>
            <p:nvSpPr>
              <p:cNvPr id="98" name="PPT世界-3-10"/>
              <p:cNvSpPr/>
              <p:nvPr/>
            </p:nvSpPr>
            <p:spPr>
              <a:xfrm>
                <a:off x="3795205" y="4814384"/>
                <a:ext cx="1418601" cy="1418601"/>
              </a:xfrm>
              <a:prstGeom prst="donut">
                <a:avLst>
                  <a:gd name="adj" fmla="val 2094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pitchFamily="34" charset="-122"/>
                </a:endParaRPr>
              </a:p>
            </p:txBody>
          </p:sp>
        </p:grpSp>
      </p:grpSp>
      <p:grpSp>
        <p:nvGrpSpPr>
          <p:cNvPr id="4" name="PPT世界-4"/>
          <p:cNvGrpSpPr/>
          <p:nvPr/>
        </p:nvGrpSpPr>
        <p:grpSpPr>
          <a:xfrm>
            <a:off x="6299231" y="1484681"/>
            <a:ext cx="5467630" cy="5060305"/>
            <a:chOff x="6299231" y="1484681"/>
            <a:chExt cx="5467630" cy="5060305"/>
          </a:xfrm>
        </p:grpSpPr>
        <p:grpSp>
          <p:nvGrpSpPr>
            <p:cNvPr id="80" name="PPT世界-5"/>
            <p:cNvGrpSpPr/>
            <p:nvPr/>
          </p:nvGrpSpPr>
          <p:grpSpPr>
            <a:xfrm>
              <a:off x="6299231" y="1484681"/>
              <a:ext cx="5013202" cy="4741537"/>
              <a:chOff x="6299231" y="1484681"/>
              <a:chExt cx="5013202" cy="4741537"/>
            </a:xfrm>
          </p:grpSpPr>
          <p:sp>
            <p:nvSpPr>
              <p:cNvPr id="90" name="PPT世界-4-1"/>
              <p:cNvSpPr/>
              <p:nvPr/>
            </p:nvSpPr>
            <p:spPr>
              <a:xfrm>
                <a:off x="6299231" y="1484681"/>
                <a:ext cx="5013202" cy="4741537"/>
              </a:xfrm>
              <a:custGeom>
                <a:avLst/>
                <a:gdLst>
                  <a:gd name="connsiteX0" fmla="*/ 0 w 5013202"/>
                  <a:gd name="connsiteY0" fmla="*/ 0 h 4741537"/>
                  <a:gd name="connsiteX1" fmla="*/ 4977202 w 5013202"/>
                  <a:gd name="connsiteY1" fmla="*/ 0 h 4741537"/>
                  <a:gd name="connsiteX2" fmla="*/ 5013202 w 5013202"/>
                  <a:gd name="connsiteY2" fmla="*/ 36000 h 4741537"/>
                  <a:gd name="connsiteX3" fmla="*/ 5013202 w 5013202"/>
                  <a:gd name="connsiteY3" fmla="*/ 4705537 h 4741537"/>
                  <a:gd name="connsiteX4" fmla="*/ 4977202 w 5013202"/>
                  <a:gd name="connsiteY4" fmla="*/ 4741537 h 4741537"/>
                  <a:gd name="connsiteX5" fmla="*/ 36000 w 5013202"/>
                  <a:gd name="connsiteY5" fmla="*/ 4741537 h 4741537"/>
                  <a:gd name="connsiteX6" fmla="*/ 0 w 5013202"/>
                  <a:gd name="connsiteY6" fmla="*/ 4705537 h 4741537"/>
                  <a:gd name="connsiteX7" fmla="*/ 0 w 5013202"/>
                  <a:gd name="connsiteY7" fmla="*/ 2384364 h 4741537"/>
                  <a:gd name="connsiteX8" fmla="*/ 19241 w 5013202"/>
                  <a:gd name="connsiteY8" fmla="*/ 2352502 h 4741537"/>
                  <a:gd name="connsiteX9" fmla="*/ 321311 w 5013202"/>
                  <a:gd name="connsiteY9" fmla="*/ 2193614 h 4741537"/>
                  <a:gd name="connsiteX10" fmla="*/ 321311 w 5013202"/>
                  <a:gd name="connsiteY10" fmla="*/ 2129892 h 4741537"/>
                  <a:gd name="connsiteX11" fmla="*/ 0 w 5013202"/>
                  <a:gd name="connsiteY11" fmla="*/ 1960882 h 4741537"/>
                  <a:gd name="connsiteX12" fmla="*/ 0 w 5013202"/>
                  <a:gd name="connsiteY12" fmla="*/ 0 h 474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13202" h="4741537">
                    <a:moveTo>
                      <a:pt x="0" y="0"/>
                    </a:moveTo>
                    <a:lnTo>
                      <a:pt x="4977202" y="0"/>
                    </a:lnTo>
                    <a:cubicBezTo>
                      <a:pt x="4997074" y="0"/>
                      <a:pt x="5013202" y="16128"/>
                      <a:pt x="5013202" y="36000"/>
                    </a:cubicBezTo>
                    <a:lnTo>
                      <a:pt x="5013202" y="4705537"/>
                    </a:lnTo>
                    <a:cubicBezTo>
                      <a:pt x="5013202" y="4725409"/>
                      <a:pt x="4997074" y="4741537"/>
                      <a:pt x="4977202" y="4741537"/>
                    </a:cubicBezTo>
                    <a:lnTo>
                      <a:pt x="36000" y="4741537"/>
                    </a:lnTo>
                    <a:cubicBezTo>
                      <a:pt x="16128" y="4741537"/>
                      <a:pt x="0" y="4725409"/>
                      <a:pt x="0" y="4705537"/>
                    </a:cubicBezTo>
                    <a:lnTo>
                      <a:pt x="0" y="2384364"/>
                    </a:lnTo>
                    <a:cubicBezTo>
                      <a:pt x="0" y="2370993"/>
                      <a:pt x="7408" y="2358726"/>
                      <a:pt x="19241" y="2352502"/>
                    </a:cubicBezTo>
                    <a:lnTo>
                      <a:pt x="321311" y="2193614"/>
                    </a:lnTo>
                    <a:cubicBezTo>
                      <a:pt x="346994" y="2180105"/>
                      <a:pt x="346994" y="2143401"/>
                      <a:pt x="321311" y="2129892"/>
                    </a:cubicBezTo>
                    <a:lnTo>
                      <a:pt x="0" y="1960882"/>
                    </a:lnTo>
                    <a:lnTo>
                      <a:pt x="0" y="0"/>
                    </a:lnTo>
                  </a:path>
                </a:pathLst>
              </a:custGeom>
              <a:noFill/>
              <a:ln w="15875">
                <a:gradFill flip="none" rotWithShape="1">
                  <a:gsLst>
                    <a:gs pos="0">
                      <a:schemeClr val="accent3"/>
                    </a:gs>
                    <a:gs pos="100000">
                      <a:schemeClr val="accent4"/>
                    </a:gs>
                  </a:gsLst>
                  <a:lin ang="10800000" scaled="1"/>
                  <a:tileRect/>
                </a:gra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tab pos="1704975" algn="l"/>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1" name="PPT世界-4-2"/>
              <p:cNvSpPr/>
              <p:nvPr/>
            </p:nvSpPr>
            <p:spPr>
              <a:xfrm flipH="1">
                <a:off x="6673049" y="1494462"/>
                <a:ext cx="3028712" cy="1210844"/>
              </a:xfrm>
              <a:prstGeom prst="rect">
                <a:avLst/>
              </a:prstGeom>
              <a:noFill/>
            </p:spPr>
            <p:txBody>
              <a:bodyPr wrap="square" lIns="0" tIns="0" rIns="0" bIns="0" rtlCol="0">
                <a:noAutofit/>
              </a:bodyPr>
              <a:lstStyle/>
              <a:p>
                <a:pPr algn="r">
                  <a:lnSpc>
                    <a:spcPct val="130000"/>
                  </a:lnSpc>
                  <a:defRPr/>
                </a:pPr>
                <a:r>
                  <a:rPr lang="en-US" altLang="zh-CN" sz="6600" b="1" dirty="0">
                    <a:gradFill flip="none" rotWithShape="1">
                      <a:gsLst>
                        <a:gs pos="0">
                          <a:schemeClr val="accent3">
                            <a:alpha val="25000"/>
                          </a:schemeClr>
                        </a:gs>
                        <a:gs pos="100000">
                          <a:schemeClr val="accent4">
                            <a:alpha val="0"/>
                          </a:schemeClr>
                        </a:gs>
                      </a:gsLst>
                      <a:lin ang="2700000" scaled="1"/>
                      <a:tileRect/>
                    </a:gradFill>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6600" b="1" dirty="0">
                  <a:gradFill flip="none" rotWithShape="1">
                    <a:gsLst>
                      <a:gs pos="0">
                        <a:schemeClr val="accent3">
                          <a:alpha val="25000"/>
                        </a:schemeClr>
                      </a:gs>
                      <a:gs pos="100000">
                        <a:schemeClr val="accent4">
                          <a:alpha val="0"/>
                        </a:schemeClr>
                      </a:gs>
                    </a:gsLst>
                    <a:lin ang="2700000" scaled="1"/>
                    <a:tileRect/>
                  </a:gra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2" name="PPT世界-4-3"/>
              <p:cNvSpPr/>
              <p:nvPr/>
            </p:nvSpPr>
            <p:spPr>
              <a:xfrm flipH="1">
                <a:off x="6932262" y="2673775"/>
                <a:ext cx="2160352" cy="802271"/>
              </a:xfrm>
              <a:prstGeom prst="rect">
                <a:avLst/>
              </a:prstGeom>
              <a:noFill/>
            </p:spPr>
            <p:txBody>
              <a:bodyPr wrap="square" lIns="0" tIns="0" rIns="0" bIns="0" rtlCol="0">
                <a:noAutofit/>
              </a:bodyPr>
              <a:lstStyle/>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3" name="PPT世界-4-4"/>
              <p:cNvSpPr/>
              <p:nvPr/>
            </p:nvSpPr>
            <p:spPr>
              <a:xfrm flipH="1">
                <a:off x="6892685" y="2257681"/>
                <a:ext cx="1752924" cy="307777"/>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chemeClr val="accent3"/>
                        </a:gs>
                        <a:gs pos="100000">
                          <a:schemeClr val="accent4"/>
                        </a:gs>
                      </a:gsLst>
                      <a:lin ang="2700000" scaled="0"/>
                    </a:gra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94" name="PPT世界-4-5"/>
              <p:cNvSpPr/>
              <p:nvPr/>
            </p:nvSpPr>
            <p:spPr>
              <a:xfrm flipH="1">
                <a:off x="7541409" y="3342842"/>
                <a:ext cx="2160352" cy="1210844"/>
              </a:xfrm>
              <a:prstGeom prst="rect">
                <a:avLst/>
              </a:prstGeom>
              <a:noFill/>
            </p:spPr>
            <p:txBody>
              <a:bodyPr wrap="square" lIns="0" tIns="0" rIns="0" bIns="0" rtlCol="0">
                <a:noAutofit/>
              </a:bodyPr>
              <a:lstStyle/>
              <a:p>
                <a:pPr marL="0" marR="0" lvl="0" indent="0" algn="r" defTabSz="914400" rtl="0" eaLnBrk="1" fontAlgn="auto" latinLnBrk="0" hangingPunct="1">
                  <a:lnSpc>
                    <a:spcPct val="130000"/>
                  </a:lnSpc>
                  <a:spcBef>
                    <a:spcPts val="0"/>
                  </a:spcBef>
                  <a:spcAft>
                    <a:spcPts val="0"/>
                  </a:spcAft>
                  <a:buClrTx/>
                  <a:buSzTx/>
                  <a:buFontTx/>
                  <a:buNone/>
                  <a:defRPr/>
                </a:pPr>
                <a:r>
                  <a:rPr kumimoji="0" lang="en-US" altLang="zh-CN" sz="6600" b="1" i="0" u="none" strike="noStrike" kern="1200" cap="none" spc="0" normalizeH="0" baseline="0" noProof="0" dirty="0">
                    <a:ln>
                      <a:noFill/>
                    </a:ln>
                    <a:gradFill flip="none" rotWithShape="1">
                      <a:gsLst>
                        <a:gs pos="0">
                          <a:schemeClr val="accent3">
                            <a:alpha val="25000"/>
                          </a:schemeClr>
                        </a:gs>
                        <a:gs pos="100000">
                          <a:schemeClr val="accent4">
                            <a:alpha val="0"/>
                          </a:schemeClr>
                        </a:gs>
                      </a:gsLst>
                      <a:lin ang="2700000" scaled="1"/>
                      <a:tileRect/>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0" lang="zh-CN" altLang="en-US" sz="6600" b="1" i="0" u="none" strike="noStrike" kern="1200" cap="none" spc="0" normalizeH="0" baseline="0" noProof="0" dirty="0">
                  <a:ln>
                    <a:noFill/>
                  </a:ln>
                  <a:gradFill flip="none" rotWithShape="1">
                    <a:gsLst>
                      <a:gs pos="0">
                        <a:schemeClr val="accent3">
                          <a:alpha val="25000"/>
                        </a:schemeClr>
                      </a:gs>
                      <a:gs pos="100000">
                        <a:schemeClr val="accent4">
                          <a:alpha val="0"/>
                        </a:schemeClr>
                      </a:gs>
                    </a:gsLst>
                    <a:lin ang="2700000" scaled="1"/>
                    <a:tileRect/>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5" name="PPT世界-4-6"/>
              <p:cNvSpPr/>
              <p:nvPr/>
            </p:nvSpPr>
            <p:spPr>
              <a:xfrm flipH="1">
                <a:off x="6932262" y="4474030"/>
                <a:ext cx="2099982" cy="989310"/>
              </a:xfrm>
              <a:prstGeom prst="rect">
                <a:avLst/>
              </a:prstGeom>
              <a:noFill/>
            </p:spPr>
            <p:txBody>
              <a:bodyPr wrap="square" lIns="0" tIns="0" rIns="0" bIns="0" rtlCol="0">
                <a:noAutofit/>
              </a:bodyPr>
              <a:lstStyle/>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6" name="PPT世界-4-7"/>
              <p:cNvSpPr/>
              <p:nvPr/>
            </p:nvSpPr>
            <p:spPr>
              <a:xfrm flipH="1">
                <a:off x="6888341" y="4106061"/>
                <a:ext cx="1752924" cy="276999"/>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gradFill>
                      <a:gsLst>
                        <a:gs pos="0">
                          <a:schemeClr val="accent3"/>
                        </a:gs>
                        <a:gs pos="100000">
                          <a:schemeClr val="accent4"/>
                        </a:gs>
                      </a:gsLst>
                      <a:lin ang="2700000" scaled="0"/>
                    </a:gra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99" name="组合 98"/>
            <p:cNvGrpSpPr/>
            <p:nvPr/>
          </p:nvGrpSpPr>
          <p:grpSpPr>
            <a:xfrm>
              <a:off x="9641391" y="3873500"/>
              <a:ext cx="2125470" cy="2671486"/>
              <a:chOff x="1285875" y="1295999"/>
              <a:chExt cx="3927931" cy="4936986"/>
            </a:xfrm>
          </p:grpSpPr>
          <p:pic>
            <p:nvPicPr>
              <p:cNvPr id="100" name="PPT世界-4-8" descr="图片包含 室内, 灯光, 桌子, 大&#10;&#10;描述已自动生成"/>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10000"/>
                        </a14:imgEffect>
                      </a14:imgLayer>
                    </a14:imgProps>
                  </a:ext>
                </a:extLst>
              </a:blip>
              <a:srcRect/>
              <a:stretch>
                <a:fillRect/>
              </a:stretch>
            </p:blipFill>
            <p:spPr>
              <a:xfrm flipH="1">
                <a:off x="1285875" y="1295999"/>
                <a:ext cx="3297069" cy="4385185"/>
              </a:xfrm>
              <a:custGeom>
                <a:avLst/>
                <a:gdLst>
                  <a:gd name="connsiteX0" fmla="*/ 283077 w 4532097"/>
                  <a:gd name="connsiteY0" fmla="*/ 0 h 4223769"/>
                  <a:gd name="connsiteX1" fmla="*/ 4249020 w 4532097"/>
                  <a:gd name="connsiteY1" fmla="*/ 0 h 4223769"/>
                  <a:gd name="connsiteX2" fmla="*/ 4532097 w 4532097"/>
                  <a:gd name="connsiteY2" fmla="*/ 283077 h 4223769"/>
                  <a:gd name="connsiteX3" fmla="*/ 4532097 w 4532097"/>
                  <a:gd name="connsiteY3" fmla="*/ 3940692 h 4223769"/>
                  <a:gd name="connsiteX4" fmla="*/ 4249020 w 4532097"/>
                  <a:gd name="connsiteY4" fmla="*/ 4223769 h 4223769"/>
                  <a:gd name="connsiteX5" fmla="*/ 283077 w 4532097"/>
                  <a:gd name="connsiteY5" fmla="*/ 4223769 h 4223769"/>
                  <a:gd name="connsiteX6" fmla="*/ 0 w 4532097"/>
                  <a:gd name="connsiteY6" fmla="*/ 3940692 h 4223769"/>
                  <a:gd name="connsiteX7" fmla="*/ 0 w 4532097"/>
                  <a:gd name="connsiteY7" fmla="*/ 283077 h 4223769"/>
                  <a:gd name="connsiteX8" fmla="*/ 283077 w 4532097"/>
                  <a:gd name="connsiteY8" fmla="*/ 0 h 422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32097" h="4223769">
                    <a:moveTo>
                      <a:pt x="283077" y="0"/>
                    </a:moveTo>
                    <a:lnTo>
                      <a:pt x="4249020" y="0"/>
                    </a:lnTo>
                    <a:cubicBezTo>
                      <a:pt x="4405359" y="0"/>
                      <a:pt x="4532097" y="126738"/>
                      <a:pt x="4532097" y="283077"/>
                    </a:cubicBezTo>
                    <a:lnTo>
                      <a:pt x="4532097" y="3940692"/>
                    </a:lnTo>
                    <a:cubicBezTo>
                      <a:pt x="4532097" y="4097031"/>
                      <a:pt x="4405359" y="4223769"/>
                      <a:pt x="4249020" y="4223769"/>
                    </a:cubicBezTo>
                    <a:lnTo>
                      <a:pt x="283077" y="4223769"/>
                    </a:lnTo>
                    <a:cubicBezTo>
                      <a:pt x="126738" y="4223769"/>
                      <a:pt x="0" y="4097031"/>
                      <a:pt x="0" y="3940692"/>
                    </a:cubicBezTo>
                    <a:lnTo>
                      <a:pt x="0" y="283077"/>
                    </a:lnTo>
                    <a:cubicBezTo>
                      <a:pt x="0" y="126738"/>
                      <a:pt x="126738" y="0"/>
                      <a:pt x="283077" y="0"/>
                    </a:cubicBezTo>
                    <a:close/>
                  </a:path>
                </a:pathLst>
              </a:custGeom>
              <a:ln w="31750">
                <a:solidFill>
                  <a:schemeClr val="bg1"/>
                </a:solidFill>
              </a:ln>
              <a:effectLst>
                <a:outerShdw dist="165100" dir="2700000" algn="ctr" rotWithShape="0">
                  <a:schemeClr val="accent3"/>
                </a:outerShdw>
              </a:effectLst>
            </p:spPr>
          </p:pic>
          <p:sp>
            <p:nvSpPr>
              <p:cNvPr id="101" name="PPT世界-4-9"/>
              <p:cNvSpPr/>
              <p:nvPr/>
            </p:nvSpPr>
            <p:spPr>
              <a:xfrm>
                <a:off x="3795205" y="4814384"/>
                <a:ext cx="1418601" cy="1418601"/>
              </a:xfrm>
              <a:prstGeom prst="donut">
                <a:avLst>
                  <a:gd name="adj" fmla="val 2094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PPT世界-1"/>
          <p:cNvGrpSpPr/>
          <p:nvPr/>
        </p:nvGrpSpPr>
        <p:grpSpPr>
          <a:xfrm>
            <a:off x="294423" y="200831"/>
            <a:ext cx="2439946" cy="956749"/>
            <a:chOff x="1025842" y="2288655"/>
            <a:chExt cx="2439946" cy="956749"/>
          </a:xfrm>
        </p:grpSpPr>
        <p:grpSp>
          <p:nvGrpSpPr>
            <p:cNvPr id="12" name="组合 11"/>
            <p:cNvGrpSpPr/>
            <p:nvPr/>
          </p:nvGrpSpPr>
          <p:grpSpPr>
            <a:xfrm>
              <a:off x="1622508" y="2479706"/>
              <a:ext cx="1843280" cy="538364"/>
              <a:chOff x="1183584" y="2830771"/>
              <a:chExt cx="1843280" cy="538364"/>
            </a:xfrm>
          </p:grpSpPr>
          <p:sp>
            <p:nvSpPr>
              <p:cNvPr id="16" name="PPT世界-1-1"/>
              <p:cNvSpPr/>
              <p:nvPr/>
            </p:nvSpPr>
            <p:spPr>
              <a:xfrm>
                <a:off x="1183584" y="2830771"/>
                <a:ext cx="1843280" cy="538364"/>
              </a:xfrm>
              <a:custGeom>
                <a:avLst/>
                <a:gdLst>
                  <a:gd name="connsiteX0" fmla="*/ 0 w 4955211"/>
                  <a:gd name="connsiteY0" fmla="*/ 0 h 1148039"/>
                  <a:gd name="connsiteX1" fmla="*/ 4955212 w 4955211"/>
                  <a:gd name="connsiteY1" fmla="*/ 80688 h 1148039"/>
                  <a:gd name="connsiteX2" fmla="*/ 4955212 w 4955211"/>
                  <a:gd name="connsiteY2" fmla="*/ 1148040 h 1148039"/>
                  <a:gd name="connsiteX3" fmla="*/ 0 w 4955211"/>
                  <a:gd name="connsiteY3" fmla="*/ 1067332 h 1148039"/>
                  <a:gd name="connsiteX4" fmla="*/ 0 w 4955211"/>
                  <a:gd name="connsiteY4" fmla="*/ 0 h 1148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5211" h="1148039">
                    <a:moveTo>
                      <a:pt x="0" y="0"/>
                    </a:moveTo>
                    <a:lnTo>
                      <a:pt x="4955212" y="80688"/>
                    </a:lnTo>
                    <a:lnTo>
                      <a:pt x="4955212" y="1148040"/>
                    </a:lnTo>
                    <a:lnTo>
                      <a:pt x="0" y="1067332"/>
                    </a:lnTo>
                    <a:lnTo>
                      <a:pt x="0" y="0"/>
                    </a:lnTo>
                    <a:close/>
                  </a:path>
                </a:pathLst>
              </a:custGeom>
              <a:solidFill>
                <a:schemeClr val="accent1"/>
              </a:solidFill>
              <a:ln w="3429" cap="flat">
                <a:noFill/>
                <a:prstDash val="solid"/>
                <a:miter/>
              </a:ln>
            </p:spPr>
            <p:txBody>
              <a:bodyPr rtlCol="0" anchor="ctr"/>
              <a:lstStyle/>
              <a:p>
                <a:endParaRPr lang="zh-CN" altLang="en-US" sz="900">
                  <a:cs typeface="思源黑体 CN Bold" panose="020B0800000000000000" pitchFamily="34" charset="-122"/>
                </a:endParaRPr>
              </a:p>
            </p:txBody>
          </p:sp>
          <p:sp>
            <p:nvSpPr>
              <p:cNvPr id="17" name="PPT世界-1-2"/>
              <p:cNvSpPr txBox="1"/>
              <p:nvPr/>
            </p:nvSpPr>
            <p:spPr>
              <a:xfrm flipH="1">
                <a:off x="1361667" y="2878100"/>
                <a:ext cx="1522382" cy="461665"/>
              </a:xfrm>
              <a:prstGeom prst="rect">
                <a:avLst/>
              </a:prstGeom>
              <a:noFill/>
            </p:spPr>
            <p:txBody>
              <a:bodyPr wrap="square">
                <a:spAutoFit/>
              </a:bodyPr>
              <a:lstStyle/>
              <a:p>
                <a:pPr algn="ctr">
                  <a:defRPr/>
                </a:pPr>
                <a:r>
                  <a:rPr lang="zh-CN" altLang="en-US" sz="2400" kern="0" dirty="0">
                    <a:ln w="12700">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所遇问题</a:t>
                </a:r>
              </a:p>
            </p:txBody>
          </p:sp>
        </p:grpSp>
        <p:sp>
          <p:nvSpPr>
            <p:cNvPr id="13" name="PPT世界-1-3"/>
            <p:cNvSpPr/>
            <p:nvPr/>
          </p:nvSpPr>
          <p:spPr>
            <a:xfrm>
              <a:off x="1025842" y="2288655"/>
              <a:ext cx="782248" cy="542116"/>
            </a:xfrm>
            <a:custGeom>
              <a:avLst/>
              <a:gdLst>
                <a:gd name="connsiteX0" fmla="*/ 0 w 4090080"/>
                <a:gd name="connsiteY0" fmla="*/ 58347 h 1126734"/>
                <a:gd name="connsiteX1" fmla="*/ 4090080 w 4090080"/>
                <a:gd name="connsiteY1" fmla="*/ 0 h 1126734"/>
                <a:gd name="connsiteX2" fmla="*/ 4090080 w 4090080"/>
                <a:gd name="connsiteY2" fmla="*/ 1068387 h 1126734"/>
                <a:gd name="connsiteX3" fmla="*/ 0 w 4090080"/>
                <a:gd name="connsiteY3" fmla="*/ 1126735 h 1126734"/>
                <a:gd name="connsiteX4" fmla="*/ 0 w 4090080"/>
                <a:gd name="connsiteY4" fmla="*/ 58347 h 1126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0080" h="1126734">
                  <a:moveTo>
                    <a:pt x="0" y="58347"/>
                  </a:moveTo>
                  <a:lnTo>
                    <a:pt x="4090080" y="0"/>
                  </a:lnTo>
                  <a:lnTo>
                    <a:pt x="4090080" y="1068387"/>
                  </a:lnTo>
                  <a:lnTo>
                    <a:pt x="0" y="1126735"/>
                  </a:lnTo>
                  <a:lnTo>
                    <a:pt x="0" y="58347"/>
                  </a:lnTo>
                  <a:close/>
                </a:path>
              </a:pathLst>
            </a:custGeom>
            <a:solidFill>
              <a:schemeClr val="accent6"/>
            </a:solidFill>
            <a:ln w="3429" cap="flat">
              <a:noFill/>
              <a:prstDash val="solid"/>
              <a:miter/>
            </a:ln>
          </p:spPr>
          <p:txBody>
            <a:bodyPr rtlCol="0" anchor="ctr"/>
            <a:lstStyle/>
            <a:p>
              <a:endParaRPr lang="zh-CN" altLang="en-US" sz="900">
                <a:cs typeface="思源黑体 CN Bold" panose="020B0800000000000000" pitchFamily="34" charset="-122"/>
              </a:endParaRPr>
            </a:p>
          </p:txBody>
        </p:sp>
        <p:sp>
          <p:nvSpPr>
            <p:cNvPr id="14" name="PPT世界-1-4"/>
            <p:cNvSpPr txBox="1"/>
            <p:nvPr/>
          </p:nvSpPr>
          <p:spPr>
            <a:xfrm rot="60000" flipH="1">
              <a:off x="1678529" y="3029960"/>
              <a:ext cx="1766508" cy="215444"/>
            </a:xfrm>
            <a:prstGeom prst="rect">
              <a:avLst/>
            </a:prstGeom>
            <a:noFill/>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w="12700">
                    <a:noFill/>
                  </a:ln>
                  <a:solidFill>
                    <a:srgbClr val="262008"/>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PROBLEMS ENCOUNTERED</a:t>
              </a:r>
            </a:p>
          </p:txBody>
        </p:sp>
        <p:sp>
          <p:nvSpPr>
            <p:cNvPr id="15" name="PPT世界-1-5"/>
            <p:cNvSpPr txBox="1"/>
            <p:nvPr/>
          </p:nvSpPr>
          <p:spPr>
            <a:xfrm rot="21540000" flipH="1">
              <a:off x="1081346" y="2301734"/>
              <a:ext cx="671240" cy="523220"/>
            </a:xfrm>
            <a:prstGeom prst="rect">
              <a:avLst/>
            </a:prstGeom>
            <a:noFill/>
          </p:spPr>
          <p:txBody>
            <a:bodyPr wrap="square">
              <a:spAutoFit/>
            </a:bodyPr>
            <a:lstStyle/>
            <a:p>
              <a:pPr algn="ctr">
                <a:defRPr/>
              </a:pPr>
              <a:r>
                <a:rPr lang="en-US" altLang="zh-CN" sz="28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2800" kern="0" dirty="0">
                <a:ln w="3175">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0" name="PPT世界-3"/>
          <p:cNvGrpSpPr/>
          <p:nvPr/>
        </p:nvGrpSpPr>
        <p:grpSpPr>
          <a:xfrm>
            <a:off x="5514801" y="1558951"/>
            <a:ext cx="6976670" cy="1525907"/>
            <a:chOff x="5514801" y="1457395"/>
            <a:chExt cx="6976670" cy="1525907"/>
          </a:xfrm>
        </p:grpSpPr>
        <p:pic>
          <p:nvPicPr>
            <p:cNvPr id="18" name="PPT世界-3-1"/>
            <p:cNvPicPr>
              <a:picLocks noChangeAspect="1"/>
            </p:cNvPicPr>
            <p:nvPr/>
          </p:nvPicPr>
          <p:blipFill>
            <a:blip r:embed="rId2" cstate="email">
              <a:alphaModFix amt="20000"/>
              <a:extLst>
                <a:ext uri="{28A0092B-C50C-407E-A947-70E740481C1C}">
                  <a14:useLocalDpi xmlns:a14="http://schemas.microsoft.com/office/drawing/2010/main"/>
                </a:ext>
              </a:extLst>
            </a:blip>
            <a:srcRect t="80108"/>
            <a:stretch>
              <a:fillRect/>
            </a:stretch>
          </p:blipFill>
          <p:spPr>
            <a:xfrm>
              <a:off x="5514801" y="2585532"/>
              <a:ext cx="6976670" cy="397770"/>
            </a:xfrm>
            <a:custGeom>
              <a:avLst/>
              <a:gdLst>
                <a:gd name="connsiteX0" fmla="*/ 0 w 4597400"/>
                <a:gd name="connsiteY0" fmla="*/ 0 h 397770"/>
                <a:gd name="connsiteX1" fmla="*/ 4597400 w 4597400"/>
                <a:gd name="connsiteY1" fmla="*/ 0 h 397770"/>
                <a:gd name="connsiteX2" fmla="*/ 4597400 w 4597400"/>
                <a:gd name="connsiteY2" fmla="*/ 397770 h 397770"/>
                <a:gd name="connsiteX3" fmla="*/ 0 w 4597400"/>
                <a:gd name="connsiteY3" fmla="*/ 397770 h 397770"/>
              </a:gdLst>
              <a:ahLst/>
              <a:cxnLst>
                <a:cxn ang="0">
                  <a:pos x="connsiteX0" y="connsiteY0"/>
                </a:cxn>
                <a:cxn ang="0">
                  <a:pos x="connsiteX1" y="connsiteY1"/>
                </a:cxn>
                <a:cxn ang="0">
                  <a:pos x="connsiteX2" y="connsiteY2"/>
                </a:cxn>
                <a:cxn ang="0">
                  <a:pos x="connsiteX3" y="connsiteY3"/>
                </a:cxn>
              </a:cxnLst>
              <a:rect l="l" t="t" r="r" b="b"/>
              <a:pathLst>
                <a:path w="4597400" h="397770">
                  <a:moveTo>
                    <a:pt x="0" y="0"/>
                  </a:moveTo>
                  <a:lnTo>
                    <a:pt x="4597400" y="0"/>
                  </a:lnTo>
                  <a:lnTo>
                    <a:pt x="4597400" y="397770"/>
                  </a:lnTo>
                  <a:lnTo>
                    <a:pt x="0" y="397770"/>
                  </a:lnTo>
                  <a:close/>
                </a:path>
              </a:pathLst>
            </a:custGeom>
          </p:spPr>
        </p:pic>
        <p:sp>
          <p:nvSpPr>
            <p:cNvPr id="19" name="PPT世界-3-2"/>
            <p:cNvSpPr/>
            <p:nvPr/>
          </p:nvSpPr>
          <p:spPr>
            <a:xfrm>
              <a:off x="6704436" y="1457395"/>
              <a:ext cx="4597400" cy="504000"/>
            </a:xfrm>
            <a:prstGeom prst="round1Rect">
              <a:avLst>
                <a:gd name="adj" fmla="val 19986"/>
              </a:avLst>
            </a:prstGeom>
            <a:solidFill>
              <a:schemeClr val="accent1"/>
            </a:solidFill>
            <a:ln>
              <a:noFill/>
            </a:ln>
            <a:effectLst>
              <a:outerShdw blurRad="63500" sx="101000" sy="101000" algn="ctr" rotWithShape="0">
                <a:schemeClr val="accent1">
                  <a:lumMod val="50000"/>
                  <a:alpha val="5000"/>
                </a:schemeClr>
              </a:outerShdw>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0" name="PPT世界-3-3"/>
            <p:cNvSpPr/>
            <p:nvPr/>
          </p:nvSpPr>
          <p:spPr>
            <a:xfrm>
              <a:off x="8055065" y="1601673"/>
              <a:ext cx="2550456" cy="215444"/>
            </a:xfrm>
            <a:prstGeom prst="rect">
              <a:avLst/>
            </a:prstGeom>
            <a:scene3d>
              <a:camera prst="orthographicFront"/>
              <a:lightRig rig="threePt" dir="t">
                <a:rot lat="0" lon="0" rev="0"/>
              </a:lightRig>
            </a:scene3d>
            <a:sp3d prstMaterial="powder"/>
          </p:spPr>
          <p:txBody>
            <a:bodyPr wrap="square" lIns="0" tIns="0" rIns="0" bIns="0">
              <a:noAutofit/>
            </a:bodyPr>
            <a:lstStyle/>
            <a:p>
              <a:pPr marL="0" marR="0" lvl="0" indent="0" algn="l" defTabSz="914400" rtl="0" eaLnBrk="1" fontAlgn="auto" latinLnBrk="0" hangingPunct="1">
                <a:lnSpc>
                  <a:spcPct val="100000"/>
                </a:lnSpc>
                <a:spcBef>
                  <a:spcPts val="0"/>
                </a:spcBef>
                <a:spcAft>
                  <a:spcPts val="400"/>
                </a:spcAft>
                <a:buClrTx/>
                <a:buSzTx/>
                <a:buFontTx/>
                <a:buNone/>
                <a:defRPr/>
              </a:pPr>
              <a:r>
                <a:rPr kumimoji="0" lang="zh-CN" altLang="en-US" sz="1400" b="0" i="0" u="none" strike="noStrike" kern="100" cap="none" spc="0" normalizeH="0" baseline="0" noProof="0" dirty="0">
                  <a:ln>
                    <a:noFill/>
                  </a:ln>
                  <a:solidFill>
                    <a:prstClr val="white"/>
                  </a:solidFill>
                  <a:effectLst>
                    <a:outerShdw blurRad="50800" dist="38100" dir="2700000" algn="tl" rotWithShape="0">
                      <a:srgbClr val="005287">
                        <a:alpha val="10000"/>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单击此处键入文本单击单击此</a:t>
              </a:r>
            </a:p>
          </p:txBody>
        </p:sp>
        <p:sp>
          <p:nvSpPr>
            <p:cNvPr id="21" name="PPT世界-3-4"/>
            <p:cNvSpPr/>
            <p:nvPr/>
          </p:nvSpPr>
          <p:spPr>
            <a:xfrm>
              <a:off x="6829077" y="1493952"/>
              <a:ext cx="899479" cy="430887"/>
            </a:xfrm>
            <a:prstGeom prst="rect">
              <a:avLst/>
            </a:prstGeom>
            <a:ln>
              <a:noFill/>
            </a:ln>
            <a:scene3d>
              <a:camera prst="orthographicFront"/>
              <a:lightRig rig="threePt" dir="t">
                <a:rot lat="0" lon="0" rev="0"/>
              </a:lightRig>
            </a:scene3d>
            <a:sp3d prstMaterial="powder"/>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00" cap="none" spc="0" normalizeH="0" baseline="0" noProof="0" dirty="0">
                  <a:ln w="6350">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22" name="PPT世界-3-5"/>
            <p:cNvSpPr/>
            <p:nvPr/>
          </p:nvSpPr>
          <p:spPr>
            <a:xfrm>
              <a:off x="10174329" y="1475164"/>
              <a:ext cx="1002959" cy="276999"/>
            </a:xfrm>
            <a:prstGeom prst="rect">
              <a:avLst/>
            </a:prstGeom>
            <a:ln>
              <a:noFill/>
            </a:ln>
            <a:scene3d>
              <a:camera prst="orthographicFront"/>
              <a:lightRig rig="threePt" dir="t">
                <a:rot lat="0" lon="0" rev="0"/>
              </a:lightRig>
            </a:scene3d>
            <a:sp3d prstMaterial="powder"/>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00" cap="none" spc="0" normalizeH="0" baseline="0" noProof="0" dirty="0">
                  <a:ln w="3175">
                    <a:gradFill>
                      <a:gsLst>
                        <a:gs pos="0">
                          <a:prstClr val="white">
                            <a:alpha val="20000"/>
                          </a:prstClr>
                        </a:gs>
                        <a:gs pos="90000">
                          <a:prstClr val="white">
                            <a:alpha val="0"/>
                          </a:prstClr>
                        </a:gs>
                      </a:gsLst>
                      <a:lin ang="5400000" scaled="1"/>
                    </a:gradFill>
                  </a:ln>
                  <a:no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BIAO TI</a:t>
              </a:r>
            </a:p>
          </p:txBody>
        </p:sp>
        <p:cxnSp>
          <p:nvCxnSpPr>
            <p:cNvPr id="23" name="PPT世界-3-6"/>
            <p:cNvCxnSpPr/>
            <p:nvPr/>
          </p:nvCxnSpPr>
          <p:spPr>
            <a:xfrm flipV="1">
              <a:off x="7794368" y="1529395"/>
              <a:ext cx="0" cy="360000"/>
            </a:xfrm>
            <a:prstGeom prst="line">
              <a:avLst/>
            </a:prstGeom>
            <a:ln w="12700">
              <a:solidFill>
                <a:schemeClr val="accent1">
                  <a:lumMod val="20000"/>
                  <a:lumOff val="80000"/>
                  <a:alpha val="30000"/>
                </a:schemeClr>
              </a:solidFill>
            </a:ln>
            <a:scene3d>
              <a:camera prst="orthographicFront"/>
              <a:lightRig rig="threePt" dir="t">
                <a:rot lat="0" lon="0" rev="0"/>
              </a:lightRig>
            </a:scene3d>
            <a:sp3d prstMaterial="powder"/>
          </p:spPr>
          <p:style>
            <a:lnRef idx="1">
              <a:schemeClr val="accent1"/>
            </a:lnRef>
            <a:fillRef idx="0">
              <a:schemeClr val="accent1"/>
            </a:fillRef>
            <a:effectRef idx="0">
              <a:schemeClr val="accent1"/>
            </a:effectRef>
            <a:fontRef idx="minor">
              <a:schemeClr val="tx1"/>
            </a:fontRef>
          </p:style>
        </p:cxnSp>
        <p:sp>
          <p:nvSpPr>
            <p:cNvPr id="24" name="PPT世界-3-7"/>
            <p:cNvSpPr/>
            <p:nvPr/>
          </p:nvSpPr>
          <p:spPr>
            <a:xfrm flipH="1">
              <a:off x="9265749" y="1529395"/>
              <a:ext cx="2036087" cy="432000"/>
            </a:xfrm>
            <a:custGeom>
              <a:avLst/>
              <a:gdLst>
                <a:gd name="connsiteX0" fmla="*/ 6350 w 1311627"/>
                <a:gd name="connsiteY0" fmla="*/ 742 h 821508"/>
                <a:gd name="connsiteX1" fmla="*/ 234950 w 1311627"/>
                <a:gd name="connsiteY1" fmla="*/ 388092 h 821508"/>
                <a:gd name="connsiteX2" fmla="*/ 1212850 w 1311627"/>
                <a:gd name="connsiteY2" fmla="*/ 762742 h 821508"/>
                <a:gd name="connsiteX3" fmla="*/ 1309192 w 1311627"/>
                <a:gd name="connsiteY3" fmla="*/ 818999 h 821508"/>
                <a:gd name="connsiteX4" fmla="*/ 1311627 w 1311627"/>
                <a:gd name="connsiteY4" fmla="*/ 821508 h 821508"/>
                <a:gd name="connsiteX5" fmla="*/ 0 w 1311627"/>
                <a:gd name="connsiteY5" fmla="*/ 821508 h 821508"/>
                <a:gd name="connsiteX6" fmla="*/ 0 w 1311627"/>
                <a:gd name="connsiteY6" fmla="*/ 4727 h 821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1627" h="821508">
                  <a:moveTo>
                    <a:pt x="6350" y="742"/>
                  </a:moveTo>
                  <a:cubicBezTo>
                    <a:pt x="83608" y="-16191"/>
                    <a:pt x="33867" y="261092"/>
                    <a:pt x="234950" y="388092"/>
                  </a:cubicBezTo>
                  <a:cubicBezTo>
                    <a:pt x="436033" y="515092"/>
                    <a:pt x="1054100" y="674900"/>
                    <a:pt x="1212850" y="762742"/>
                  </a:cubicBezTo>
                  <a:cubicBezTo>
                    <a:pt x="1252538" y="784703"/>
                    <a:pt x="1285611" y="803157"/>
                    <a:pt x="1309192" y="818999"/>
                  </a:cubicBezTo>
                  <a:lnTo>
                    <a:pt x="1311627" y="821508"/>
                  </a:lnTo>
                  <a:lnTo>
                    <a:pt x="0" y="821508"/>
                  </a:lnTo>
                  <a:lnTo>
                    <a:pt x="0" y="4727"/>
                  </a:lnTo>
                  <a:close/>
                </a:path>
              </a:pathLst>
            </a:custGeom>
            <a:gradFill flip="none" rotWithShape="1">
              <a:gsLst>
                <a:gs pos="0">
                  <a:srgbClr val="005287">
                    <a:lumMod val="75000"/>
                    <a:lumOff val="25000"/>
                    <a:alpha val="15000"/>
                  </a:srgbClr>
                </a:gs>
                <a:gs pos="93000">
                  <a:srgbClr val="005287">
                    <a:lumMod val="85000"/>
                    <a:lumOff val="15000"/>
                    <a:alpha val="8000"/>
                  </a:srgbClr>
                </a:gs>
              </a:gsLst>
              <a:lin ang="8100000" scaled="1"/>
              <a:tileRect/>
            </a:gradFill>
            <a:ln>
              <a:noFill/>
            </a:ln>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5" name="PPT世界-3-8"/>
            <p:cNvSpPr/>
            <p:nvPr/>
          </p:nvSpPr>
          <p:spPr>
            <a:xfrm flipH="1">
              <a:off x="8997390" y="1529395"/>
              <a:ext cx="2036087" cy="432000"/>
            </a:xfrm>
            <a:custGeom>
              <a:avLst/>
              <a:gdLst>
                <a:gd name="connsiteX0" fmla="*/ 6350 w 1311627"/>
                <a:gd name="connsiteY0" fmla="*/ 742 h 821508"/>
                <a:gd name="connsiteX1" fmla="*/ 234950 w 1311627"/>
                <a:gd name="connsiteY1" fmla="*/ 388092 h 821508"/>
                <a:gd name="connsiteX2" fmla="*/ 1212850 w 1311627"/>
                <a:gd name="connsiteY2" fmla="*/ 762742 h 821508"/>
                <a:gd name="connsiteX3" fmla="*/ 1309192 w 1311627"/>
                <a:gd name="connsiteY3" fmla="*/ 818999 h 821508"/>
                <a:gd name="connsiteX4" fmla="*/ 1311627 w 1311627"/>
                <a:gd name="connsiteY4" fmla="*/ 821508 h 821508"/>
                <a:gd name="connsiteX5" fmla="*/ 0 w 1311627"/>
                <a:gd name="connsiteY5" fmla="*/ 821508 h 821508"/>
                <a:gd name="connsiteX6" fmla="*/ 0 w 1311627"/>
                <a:gd name="connsiteY6" fmla="*/ 4727 h 821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1627" h="821508">
                  <a:moveTo>
                    <a:pt x="6350" y="742"/>
                  </a:moveTo>
                  <a:cubicBezTo>
                    <a:pt x="83608" y="-16191"/>
                    <a:pt x="33867" y="261092"/>
                    <a:pt x="234950" y="388092"/>
                  </a:cubicBezTo>
                  <a:cubicBezTo>
                    <a:pt x="436033" y="515092"/>
                    <a:pt x="1054100" y="674900"/>
                    <a:pt x="1212850" y="762742"/>
                  </a:cubicBezTo>
                  <a:cubicBezTo>
                    <a:pt x="1252538" y="784703"/>
                    <a:pt x="1285611" y="803157"/>
                    <a:pt x="1309192" y="818999"/>
                  </a:cubicBezTo>
                  <a:lnTo>
                    <a:pt x="1311627" y="821508"/>
                  </a:lnTo>
                  <a:lnTo>
                    <a:pt x="0" y="821508"/>
                  </a:lnTo>
                  <a:lnTo>
                    <a:pt x="0" y="4727"/>
                  </a:lnTo>
                  <a:close/>
                </a:path>
              </a:pathLst>
            </a:custGeom>
            <a:gradFill flip="none" rotWithShape="1">
              <a:gsLst>
                <a:gs pos="50000">
                  <a:srgbClr val="005287">
                    <a:lumMod val="75000"/>
                    <a:lumOff val="25000"/>
                    <a:alpha val="0"/>
                  </a:srgbClr>
                </a:gs>
                <a:gs pos="92000">
                  <a:srgbClr val="005287">
                    <a:lumMod val="85000"/>
                    <a:lumOff val="15000"/>
                    <a:alpha val="18000"/>
                  </a:srgbClr>
                </a:gs>
              </a:gsLst>
              <a:lin ang="2700000" scaled="1"/>
              <a:tileRect/>
            </a:gradFill>
            <a:ln>
              <a:noFill/>
            </a:ln>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6" name="PPT世界-3-9"/>
            <p:cNvSpPr/>
            <p:nvPr/>
          </p:nvSpPr>
          <p:spPr>
            <a:xfrm>
              <a:off x="6704436" y="1961395"/>
              <a:ext cx="4597400" cy="696388"/>
            </a:xfrm>
            <a:prstGeom prst="rect">
              <a:avLst/>
            </a:prstGeom>
            <a:solidFill>
              <a:schemeClr val="bg1"/>
            </a:solidFill>
            <a:ln>
              <a:noFill/>
            </a:ln>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7" name="PPT世界-3-10"/>
            <p:cNvSpPr/>
            <p:nvPr/>
          </p:nvSpPr>
          <p:spPr>
            <a:xfrm>
              <a:off x="7571585" y="2363733"/>
              <a:ext cx="1810540" cy="184666"/>
            </a:xfrm>
            <a:prstGeom prst="rect">
              <a:avLst/>
            </a:prstGeom>
            <a:scene3d>
              <a:camera prst="orthographicFront"/>
              <a:lightRig rig="threePt" dir="t">
                <a:rot lat="0" lon="0" rev="0"/>
              </a:lightRig>
            </a:scene3d>
            <a:sp3d prstMaterial="powder"/>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a:t>
              </a:r>
              <a:endParaRPr kumimoji="0" lang="en-US" altLang="zh-CN" sz="1200" b="0" i="0" u="none" strike="noStrike" kern="1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28" name="PPT世界-3-11"/>
            <p:cNvSpPr/>
            <p:nvPr/>
          </p:nvSpPr>
          <p:spPr>
            <a:xfrm>
              <a:off x="7571585" y="2040002"/>
              <a:ext cx="1025922" cy="307777"/>
            </a:xfrm>
            <a:prstGeom prst="rect">
              <a:avLst/>
            </a:prstGeom>
            <a:scene3d>
              <a:camera prst="orthographicFront"/>
              <a:lightRig rig="threePt" dir="t">
                <a:rot lat="0" lon="0" rev="0"/>
              </a:lightRig>
            </a:scene3d>
            <a:sp3d prstMaterial="powder"/>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29" name="PPT世界-3-12"/>
            <p:cNvSpPr/>
            <p:nvPr/>
          </p:nvSpPr>
          <p:spPr>
            <a:xfrm>
              <a:off x="9659250" y="2363733"/>
              <a:ext cx="1231106" cy="184666"/>
            </a:xfrm>
            <a:prstGeom prst="rect">
              <a:avLst/>
            </a:prstGeom>
            <a:scene3d>
              <a:camera prst="orthographicFront"/>
              <a:lightRig rig="threePt" dir="t">
                <a:rot lat="0" lon="0" rev="0"/>
              </a:lightRig>
            </a:scene3d>
            <a:sp3d prstMaterial="powder"/>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a:t>
              </a:r>
              <a:endParaRPr kumimoji="0" lang="en-US" altLang="zh-CN" sz="1200" b="0" i="0" u="none" strike="noStrike" kern="1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30" name="PPT世界-3-13"/>
            <p:cNvSpPr/>
            <p:nvPr/>
          </p:nvSpPr>
          <p:spPr>
            <a:xfrm>
              <a:off x="9659250" y="2040002"/>
              <a:ext cx="1025922" cy="307777"/>
            </a:xfrm>
            <a:prstGeom prst="rect">
              <a:avLst/>
            </a:prstGeom>
            <a:scene3d>
              <a:camera prst="orthographicFront"/>
              <a:lightRig rig="threePt" dir="t">
                <a:rot lat="0" lon="0" rev="0"/>
              </a:lightRig>
            </a:scene3d>
            <a:sp3d prstMaterial="powder"/>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cxnSp>
          <p:nvCxnSpPr>
            <p:cNvPr id="31" name="PPT世界-3-14"/>
            <p:cNvCxnSpPr/>
            <p:nvPr/>
          </p:nvCxnSpPr>
          <p:spPr>
            <a:xfrm>
              <a:off x="6704436" y="2657783"/>
              <a:ext cx="4597400" cy="0"/>
            </a:xfrm>
            <a:prstGeom prst="line">
              <a:avLst/>
            </a:prstGeom>
            <a:ln>
              <a:gradFill flip="none" rotWithShape="1">
                <a:gsLst>
                  <a:gs pos="54000">
                    <a:schemeClr val="accent1">
                      <a:alpha val="50000"/>
                    </a:schemeClr>
                  </a:gs>
                  <a:gs pos="0">
                    <a:schemeClr val="accent1">
                      <a:alpha val="0"/>
                    </a:schemeClr>
                  </a:gs>
                  <a:gs pos="100000">
                    <a:schemeClr val="accent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sp>
          <p:nvSpPr>
            <p:cNvPr id="32" name="PPT世界-3-15"/>
            <p:cNvSpPr/>
            <p:nvPr/>
          </p:nvSpPr>
          <p:spPr>
            <a:xfrm>
              <a:off x="7003898" y="2122544"/>
              <a:ext cx="280588" cy="374090"/>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33" name="PPT世界-4"/>
          <p:cNvGrpSpPr/>
          <p:nvPr/>
        </p:nvGrpSpPr>
        <p:grpSpPr>
          <a:xfrm>
            <a:off x="5514801" y="3214898"/>
            <a:ext cx="6976670" cy="1525907"/>
            <a:chOff x="5514801" y="3005628"/>
            <a:chExt cx="6976670" cy="1525907"/>
          </a:xfrm>
        </p:grpSpPr>
        <p:pic>
          <p:nvPicPr>
            <p:cNvPr id="34" name="PPT世界-4-1"/>
            <p:cNvPicPr>
              <a:picLocks noChangeAspect="1"/>
            </p:cNvPicPr>
            <p:nvPr/>
          </p:nvPicPr>
          <p:blipFill>
            <a:blip r:embed="rId2" cstate="email">
              <a:alphaModFix amt="20000"/>
              <a:extLst>
                <a:ext uri="{28A0092B-C50C-407E-A947-70E740481C1C}">
                  <a14:useLocalDpi xmlns:a14="http://schemas.microsoft.com/office/drawing/2010/main"/>
                </a:ext>
              </a:extLst>
            </a:blip>
            <a:srcRect t="80108"/>
            <a:stretch>
              <a:fillRect/>
            </a:stretch>
          </p:blipFill>
          <p:spPr>
            <a:xfrm>
              <a:off x="5514801" y="4133765"/>
              <a:ext cx="6976670" cy="397770"/>
            </a:xfrm>
            <a:custGeom>
              <a:avLst/>
              <a:gdLst>
                <a:gd name="connsiteX0" fmla="*/ 0 w 4597400"/>
                <a:gd name="connsiteY0" fmla="*/ 0 h 397770"/>
                <a:gd name="connsiteX1" fmla="*/ 4597400 w 4597400"/>
                <a:gd name="connsiteY1" fmla="*/ 0 h 397770"/>
                <a:gd name="connsiteX2" fmla="*/ 4597400 w 4597400"/>
                <a:gd name="connsiteY2" fmla="*/ 397770 h 397770"/>
                <a:gd name="connsiteX3" fmla="*/ 0 w 4597400"/>
                <a:gd name="connsiteY3" fmla="*/ 397770 h 397770"/>
              </a:gdLst>
              <a:ahLst/>
              <a:cxnLst>
                <a:cxn ang="0">
                  <a:pos x="connsiteX0" y="connsiteY0"/>
                </a:cxn>
                <a:cxn ang="0">
                  <a:pos x="connsiteX1" y="connsiteY1"/>
                </a:cxn>
                <a:cxn ang="0">
                  <a:pos x="connsiteX2" y="connsiteY2"/>
                </a:cxn>
                <a:cxn ang="0">
                  <a:pos x="connsiteX3" y="connsiteY3"/>
                </a:cxn>
              </a:cxnLst>
              <a:rect l="l" t="t" r="r" b="b"/>
              <a:pathLst>
                <a:path w="4597400" h="397770">
                  <a:moveTo>
                    <a:pt x="0" y="0"/>
                  </a:moveTo>
                  <a:lnTo>
                    <a:pt x="4597400" y="0"/>
                  </a:lnTo>
                  <a:lnTo>
                    <a:pt x="4597400" y="397770"/>
                  </a:lnTo>
                  <a:lnTo>
                    <a:pt x="0" y="397770"/>
                  </a:lnTo>
                  <a:close/>
                </a:path>
              </a:pathLst>
            </a:custGeom>
          </p:spPr>
        </p:pic>
        <p:sp>
          <p:nvSpPr>
            <p:cNvPr id="35" name="PPT世界-4-2"/>
            <p:cNvSpPr/>
            <p:nvPr/>
          </p:nvSpPr>
          <p:spPr>
            <a:xfrm>
              <a:off x="6704436" y="3005628"/>
              <a:ext cx="4597400" cy="504000"/>
            </a:xfrm>
            <a:prstGeom prst="round1Rect">
              <a:avLst>
                <a:gd name="adj" fmla="val 19986"/>
              </a:avLst>
            </a:prstGeom>
            <a:solidFill>
              <a:schemeClr val="accent3"/>
            </a:solidFill>
            <a:ln>
              <a:noFill/>
            </a:ln>
            <a:effectLst>
              <a:outerShdw blurRad="63500" sx="101000" sy="101000" algn="ctr" rotWithShape="0">
                <a:schemeClr val="accent1">
                  <a:lumMod val="50000"/>
                  <a:alpha val="5000"/>
                </a:schemeClr>
              </a:outerShdw>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6" name="PPT世界-4-3"/>
            <p:cNvSpPr/>
            <p:nvPr/>
          </p:nvSpPr>
          <p:spPr>
            <a:xfrm>
              <a:off x="8055065" y="3149906"/>
              <a:ext cx="2550456" cy="215444"/>
            </a:xfrm>
            <a:prstGeom prst="rect">
              <a:avLst/>
            </a:prstGeom>
            <a:scene3d>
              <a:camera prst="orthographicFront"/>
              <a:lightRig rig="threePt" dir="t">
                <a:rot lat="0" lon="0" rev="0"/>
              </a:lightRig>
            </a:scene3d>
            <a:sp3d prstMaterial="powder"/>
          </p:spPr>
          <p:txBody>
            <a:bodyPr wrap="square" lIns="0" tIns="0" rIns="0" bIns="0">
              <a:noAutofit/>
            </a:bodyPr>
            <a:lstStyle/>
            <a:p>
              <a:pPr marL="0" marR="0" lvl="0" indent="0" algn="l" defTabSz="914400" rtl="0" eaLnBrk="1" fontAlgn="auto" latinLnBrk="0" hangingPunct="1">
                <a:lnSpc>
                  <a:spcPct val="100000"/>
                </a:lnSpc>
                <a:spcBef>
                  <a:spcPts val="0"/>
                </a:spcBef>
                <a:spcAft>
                  <a:spcPts val="400"/>
                </a:spcAft>
                <a:buClrTx/>
                <a:buSzTx/>
                <a:buFontTx/>
                <a:buNone/>
                <a:defRPr/>
              </a:pPr>
              <a:r>
                <a:rPr kumimoji="0" lang="zh-CN" altLang="en-US" sz="1400" b="0" i="0" u="none" strike="noStrike" kern="100" cap="none" spc="0" normalizeH="0" baseline="0" noProof="0" dirty="0">
                  <a:ln>
                    <a:noFill/>
                  </a:ln>
                  <a:solidFill>
                    <a:prstClr val="white"/>
                  </a:solidFill>
                  <a:effectLst>
                    <a:outerShdw blurRad="50800" dist="38100" dir="2700000" algn="tl" rotWithShape="0">
                      <a:srgbClr val="005287">
                        <a:alpha val="10000"/>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单击此处键入文本单击单击此</a:t>
              </a:r>
            </a:p>
          </p:txBody>
        </p:sp>
        <p:sp>
          <p:nvSpPr>
            <p:cNvPr id="37" name="PPT世界-4-4"/>
            <p:cNvSpPr/>
            <p:nvPr/>
          </p:nvSpPr>
          <p:spPr>
            <a:xfrm>
              <a:off x="6829077" y="3042185"/>
              <a:ext cx="899479" cy="430887"/>
            </a:xfrm>
            <a:prstGeom prst="rect">
              <a:avLst/>
            </a:prstGeom>
            <a:ln>
              <a:noFill/>
            </a:ln>
            <a:scene3d>
              <a:camera prst="orthographicFront"/>
              <a:lightRig rig="threePt" dir="t">
                <a:rot lat="0" lon="0" rev="0"/>
              </a:lightRig>
            </a:scene3d>
            <a:sp3d prstMaterial="powder"/>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00" cap="none" spc="0" normalizeH="0" baseline="0" noProof="0" dirty="0">
                  <a:ln w="6350">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38" name="PPT世界-4-5"/>
            <p:cNvSpPr/>
            <p:nvPr/>
          </p:nvSpPr>
          <p:spPr>
            <a:xfrm>
              <a:off x="10174329" y="3023397"/>
              <a:ext cx="1002959" cy="276999"/>
            </a:xfrm>
            <a:prstGeom prst="rect">
              <a:avLst/>
            </a:prstGeom>
            <a:ln>
              <a:noFill/>
            </a:ln>
            <a:scene3d>
              <a:camera prst="orthographicFront"/>
              <a:lightRig rig="threePt" dir="t">
                <a:rot lat="0" lon="0" rev="0"/>
              </a:lightRig>
            </a:scene3d>
            <a:sp3d prstMaterial="powder"/>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00" cap="none" spc="0" normalizeH="0" baseline="0" noProof="0" dirty="0">
                  <a:ln w="3175">
                    <a:gradFill>
                      <a:gsLst>
                        <a:gs pos="0">
                          <a:prstClr val="white">
                            <a:alpha val="20000"/>
                          </a:prstClr>
                        </a:gs>
                        <a:gs pos="90000">
                          <a:prstClr val="white">
                            <a:alpha val="0"/>
                          </a:prstClr>
                        </a:gs>
                      </a:gsLst>
                      <a:lin ang="5400000" scaled="1"/>
                    </a:gradFill>
                  </a:ln>
                  <a:no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BIAO TI</a:t>
              </a:r>
            </a:p>
          </p:txBody>
        </p:sp>
        <p:cxnSp>
          <p:nvCxnSpPr>
            <p:cNvPr id="39" name="PPT世界-4-6"/>
            <p:cNvCxnSpPr/>
            <p:nvPr/>
          </p:nvCxnSpPr>
          <p:spPr>
            <a:xfrm flipV="1">
              <a:off x="7794368" y="3077628"/>
              <a:ext cx="0" cy="360000"/>
            </a:xfrm>
            <a:prstGeom prst="line">
              <a:avLst/>
            </a:prstGeom>
            <a:ln w="12700">
              <a:solidFill>
                <a:schemeClr val="accent1">
                  <a:lumMod val="20000"/>
                  <a:lumOff val="80000"/>
                  <a:alpha val="30000"/>
                </a:schemeClr>
              </a:solidFill>
            </a:ln>
            <a:scene3d>
              <a:camera prst="orthographicFront"/>
              <a:lightRig rig="threePt" dir="t">
                <a:rot lat="0" lon="0" rev="0"/>
              </a:lightRig>
            </a:scene3d>
            <a:sp3d prstMaterial="powder"/>
          </p:spPr>
          <p:style>
            <a:lnRef idx="1">
              <a:schemeClr val="accent1"/>
            </a:lnRef>
            <a:fillRef idx="0">
              <a:schemeClr val="accent1"/>
            </a:fillRef>
            <a:effectRef idx="0">
              <a:schemeClr val="accent1"/>
            </a:effectRef>
            <a:fontRef idx="minor">
              <a:schemeClr val="tx1"/>
            </a:fontRef>
          </p:style>
        </p:cxnSp>
        <p:sp>
          <p:nvSpPr>
            <p:cNvPr id="40" name="PPT世界-4-7"/>
            <p:cNvSpPr/>
            <p:nvPr/>
          </p:nvSpPr>
          <p:spPr>
            <a:xfrm flipH="1">
              <a:off x="9265749" y="3077628"/>
              <a:ext cx="2036087" cy="432000"/>
            </a:xfrm>
            <a:custGeom>
              <a:avLst/>
              <a:gdLst>
                <a:gd name="connsiteX0" fmla="*/ 6350 w 1311627"/>
                <a:gd name="connsiteY0" fmla="*/ 742 h 821508"/>
                <a:gd name="connsiteX1" fmla="*/ 234950 w 1311627"/>
                <a:gd name="connsiteY1" fmla="*/ 388092 h 821508"/>
                <a:gd name="connsiteX2" fmla="*/ 1212850 w 1311627"/>
                <a:gd name="connsiteY2" fmla="*/ 762742 h 821508"/>
                <a:gd name="connsiteX3" fmla="*/ 1309192 w 1311627"/>
                <a:gd name="connsiteY3" fmla="*/ 818999 h 821508"/>
                <a:gd name="connsiteX4" fmla="*/ 1311627 w 1311627"/>
                <a:gd name="connsiteY4" fmla="*/ 821508 h 821508"/>
                <a:gd name="connsiteX5" fmla="*/ 0 w 1311627"/>
                <a:gd name="connsiteY5" fmla="*/ 821508 h 821508"/>
                <a:gd name="connsiteX6" fmla="*/ 0 w 1311627"/>
                <a:gd name="connsiteY6" fmla="*/ 4727 h 821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1627" h="821508">
                  <a:moveTo>
                    <a:pt x="6350" y="742"/>
                  </a:moveTo>
                  <a:cubicBezTo>
                    <a:pt x="83608" y="-16191"/>
                    <a:pt x="33867" y="261092"/>
                    <a:pt x="234950" y="388092"/>
                  </a:cubicBezTo>
                  <a:cubicBezTo>
                    <a:pt x="436033" y="515092"/>
                    <a:pt x="1054100" y="674900"/>
                    <a:pt x="1212850" y="762742"/>
                  </a:cubicBezTo>
                  <a:cubicBezTo>
                    <a:pt x="1252538" y="784703"/>
                    <a:pt x="1285611" y="803157"/>
                    <a:pt x="1309192" y="818999"/>
                  </a:cubicBezTo>
                  <a:lnTo>
                    <a:pt x="1311627" y="821508"/>
                  </a:lnTo>
                  <a:lnTo>
                    <a:pt x="0" y="821508"/>
                  </a:lnTo>
                  <a:lnTo>
                    <a:pt x="0" y="4727"/>
                  </a:lnTo>
                  <a:close/>
                </a:path>
              </a:pathLst>
            </a:custGeom>
            <a:gradFill flip="none" rotWithShape="1">
              <a:gsLst>
                <a:gs pos="0">
                  <a:srgbClr val="005287">
                    <a:lumMod val="75000"/>
                    <a:lumOff val="25000"/>
                    <a:alpha val="15000"/>
                  </a:srgbClr>
                </a:gs>
                <a:gs pos="93000">
                  <a:srgbClr val="005287">
                    <a:lumMod val="85000"/>
                    <a:lumOff val="15000"/>
                    <a:alpha val="8000"/>
                  </a:srgbClr>
                </a:gs>
              </a:gsLst>
              <a:lin ang="8100000" scaled="1"/>
              <a:tileRect/>
            </a:gradFill>
            <a:ln>
              <a:noFill/>
            </a:ln>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1" name="PPT世界-4-8"/>
            <p:cNvSpPr/>
            <p:nvPr/>
          </p:nvSpPr>
          <p:spPr>
            <a:xfrm flipH="1">
              <a:off x="8997390" y="3077628"/>
              <a:ext cx="2036087" cy="432000"/>
            </a:xfrm>
            <a:custGeom>
              <a:avLst/>
              <a:gdLst>
                <a:gd name="connsiteX0" fmla="*/ 6350 w 1311627"/>
                <a:gd name="connsiteY0" fmla="*/ 742 h 821508"/>
                <a:gd name="connsiteX1" fmla="*/ 234950 w 1311627"/>
                <a:gd name="connsiteY1" fmla="*/ 388092 h 821508"/>
                <a:gd name="connsiteX2" fmla="*/ 1212850 w 1311627"/>
                <a:gd name="connsiteY2" fmla="*/ 762742 h 821508"/>
                <a:gd name="connsiteX3" fmla="*/ 1309192 w 1311627"/>
                <a:gd name="connsiteY3" fmla="*/ 818999 h 821508"/>
                <a:gd name="connsiteX4" fmla="*/ 1311627 w 1311627"/>
                <a:gd name="connsiteY4" fmla="*/ 821508 h 821508"/>
                <a:gd name="connsiteX5" fmla="*/ 0 w 1311627"/>
                <a:gd name="connsiteY5" fmla="*/ 821508 h 821508"/>
                <a:gd name="connsiteX6" fmla="*/ 0 w 1311627"/>
                <a:gd name="connsiteY6" fmla="*/ 4727 h 821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1627" h="821508">
                  <a:moveTo>
                    <a:pt x="6350" y="742"/>
                  </a:moveTo>
                  <a:cubicBezTo>
                    <a:pt x="83608" y="-16191"/>
                    <a:pt x="33867" y="261092"/>
                    <a:pt x="234950" y="388092"/>
                  </a:cubicBezTo>
                  <a:cubicBezTo>
                    <a:pt x="436033" y="515092"/>
                    <a:pt x="1054100" y="674900"/>
                    <a:pt x="1212850" y="762742"/>
                  </a:cubicBezTo>
                  <a:cubicBezTo>
                    <a:pt x="1252538" y="784703"/>
                    <a:pt x="1285611" y="803157"/>
                    <a:pt x="1309192" y="818999"/>
                  </a:cubicBezTo>
                  <a:lnTo>
                    <a:pt x="1311627" y="821508"/>
                  </a:lnTo>
                  <a:lnTo>
                    <a:pt x="0" y="821508"/>
                  </a:lnTo>
                  <a:lnTo>
                    <a:pt x="0" y="4727"/>
                  </a:lnTo>
                  <a:close/>
                </a:path>
              </a:pathLst>
            </a:custGeom>
            <a:gradFill flip="none" rotWithShape="1">
              <a:gsLst>
                <a:gs pos="50000">
                  <a:srgbClr val="005287">
                    <a:lumMod val="75000"/>
                    <a:lumOff val="25000"/>
                    <a:alpha val="0"/>
                  </a:srgbClr>
                </a:gs>
                <a:gs pos="92000">
                  <a:srgbClr val="005287">
                    <a:lumMod val="85000"/>
                    <a:lumOff val="15000"/>
                    <a:alpha val="18000"/>
                  </a:srgbClr>
                </a:gs>
              </a:gsLst>
              <a:lin ang="2700000" scaled="1"/>
              <a:tileRect/>
            </a:gradFill>
            <a:ln>
              <a:noFill/>
            </a:ln>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2" name="PPT世界-4-9"/>
            <p:cNvSpPr/>
            <p:nvPr/>
          </p:nvSpPr>
          <p:spPr>
            <a:xfrm>
              <a:off x="6704436" y="3509628"/>
              <a:ext cx="4597400" cy="696388"/>
            </a:xfrm>
            <a:prstGeom prst="rect">
              <a:avLst/>
            </a:prstGeom>
            <a:solidFill>
              <a:schemeClr val="bg1"/>
            </a:solidFill>
            <a:ln>
              <a:noFill/>
            </a:ln>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3" name="PPT世界-4-10"/>
            <p:cNvSpPr/>
            <p:nvPr/>
          </p:nvSpPr>
          <p:spPr>
            <a:xfrm>
              <a:off x="9659250" y="3911966"/>
              <a:ext cx="1231106" cy="184666"/>
            </a:xfrm>
            <a:prstGeom prst="rect">
              <a:avLst/>
            </a:prstGeom>
            <a:scene3d>
              <a:camera prst="orthographicFront"/>
              <a:lightRig rig="threePt" dir="t">
                <a:rot lat="0" lon="0" rev="0"/>
              </a:lightRig>
            </a:scene3d>
            <a:sp3d prstMaterial="powder"/>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a:t>
              </a:r>
              <a:endParaRPr kumimoji="0" lang="en-US" altLang="zh-CN" sz="1200" b="0" i="0" u="none" strike="noStrike" kern="1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4" name="PPT世界-4-11"/>
            <p:cNvSpPr/>
            <p:nvPr/>
          </p:nvSpPr>
          <p:spPr>
            <a:xfrm>
              <a:off x="9659250" y="3588235"/>
              <a:ext cx="1025922" cy="307777"/>
            </a:xfrm>
            <a:prstGeom prst="rect">
              <a:avLst/>
            </a:prstGeom>
            <a:scene3d>
              <a:camera prst="orthographicFront"/>
              <a:lightRig rig="threePt" dir="t">
                <a:rot lat="0" lon="0" rev="0"/>
              </a:lightRig>
            </a:scene3d>
            <a:sp3d prstMaterial="powder"/>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cxnSp>
          <p:nvCxnSpPr>
            <p:cNvPr id="45" name="PPT世界-4-12"/>
            <p:cNvCxnSpPr/>
            <p:nvPr/>
          </p:nvCxnSpPr>
          <p:spPr>
            <a:xfrm>
              <a:off x="6704436" y="4206016"/>
              <a:ext cx="4597400" cy="0"/>
            </a:xfrm>
            <a:prstGeom prst="line">
              <a:avLst/>
            </a:prstGeom>
            <a:ln>
              <a:gradFill flip="none" rotWithShape="1">
                <a:gsLst>
                  <a:gs pos="54000">
                    <a:schemeClr val="accent3"/>
                  </a:gs>
                  <a:gs pos="0">
                    <a:schemeClr val="accent3">
                      <a:alpha val="0"/>
                    </a:schemeClr>
                  </a:gs>
                  <a:gs pos="100000">
                    <a:schemeClr val="accent3">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sp>
          <p:nvSpPr>
            <p:cNvPr id="46" name="PPT世界-4-13"/>
            <p:cNvSpPr/>
            <p:nvPr/>
          </p:nvSpPr>
          <p:spPr>
            <a:xfrm>
              <a:off x="7554024" y="3911966"/>
              <a:ext cx="1406571" cy="184666"/>
            </a:xfrm>
            <a:prstGeom prst="rect">
              <a:avLst/>
            </a:prstGeom>
            <a:scene3d>
              <a:camera prst="orthographicFront"/>
              <a:lightRig rig="threePt" dir="t">
                <a:rot lat="0" lon="0" rev="0"/>
              </a:lightRig>
            </a:scene3d>
            <a:sp3d prstMaterial="powder"/>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a:t>
              </a:r>
              <a:endParaRPr kumimoji="0" lang="en-US" altLang="zh-CN" sz="1200" b="0" i="0" u="none" strike="noStrike" kern="1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7" name="PPT世界-4-14"/>
            <p:cNvSpPr/>
            <p:nvPr/>
          </p:nvSpPr>
          <p:spPr>
            <a:xfrm>
              <a:off x="7554025" y="3588235"/>
              <a:ext cx="1025922" cy="307777"/>
            </a:xfrm>
            <a:prstGeom prst="rect">
              <a:avLst/>
            </a:prstGeom>
            <a:scene3d>
              <a:camera prst="orthographicFront"/>
              <a:lightRig rig="threePt" dir="t">
                <a:rot lat="0" lon="0" rev="0"/>
              </a:lightRig>
            </a:scene3d>
            <a:sp3d prstMaterial="powder"/>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48" name="PPT世界-4-15"/>
            <p:cNvSpPr/>
            <p:nvPr/>
          </p:nvSpPr>
          <p:spPr>
            <a:xfrm>
              <a:off x="6952875" y="3684860"/>
              <a:ext cx="419525" cy="34592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49" name="PPT世界-5"/>
          <p:cNvGrpSpPr/>
          <p:nvPr/>
        </p:nvGrpSpPr>
        <p:grpSpPr>
          <a:xfrm>
            <a:off x="5514801" y="4870844"/>
            <a:ext cx="6976670" cy="1525907"/>
            <a:chOff x="5514801" y="4553861"/>
            <a:chExt cx="6976670" cy="1525907"/>
          </a:xfrm>
        </p:grpSpPr>
        <p:pic>
          <p:nvPicPr>
            <p:cNvPr id="50" name="PPT世界-5-1"/>
            <p:cNvPicPr>
              <a:picLocks noChangeAspect="1"/>
            </p:cNvPicPr>
            <p:nvPr/>
          </p:nvPicPr>
          <p:blipFill>
            <a:blip r:embed="rId2" cstate="email">
              <a:alphaModFix amt="20000"/>
              <a:extLst>
                <a:ext uri="{28A0092B-C50C-407E-A947-70E740481C1C}">
                  <a14:useLocalDpi xmlns:a14="http://schemas.microsoft.com/office/drawing/2010/main"/>
                </a:ext>
              </a:extLst>
            </a:blip>
            <a:srcRect t="80108"/>
            <a:stretch>
              <a:fillRect/>
            </a:stretch>
          </p:blipFill>
          <p:spPr>
            <a:xfrm>
              <a:off x="5514801" y="5681998"/>
              <a:ext cx="6976670" cy="397770"/>
            </a:xfrm>
            <a:custGeom>
              <a:avLst/>
              <a:gdLst>
                <a:gd name="connsiteX0" fmla="*/ 0 w 4597400"/>
                <a:gd name="connsiteY0" fmla="*/ 0 h 397770"/>
                <a:gd name="connsiteX1" fmla="*/ 4597400 w 4597400"/>
                <a:gd name="connsiteY1" fmla="*/ 0 h 397770"/>
                <a:gd name="connsiteX2" fmla="*/ 4597400 w 4597400"/>
                <a:gd name="connsiteY2" fmla="*/ 397770 h 397770"/>
                <a:gd name="connsiteX3" fmla="*/ 0 w 4597400"/>
                <a:gd name="connsiteY3" fmla="*/ 397770 h 397770"/>
              </a:gdLst>
              <a:ahLst/>
              <a:cxnLst>
                <a:cxn ang="0">
                  <a:pos x="connsiteX0" y="connsiteY0"/>
                </a:cxn>
                <a:cxn ang="0">
                  <a:pos x="connsiteX1" y="connsiteY1"/>
                </a:cxn>
                <a:cxn ang="0">
                  <a:pos x="connsiteX2" y="connsiteY2"/>
                </a:cxn>
                <a:cxn ang="0">
                  <a:pos x="connsiteX3" y="connsiteY3"/>
                </a:cxn>
              </a:cxnLst>
              <a:rect l="l" t="t" r="r" b="b"/>
              <a:pathLst>
                <a:path w="4597400" h="397770">
                  <a:moveTo>
                    <a:pt x="0" y="0"/>
                  </a:moveTo>
                  <a:lnTo>
                    <a:pt x="4597400" y="0"/>
                  </a:lnTo>
                  <a:lnTo>
                    <a:pt x="4597400" y="397770"/>
                  </a:lnTo>
                  <a:lnTo>
                    <a:pt x="0" y="397770"/>
                  </a:lnTo>
                  <a:close/>
                </a:path>
              </a:pathLst>
            </a:custGeom>
          </p:spPr>
        </p:pic>
        <p:sp>
          <p:nvSpPr>
            <p:cNvPr id="51" name="PPT世界-5-2"/>
            <p:cNvSpPr/>
            <p:nvPr/>
          </p:nvSpPr>
          <p:spPr>
            <a:xfrm>
              <a:off x="6704436" y="4553861"/>
              <a:ext cx="4597400" cy="504000"/>
            </a:xfrm>
            <a:prstGeom prst="round1Rect">
              <a:avLst>
                <a:gd name="adj" fmla="val 19986"/>
              </a:avLst>
            </a:prstGeom>
            <a:solidFill>
              <a:schemeClr val="accent1"/>
            </a:solidFill>
            <a:ln>
              <a:noFill/>
            </a:ln>
            <a:effectLst>
              <a:outerShdw blurRad="63500" sx="101000" sy="101000" algn="ctr" rotWithShape="0">
                <a:schemeClr val="accent1">
                  <a:lumMod val="50000"/>
                  <a:alpha val="5000"/>
                </a:schemeClr>
              </a:outerShdw>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2" name="PPT世界-5-3"/>
            <p:cNvSpPr/>
            <p:nvPr/>
          </p:nvSpPr>
          <p:spPr>
            <a:xfrm>
              <a:off x="8055065" y="4698139"/>
              <a:ext cx="2550456" cy="215444"/>
            </a:xfrm>
            <a:prstGeom prst="rect">
              <a:avLst/>
            </a:prstGeom>
            <a:scene3d>
              <a:camera prst="orthographicFront"/>
              <a:lightRig rig="threePt" dir="t">
                <a:rot lat="0" lon="0" rev="0"/>
              </a:lightRig>
            </a:scene3d>
            <a:sp3d prstMaterial="powder"/>
          </p:spPr>
          <p:txBody>
            <a:bodyPr wrap="square" lIns="0" tIns="0" rIns="0" bIns="0">
              <a:noAutofit/>
            </a:bodyPr>
            <a:lstStyle/>
            <a:p>
              <a:pPr marL="0" marR="0" lvl="0" indent="0" algn="l" defTabSz="914400" rtl="0" eaLnBrk="1" fontAlgn="auto" latinLnBrk="0" hangingPunct="1">
                <a:lnSpc>
                  <a:spcPct val="100000"/>
                </a:lnSpc>
                <a:spcBef>
                  <a:spcPts val="0"/>
                </a:spcBef>
                <a:spcAft>
                  <a:spcPts val="400"/>
                </a:spcAft>
                <a:buClrTx/>
                <a:buSzTx/>
                <a:buFontTx/>
                <a:buNone/>
                <a:defRPr/>
              </a:pPr>
              <a:r>
                <a:rPr kumimoji="0" lang="zh-CN" altLang="en-US" sz="1400" b="0" i="0" u="none" strike="noStrike" kern="100" cap="none" spc="0" normalizeH="0" baseline="0" noProof="0" dirty="0">
                  <a:ln>
                    <a:noFill/>
                  </a:ln>
                  <a:solidFill>
                    <a:prstClr val="white"/>
                  </a:solidFill>
                  <a:effectLst>
                    <a:outerShdw blurRad="50800" dist="38100" dir="2700000" algn="tl" rotWithShape="0">
                      <a:srgbClr val="005287">
                        <a:alpha val="10000"/>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单击此处键入文本单击单击此</a:t>
              </a:r>
            </a:p>
          </p:txBody>
        </p:sp>
        <p:sp>
          <p:nvSpPr>
            <p:cNvPr id="53" name="PPT世界-5-4"/>
            <p:cNvSpPr/>
            <p:nvPr/>
          </p:nvSpPr>
          <p:spPr>
            <a:xfrm>
              <a:off x="6829077" y="4590418"/>
              <a:ext cx="899479" cy="430887"/>
            </a:xfrm>
            <a:prstGeom prst="rect">
              <a:avLst/>
            </a:prstGeom>
            <a:ln>
              <a:noFill/>
            </a:ln>
            <a:scene3d>
              <a:camera prst="orthographicFront"/>
              <a:lightRig rig="threePt" dir="t">
                <a:rot lat="0" lon="0" rev="0"/>
              </a:lightRig>
            </a:scene3d>
            <a:sp3d prstMaterial="powder"/>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00" cap="none" spc="0" normalizeH="0" baseline="0" noProof="0" dirty="0">
                  <a:ln w="6350">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54" name="PPT世界-5-5"/>
            <p:cNvSpPr/>
            <p:nvPr/>
          </p:nvSpPr>
          <p:spPr>
            <a:xfrm>
              <a:off x="10174329" y="4571630"/>
              <a:ext cx="1002959" cy="276999"/>
            </a:xfrm>
            <a:prstGeom prst="rect">
              <a:avLst/>
            </a:prstGeom>
            <a:ln>
              <a:noFill/>
            </a:ln>
            <a:scene3d>
              <a:camera prst="orthographicFront"/>
              <a:lightRig rig="threePt" dir="t">
                <a:rot lat="0" lon="0" rev="0"/>
              </a:lightRig>
            </a:scene3d>
            <a:sp3d prstMaterial="powder"/>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00" cap="none" spc="0" normalizeH="0" baseline="0" noProof="0" dirty="0">
                  <a:ln w="3175">
                    <a:gradFill>
                      <a:gsLst>
                        <a:gs pos="0">
                          <a:prstClr val="white">
                            <a:alpha val="20000"/>
                          </a:prstClr>
                        </a:gs>
                        <a:gs pos="90000">
                          <a:prstClr val="white">
                            <a:alpha val="0"/>
                          </a:prstClr>
                        </a:gs>
                      </a:gsLst>
                      <a:lin ang="5400000" scaled="1"/>
                    </a:gradFill>
                  </a:ln>
                  <a:no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BIAO TI</a:t>
              </a:r>
            </a:p>
          </p:txBody>
        </p:sp>
        <p:cxnSp>
          <p:nvCxnSpPr>
            <p:cNvPr id="55" name="PPT世界-5-6"/>
            <p:cNvCxnSpPr/>
            <p:nvPr/>
          </p:nvCxnSpPr>
          <p:spPr>
            <a:xfrm flipV="1">
              <a:off x="7794368" y="4625861"/>
              <a:ext cx="0" cy="360000"/>
            </a:xfrm>
            <a:prstGeom prst="line">
              <a:avLst/>
            </a:prstGeom>
            <a:ln w="12700">
              <a:solidFill>
                <a:schemeClr val="accent1">
                  <a:lumMod val="20000"/>
                  <a:lumOff val="80000"/>
                  <a:alpha val="30000"/>
                </a:schemeClr>
              </a:solidFill>
            </a:ln>
            <a:scene3d>
              <a:camera prst="orthographicFront"/>
              <a:lightRig rig="threePt" dir="t">
                <a:rot lat="0" lon="0" rev="0"/>
              </a:lightRig>
            </a:scene3d>
            <a:sp3d prstMaterial="powder"/>
          </p:spPr>
          <p:style>
            <a:lnRef idx="1">
              <a:schemeClr val="accent1"/>
            </a:lnRef>
            <a:fillRef idx="0">
              <a:schemeClr val="accent1"/>
            </a:fillRef>
            <a:effectRef idx="0">
              <a:schemeClr val="accent1"/>
            </a:effectRef>
            <a:fontRef idx="minor">
              <a:schemeClr val="tx1"/>
            </a:fontRef>
          </p:style>
        </p:cxnSp>
        <p:sp>
          <p:nvSpPr>
            <p:cNvPr id="56" name="PPT世界-5-7"/>
            <p:cNvSpPr/>
            <p:nvPr/>
          </p:nvSpPr>
          <p:spPr>
            <a:xfrm flipH="1">
              <a:off x="9265749" y="4625861"/>
              <a:ext cx="2036087" cy="432000"/>
            </a:xfrm>
            <a:custGeom>
              <a:avLst/>
              <a:gdLst>
                <a:gd name="connsiteX0" fmla="*/ 6350 w 1311627"/>
                <a:gd name="connsiteY0" fmla="*/ 742 h 821508"/>
                <a:gd name="connsiteX1" fmla="*/ 234950 w 1311627"/>
                <a:gd name="connsiteY1" fmla="*/ 388092 h 821508"/>
                <a:gd name="connsiteX2" fmla="*/ 1212850 w 1311627"/>
                <a:gd name="connsiteY2" fmla="*/ 762742 h 821508"/>
                <a:gd name="connsiteX3" fmla="*/ 1309192 w 1311627"/>
                <a:gd name="connsiteY3" fmla="*/ 818999 h 821508"/>
                <a:gd name="connsiteX4" fmla="*/ 1311627 w 1311627"/>
                <a:gd name="connsiteY4" fmla="*/ 821508 h 821508"/>
                <a:gd name="connsiteX5" fmla="*/ 0 w 1311627"/>
                <a:gd name="connsiteY5" fmla="*/ 821508 h 821508"/>
                <a:gd name="connsiteX6" fmla="*/ 0 w 1311627"/>
                <a:gd name="connsiteY6" fmla="*/ 4727 h 821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1627" h="821508">
                  <a:moveTo>
                    <a:pt x="6350" y="742"/>
                  </a:moveTo>
                  <a:cubicBezTo>
                    <a:pt x="83608" y="-16191"/>
                    <a:pt x="33867" y="261092"/>
                    <a:pt x="234950" y="388092"/>
                  </a:cubicBezTo>
                  <a:cubicBezTo>
                    <a:pt x="436033" y="515092"/>
                    <a:pt x="1054100" y="674900"/>
                    <a:pt x="1212850" y="762742"/>
                  </a:cubicBezTo>
                  <a:cubicBezTo>
                    <a:pt x="1252538" y="784703"/>
                    <a:pt x="1285611" y="803157"/>
                    <a:pt x="1309192" y="818999"/>
                  </a:cubicBezTo>
                  <a:lnTo>
                    <a:pt x="1311627" y="821508"/>
                  </a:lnTo>
                  <a:lnTo>
                    <a:pt x="0" y="821508"/>
                  </a:lnTo>
                  <a:lnTo>
                    <a:pt x="0" y="4727"/>
                  </a:lnTo>
                  <a:close/>
                </a:path>
              </a:pathLst>
            </a:custGeom>
            <a:gradFill flip="none" rotWithShape="1">
              <a:gsLst>
                <a:gs pos="0">
                  <a:srgbClr val="005287">
                    <a:lumMod val="75000"/>
                    <a:lumOff val="25000"/>
                    <a:alpha val="15000"/>
                  </a:srgbClr>
                </a:gs>
                <a:gs pos="93000">
                  <a:srgbClr val="005287">
                    <a:lumMod val="85000"/>
                    <a:lumOff val="15000"/>
                    <a:alpha val="8000"/>
                  </a:srgbClr>
                </a:gs>
              </a:gsLst>
              <a:lin ang="8100000" scaled="1"/>
              <a:tileRect/>
            </a:gradFill>
            <a:ln>
              <a:noFill/>
            </a:ln>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7" name="PPT世界-5-8"/>
            <p:cNvSpPr/>
            <p:nvPr/>
          </p:nvSpPr>
          <p:spPr>
            <a:xfrm flipH="1">
              <a:off x="8997390" y="4625861"/>
              <a:ext cx="2036087" cy="432000"/>
            </a:xfrm>
            <a:custGeom>
              <a:avLst/>
              <a:gdLst>
                <a:gd name="connsiteX0" fmla="*/ 6350 w 1311627"/>
                <a:gd name="connsiteY0" fmla="*/ 742 h 821508"/>
                <a:gd name="connsiteX1" fmla="*/ 234950 w 1311627"/>
                <a:gd name="connsiteY1" fmla="*/ 388092 h 821508"/>
                <a:gd name="connsiteX2" fmla="*/ 1212850 w 1311627"/>
                <a:gd name="connsiteY2" fmla="*/ 762742 h 821508"/>
                <a:gd name="connsiteX3" fmla="*/ 1309192 w 1311627"/>
                <a:gd name="connsiteY3" fmla="*/ 818999 h 821508"/>
                <a:gd name="connsiteX4" fmla="*/ 1311627 w 1311627"/>
                <a:gd name="connsiteY4" fmla="*/ 821508 h 821508"/>
                <a:gd name="connsiteX5" fmla="*/ 0 w 1311627"/>
                <a:gd name="connsiteY5" fmla="*/ 821508 h 821508"/>
                <a:gd name="connsiteX6" fmla="*/ 0 w 1311627"/>
                <a:gd name="connsiteY6" fmla="*/ 4727 h 821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1627" h="821508">
                  <a:moveTo>
                    <a:pt x="6350" y="742"/>
                  </a:moveTo>
                  <a:cubicBezTo>
                    <a:pt x="83608" y="-16191"/>
                    <a:pt x="33867" y="261092"/>
                    <a:pt x="234950" y="388092"/>
                  </a:cubicBezTo>
                  <a:cubicBezTo>
                    <a:pt x="436033" y="515092"/>
                    <a:pt x="1054100" y="674900"/>
                    <a:pt x="1212850" y="762742"/>
                  </a:cubicBezTo>
                  <a:cubicBezTo>
                    <a:pt x="1252538" y="784703"/>
                    <a:pt x="1285611" y="803157"/>
                    <a:pt x="1309192" y="818999"/>
                  </a:cubicBezTo>
                  <a:lnTo>
                    <a:pt x="1311627" y="821508"/>
                  </a:lnTo>
                  <a:lnTo>
                    <a:pt x="0" y="821508"/>
                  </a:lnTo>
                  <a:lnTo>
                    <a:pt x="0" y="4727"/>
                  </a:lnTo>
                  <a:close/>
                </a:path>
              </a:pathLst>
            </a:custGeom>
            <a:gradFill flip="none" rotWithShape="1">
              <a:gsLst>
                <a:gs pos="50000">
                  <a:srgbClr val="005287">
                    <a:lumMod val="75000"/>
                    <a:lumOff val="25000"/>
                    <a:alpha val="0"/>
                  </a:srgbClr>
                </a:gs>
                <a:gs pos="92000">
                  <a:srgbClr val="005287">
                    <a:lumMod val="85000"/>
                    <a:lumOff val="15000"/>
                    <a:alpha val="18000"/>
                  </a:srgbClr>
                </a:gs>
              </a:gsLst>
              <a:lin ang="2700000" scaled="1"/>
              <a:tileRect/>
            </a:gradFill>
            <a:ln>
              <a:noFill/>
            </a:ln>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8" name="PPT世界-5-9"/>
            <p:cNvSpPr/>
            <p:nvPr/>
          </p:nvSpPr>
          <p:spPr>
            <a:xfrm>
              <a:off x="6704436" y="5057861"/>
              <a:ext cx="4597400" cy="696388"/>
            </a:xfrm>
            <a:prstGeom prst="rect">
              <a:avLst/>
            </a:prstGeom>
            <a:solidFill>
              <a:schemeClr val="bg1"/>
            </a:solidFill>
            <a:ln>
              <a:noFill/>
            </a:ln>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9" name="PPT世界-5-10"/>
            <p:cNvSpPr/>
            <p:nvPr/>
          </p:nvSpPr>
          <p:spPr>
            <a:xfrm>
              <a:off x="9659250" y="5460199"/>
              <a:ext cx="1231106" cy="184666"/>
            </a:xfrm>
            <a:prstGeom prst="rect">
              <a:avLst/>
            </a:prstGeom>
            <a:scene3d>
              <a:camera prst="orthographicFront"/>
              <a:lightRig rig="threePt" dir="t">
                <a:rot lat="0" lon="0" rev="0"/>
              </a:lightRig>
            </a:scene3d>
            <a:sp3d prstMaterial="powder"/>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a:t>
              </a:r>
              <a:endParaRPr kumimoji="0" lang="en-US" altLang="zh-CN" sz="1200" b="0" i="0" u="none" strike="noStrike" kern="1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60" name="PPT世界-5-11"/>
            <p:cNvSpPr/>
            <p:nvPr/>
          </p:nvSpPr>
          <p:spPr>
            <a:xfrm>
              <a:off x="9659250" y="5136468"/>
              <a:ext cx="1025922" cy="307777"/>
            </a:xfrm>
            <a:prstGeom prst="rect">
              <a:avLst/>
            </a:prstGeom>
            <a:scene3d>
              <a:camera prst="orthographicFront"/>
              <a:lightRig rig="threePt" dir="t">
                <a:rot lat="0" lon="0" rev="0"/>
              </a:lightRig>
            </a:scene3d>
            <a:sp3d prstMaterial="powder"/>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cxnSp>
          <p:nvCxnSpPr>
            <p:cNvPr id="61" name="PPT世界-5-12"/>
            <p:cNvCxnSpPr/>
            <p:nvPr/>
          </p:nvCxnSpPr>
          <p:spPr>
            <a:xfrm>
              <a:off x="6704436" y="5754249"/>
              <a:ext cx="4597400" cy="0"/>
            </a:xfrm>
            <a:prstGeom prst="line">
              <a:avLst/>
            </a:prstGeom>
            <a:ln>
              <a:gradFill flip="none" rotWithShape="1">
                <a:gsLst>
                  <a:gs pos="54000">
                    <a:schemeClr val="accent1">
                      <a:alpha val="50000"/>
                    </a:schemeClr>
                  </a:gs>
                  <a:gs pos="0">
                    <a:schemeClr val="accent1">
                      <a:alpha val="0"/>
                    </a:schemeClr>
                  </a:gs>
                  <a:gs pos="100000">
                    <a:schemeClr val="accent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sp>
          <p:nvSpPr>
            <p:cNvPr id="62" name="PPT世界-5-13"/>
            <p:cNvSpPr/>
            <p:nvPr/>
          </p:nvSpPr>
          <p:spPr>
            <a:xfrm>
              <a:off x="7571585" y="5460199"/>
              <a:ext cx="1453924" cy="184666"/>
            </a:xfrm>
            <a:prstGeom prst="rect">
              <a:avLst/>
            </a:prstGeom>
            <a:scene3d>
              <a:camera prst="orthographicFront"/>
              <a:lightRig rig="threePt" dir="t">
                <a:rot lat="0" lon="0" rev="0"/>
              </a:lightRig>
            </a:scene3d>
            <a:sp3d prstMaterial="powder"/>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a:t>
              </a:r>
              <a:endParaRPr kumimoji="0" lang="en-US" altLang="zh-CN" sz="1200" b="0" i="0" u="none" strike="noStrike" kern="1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63" name="PPT世界-5-14"/>
            <p:cNvSpPr/>
            <p:nvPr/>
          </p:nvSpPr>
          <p:spPr>
            <a:xfrm>
              <a:off x="7571585" y="5136468"/>
              <a:ext cx="1025922" cy="307777"/>
            </a:xfrm>
            <a:prstGeom prst="rect">
              <a:avLst/>
            </a:prstGeom>
            <a:scene3d>
              <a:camera prst="orthographicFront"/>
              <a:lightRig rig="threePt" dir="t">
                <a:rot lat="0" lon="0" rev="0"/>
              </a:lightRig>
            </a:scene3d>
            <a:sp3d prstMaterial="powder"/>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64" name="PPT世界-5-15"/>
            <p:cNvSpPr/>
            <p:nvPr/>
          </p:nvSpPr>
          <p:spPr>
            <a:xfrm>
              <a:off x="6968064" y="5219010"/>
              <a:ext cx="294848" cy="374090"/>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65" name="PPT世界-6"/>
          <p:cNvGrpSpPr/>
          <p:nvPr/>
        </p:nvGrpSpPr>
        <p:grpSpPr>
          <a:xfrm>
            <a:off x="1280946" y="1195812"/>
            <a:ext cx="4769652" cy="4917079"/>
            <a:chOff x="1280946" y="1195812"/>
            <a:chExt cx="4769652" cy="4917079"/>
          </a:xfrm>
        </p:grpSpPr>
        <p:sp>
          <p:nvSpPr>
            <p:cNvPr id="66" name="PPT世界-6-1"/>
            <p:cNvSpPr/>
            <p:nvPr/>
          </p:nvSpPr>
          <p:spPr>
            <a:xfrm>
              <a:off x="1280946" y="1371354"/>
              <a:ext cx="4769652" cy="4741537"/>
            </a:xfrm>
            <a:custGeom>
              <a:avLst/>
              <a:gdLst>
                <a:gd name="connsiteX0" fmla="*/ 0 w 5353773"/>
                <a:gd name="connsiteY0" fmla="*/ 0 h 4741537"/>
                <a:gd name="connsiteX1" fmla="*/ 4977201 w 5353773"/>
                <a:gd name="connsiteY1" fmla="*/ 0 h 4741537"/>
                <a:gd name="connsiteX2" fmla="*/ 5013201 w 5353773"/>
                <a:gd name="connsiteY2" fmla="*/ 36000 h 4741537"/>
                <a:gd name="connsiteX3" fmla="*/ 5013201 w 5353773"/>
                <a:gd name="connsiteY3" fmla="*/ 1939140 h 4741537"/>
                <a:gd name="connsiteX4" fmla="*/ 5032442 w 5353773"/>
                <a:gd name="connsiteY4" fmla="*/ 1971001 h 4741537"/>
                <a:gd name="connsiteX5" fmla="*/ 5334511 w 5353773"/>
                <a:gd name="connsiteY5" fmla="*/ 2129890 h 4741537"/>
                <a:gd name="connsiteX6" fmla="*/ 5334511 w 5353773"/>
                <a:gd name="connsiteY6" fmla="*/ 2193612 h 4741537"/>
                <a:gd name="connsiteX7" fmla="*/ 5032442 w 5353773"/>
                <a:gd name="connsiteY7" fmla="*/ 2352500 h 4741537"/>
                <a:gd name="connsiteX8" fmla="*/ 5013201 w 5353773"/>
                <a:gd name="connsiteY8" fmla="*/ 2384362 h 4741537"/>
                <a:gd name="connsiteX9" fmla="*/ 5013201 w 5353773"/>
                <a:gd name="connsiteY9" fmla="*/ 4705537 h 4741537"/>
                <a:gd name="connsiteX10" fmla="*/ 4977201 w 5353773"/>
                <a:gd name="connsiteY10" fmla="*/ 4741537 h 4741537"/>
                <a:gd name="connsiteX11" fmla="*/ 0 w 5353773"/>
                <a:gd name="connsiteY11" fmla="*/ 4741537 h 4741537"/>
                <a:gd name="connsiteX12" fmla="*/ 0 w 5353773"/>
                <a:gd name="connsiteY12" fmla="*/ 0 h 474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53773" h="4741537">
                  <a:moveTo>
                    <a:pt x="0" y="0"/>
                  </a:moveTo>
                  <a:lnTo>
                    <a:pt x="4977201" y="0"/>
                  </a:lnTo>
                  <a:cubicBezTo>
                    <a:pt x="4997073" y="0"/>
                    <a:pt x="5013201" y="16128"/>
                    <a:pt x="5013201" y="36000"/>
                  </a:cubicBezTo>
                  <a:lnTo>
                    <a:pt x="5013201" y="1939140"/>
                  </a:lnTo>
                  <a:cubicBezTo>
                    <a:pt x="5013201" y="1952510"/>
                    <a:pt x="5020609" y="1964777"/>
                    <a:pt x="5032442" y="1971001"/>
                  </a:cubicBezTo>
                  <a:lnTo>
                    <a:pt x="5334511" y="2129890"/>
                  </a:lnTo>
                  <a:cubicBezTo>
                    <a:pt x="5360194" y="2143399"/>
                    <a:pt x="5360194" y="2180103"/>
                    <a:pt x="5334511" y="2193612"/>
                  </a:cubicBezTo>
                  <a:lnTo>
                    <a:pt x="5032442" y="2352500"/>
                  </a:lnTo>
                  <a:cubicBezTo>
                    <a:pt x="5020609" y="2358724"/>
                    <a:pt x="5013201" y="2370991"/>
                    <a:pt x="5013201" y="2384362"/>
                  </a:cubicBezTo>
                  <a:lnTo>
                    <a:pt x="5013201" y="4705537"/>
                  </a:lnTo>
                  <a:cubicBezTo>
                    <a:pt x="5013201" y="4725409"/>
                    <a:pt x="4997073" y="4741537"/>
                    <a:pt x="4977201" y="4741537"/>
                  </a:cubicBezTo>
                  <a:lnTo>
                    <a:pt x="0" y="4741537"/>
                  </a:lnTo>
                  <a:lnTo>
                    <a:pt x="0" y="0"/>
                  </a:lnTo>
                </a:path>
              </a:pathLst>
            </a:custGeom>
            <a:noFill/>
            <a:ln w="15875">
              <a:solidFill>
                <a:schemeClr val="accent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7" name="PPT世界-6-2"/>
            <p:cNvSpPr/>
            <p:nvPr/>
          </p:nvSpPr>
          <p:spPr>
            <a:xfrm flipH="1">
              <a:off x="3298935" y="1195812"/>
              <a:ext cx="2160352" cy="1210844"/>
            </a:xfrm>
            <a:prstGeom prst="rect">
              <a:avLst/>
            </a:prstGeom>
            <a:noFill/>
          </p:spPr>
          <p:txBody>
            <a:bodyPr wrap="square" lIns="0" tIns="0" rIns="0" bIns="0" rtlCol="0">
              <a:noAutofit/>
            </a:bodyPr>
            <a:lstStyle/>
            <a:p>
              <a:pPr marL="0" marR="0" lvl="0" indent="0" algn="r" defTabSz="914400" rtl="0" eaLnBrk="1" fontAlgn="auto" latinLnBrk="0" hangingPunct="1">
                <a:lnSpc>
                  <a:spcPct val="130000"/>
                </a:lnSpc>
                <a:spcBef>
                  <a:spcPts val="0"/>
                </a:spcBef>
                <a:spcAft>
                  <a:spcPts val="0"/>
                </a:spcAft>
                <a:buClrTx/>
                <a:buSzTx/>
                <a:buFontTx/>
                <a:buNone/>
                <a:defRPr/>
              </a:pPr>
              <a:r>
                <a:rPr kumimoji="0" lang="en-US" altLang="zh-CN" sz="6600" b="1" i="0" u="none" strike="noStrike" kern="1200" cap="none" spc="0" normalizeH="0" baseline="0" noProof="0" dirty="0">
                  <a:ln>
                    <a:noFill/>
                  </a:ln>
                  <a:gradFill flip="none" rotWithShape="1">
                    <a:gsLst>
                      <a:gs pos="0">
                        <a:schemeClr val="accent1">
                          <a:alpha val="25000"/>
                        </a:schemeClr>
                      </a:gs>
                      <a:gs pos="100000">
                        <a:schemeClr val="accent2">
                          <a:alpha val="0"/>
                        </a:schemeClr>
                      </a:gs>
                    </a:gsLst>
                    <a:lin ang="2700000" scaled="1"/>
                    <a:tileRect/>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6600" b="1" i="0" u="none" strike="noStrike" kern="1200" cap="none" spc="0" normalizeH="0" baseline="0" noProof="0" dirty="0">
                <a:ln>
                  <a:noFill/>
                </a:ln>
                <a:gradFill flip="none" rotWithShape="1">
                  <a:gsLst>
                    <a:gs pos="0">
                      <a:schemeClr val="accent1">
                        <a:alpha val="25000"/>
                      </a:schemeClr>
                    </a:gs>
                    <a:gs pos="100000">
                      <a:schemeClr val="accent2">
                        <a:alpha val="0"/>
                      </a:schemeClr>
                    </a:gs>
                  </a:gsLst>
                  <a:lin ang="2700000" scaled="1"/>
                  <a:tileRect/>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8" name="PPT世界-6-3"/>
            <p:cNvSpPr/>
            <p:nvPr/>
          </p:nvSpPr>
          <p:spPr>
            <a:xfrm flipH="1">
              <a:off x="1675487" y="2048199"/>
              <a:ext cx="2069958" cy="802271"/>
            </a:xfrm>
            <a:prstGeom prst="rect">
              <a:avLst/>
            </a:prstGeom>
            <a:noFill/>
          </p:spPr>
          <p:txBody>
            <a:bodyPr wrap="square" lIns="0" tIns="0" rIns="0" bIns="0" rtlCol="0">
              <a:noAutofit/>
            </a:bodyPr>
            <a:lstStyle/>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9" name="PPT世界-6-4"/>
            <p:cNvSpPr/>
            <p:nvPr/>
          </p:nvSpPr>
          <p:spPr>
            <a:xfrm flipH="1">
              <a:off x="1675489" y="1632105"/>
              <a:ext cx="1752924" cy="307777"/>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2" name="PPT世界-7"/>
          <p:cNvGrpSpPr/>
          <p:nvPr/>
        </p:nvGrpSpPr>
        <p:grpSpPr>
          <a:xfrm>
            <a:off x="1987142" y="3078222"/>
            <a:ext cx="3716599" cy="3580779"/>
            <a:chOff x="1285875" y="1295999"/>
            <a:chExt cx="5124248" cy="4936986"/>
          </a:xfrm>
        </p:grpSpPr>
        <p:pic>
          <p:nvPicPr>
            <p:cNvPr id="71" name="PPT世界-7-1" descr="图片包含 室内, 灯光, 桌子, 大&#10;&#10;描述已自动生成"/>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10000"/>
                      </a14:imgEffect>
                    </a14:imgLayer>
                  </a14:imgProps>
                </a:ext>
              </a:extLst>
            </a:blip>
            <a:srcRect/>
            <a:stretch>
              <a:fillRect/>
            </a:stretch>
          </p:blipFill>
          <p:spPr>
            <a:xfrm flipH="1">
              <a:off x="1285875" y="1295999"/>
              <a:ext cx="4131304" cy="4385184"/>
            </a:xfrm>
            <a:custGeom>
              <a:avLst/>
              <a:gdLst>
                <a:gd name="connsiteX0" fmla="*/ 283077 w 4532097"/>
                <a:gd name="connsiteY0" fmla="*/ 0 h 4223769"/>
                <a:gd name="connsiteX1" fmla="*/ 4249020 w 4532097"/>
                <a:gd name="connsiteY1" fmla="*/ 0 h 4223769"/>
                <a:gd name="connsiteX2" fmla="*/ 4532097 w 4532097"/>
                <a:gd name="connsiteY2" fmla="*/ 283077 h 4223769"/>
                <a:gd name="connsiteX3" fmla="*/ 4532097 w 4532097"/>
                <a:gd name="connsiteY3" fmla="*/ 3940692 h 4223769"/>
                <a:gd name="connsiteX4" fmla="*/ 4249020 w 4532097"/>
                <a:gd name="connsiteY4" fmla="*/ 4223769 h 4223769"/>
                <a:gd name="connsiteX5" fmla="*/ 283077 w 4532097"/>
                <a:gd name="connsiteY5" fmla="*/ 4223769 h 4223769"/>
                <a:gd name="connsiteX6" fmla="*/ 0 w 4532097"/>
                <a:gd name="connsiteY6" fmla="*/ 3940692 h 4223769"/>
                <a:gd name="connsiteX7" fmla="*/ 0 w 4532097"/>
                <a:gd name="connsiteY7" fmla="*/ 283077 h 4223769"/>
                <a:gd name="connsiteX8" fmla="*/ 283077 w 4532097"/>
                <a:gd name="connsiteY8" fmla="*/ 0 h 422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32097" h="4223769">
                  <a:moveTo>
                    <a:pt x="283077" y="0"/>
                  </a:moveTo>
                  <a:lnTo>
                    <a:pt x="4249020" y="0"/>
                  </a:lnTo>
                  <a:cubicBezTo>
                    <a:pt x="4405359" y="0"/>
                    <a:pt x="4532097" y="126738"/>
                    <a:pt x="4532097" y="283077"/>
                  </a:cubicBezTo>
                  <a:lnTo>
                    <a:pt x="4532097" y="3940692"/>
                  </a:lnTo>
                  <a:cubicBezTo>
                    <a:pt x="4532097" y="4097031"/>
                    <a:pt x="4405359" y="4223769"/>
                    <a:pt x="4249020" y="4223769"/>
                  </a:cubicBezTo>
                  <a:lnTo>
                    <a:pt x="283077" y="4223769"/>
                  </a:lnTo>
                  <a:cubicBezTo>
                    <a:pt x="126738" y="4223769"/>
                    <a:pt x="0" y="4097031"/>
                    <a:pt x="0" y="3940692"/>
                  </a:cubicBezTo>
                  <a:lnTo>
                    <a:pt x="0" y="283077"/>
                  </a:lnTo>
                  <a:cubicBezTo>
                    <a:pt x="0" y="126738"/>
                    <a:pt x="126738" y="0"/>
                    <a:pt x="283077" y="0"/>
                  </a:cubicBezTo>
                  <a:close/>
                </a:path>
              </a:pathLst>
            </a:custGeom>
            <a:ln w="31750">
              <a:solidFill>
                <a:schemeClr val="bg1"/>
              </a:solidFill>
            </a:ln>
            <a:effectLst>
              <a:outerShdw dist="165100" dir="2700000" algn="ctr" rotWithShape="0">
                <a:schemeClr val="accent1"/>
              </a:outerShdw>
            </a:effectLst>
          </p:spPr>
        </p:pic>
        <p:sp>
          <p:nvSpPr>
            <p:cNvPr id="72" name="PPT世界-7-2"/>
            <p:cNvSpPr/>
            <p:nvPr/>
          </p:nvSpPr>
          <p:spPr>
            <a:xfrm>
              <a:off x="4991522" y="4814384"/>
              <a:ext cx="1418601" cy="1418601"/>
            </a:xfrm>
            <a:prstGeom prst="donut">
              <a:avLst>
                <a:gd name="adj" fmla="val 2094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anim calcmode="lin" valueType="num">
                                      <p:cBhvr>
                                        <p:cTn id="8" dur="500" fill="hold"/>
                                        <p:tgtEl>
                                          <p:spTgt spid="65"/>
                                        </p:tgtEl>
                                        <p:attrNameLst>
                                          <p:attrName>ppt_x</p:attrName>
                                        </p:attrNameLst>
                                      </p:cBhvr>
                                      <p:tavLst>
                                        <p:tav tm="0">
                                          <p:val>
                                            <p:strVal val="#ppt_x"/>
                                          </p:val>
                                        </p:tav>
                                        <p:tav tm="100000">
                                          <p:val>
                                            <p:strVal val="#ppt_x"/>
                                          </p:val>
                                        </p:tav>
                                      </p:tavLst>
                                    </p:anim>
                                    <p:anim calcmode="lin" valueType="num">
                                      <p:cBhvr>
                                        <p:cTn id="9" dur="500" fill="hold"/>
                                        <p:tgtEl>
                                          <p:spTgt spid="6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anim calcmode="lin" valueType="num">
                                      <p:cBhvr>
                                        <p:cTn id="20" dur="500" fill="hold"/>
                                        <p:tgtEl>
                                          <p:spTgt spid="33"/>
                                        </p:tgtEl>
                                        <p:attrNameLst>
                                          <p:attrName>ppt_x</p:attrName>
                                        </p:attrNameLst>
                                      </p:cBhvr>
                                      <p:tavLst>
                                        <p:tav tm="0">
                                          <p:val>
                                            <p:strVal val="#ppt_x"/>
                                          </p:val>
                                        </p:tav>
                                        <p:tav tm="100000">
                                          <p:val>
                                            <p:strVal val="#ppt_x"/>
                                          </p:val>
                                        </p:tav>
                                      </p:tavLst>
                                    </p:anim>
                                    <p:anim calcmode="lin" valueType="num">
                                      <p:cBhvr>
                                        <p:cTn id="21" dur="500" fill="hold"/>
                                        <p:tgtEl>
                                          <p:spTgt spid="3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anim calcmode="lin" valueType="num">
                                      <p:cBhvr>
                                        <p:cTn id="26" dur="500" fill="hold"/>
                                        <p:tgtEl>
                                          <p:spTgt spid="49"/>
                                        </p:tgtEl>
                                        <p:attrNameLst>
                                          <p:attrName>ppt_x</p:attrName>
                                        </p:attrNameLst>
                                      </p:cBhvr>
                                      <p:tavLst>
                                        <p:tav tm="0">
                                          <p:val>
                                            <p:strVal val="#ppt_x"/>
                                          </p:val>
                                        </p:tav>
                                        <p:tav tm="100000">
                                          <p:val>
                                            <p:strVal val="#ppt_x"/>
                                          </p:val>
                                        </p:tav>
                                      </p:tavLst>
                                    </p:anim>
                                    <p:anim calcmode="lin" valueType="num">
                                      <p:cBhvr>
                                        <p:cTn id="27" dur="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DJUSTMENTS" val="7.101988"/>
</p:tagLst>
</file>

<file path=ppt/tags/tag2.xml><?xml version="1.0" encoding="utf-8"?>
<p:tagLst xmlns:a="http://schemas.openxmlformats.org/drawingml/2006/main" xmlns:r="http://schemas.openxmlformats.org/officeDocument/2006/relationships" xmlns:p="http://schemas.openxmlformats.org/presentationml/2006/main">
  <p:tag name="ADJUSTMENTS" val="7.101988"/>
</p:tagLst>
</file>

<file path=ppt/theme/theme1.xml><?xml version="1.0" encoding="utf-8"?>
<a:theme xmlns:a="http://schemas.openxmlformats.org/drawingml/2006/main" name="Office 主题​​">
  <a:themeElements>
    <a:clrScheme name="PPT世界-专家汇报-5">
      <a:dk1>
        <a:sysClr val="windowText" lastClr="000000"/>
      </a:dk1>
      <a:lt1>
        <a:sysClr val="window" lastClr="FFFFFF"/>
      </a:lt1>
      <a:dk2>
        <a:srgbClr val="44546A"/>
      </a:dk2>
      <a:lt2>
        <a:srgbClr val="E7E6E6"/>
      </a:lt2>
      <a:accent1>
        <a:srgbClr val="002FA7"/>
      </a:accent1>
      <a:accent2>
        <a:srgbClr val="0049FE"/>
      </a:accent2>
      <a:accent3>
        <a:srgbClr val="FF3F3F"/>
      </a:accent3>
      <a:accent4>
        <a:srgbClr val="FF7979"/>
      </a:accent4>
      <a:accent5>
        <a:srgbClr val="ED7D31"/>
      </a:accent5>
      <a:accent6>
        <a:srgbClr val="FFC000"/>
      </a:accent6>
      <a:hlink>
        <a:srgbClr val="0563C1"/>
      </a:hlink>
      <a:folHlink>
        <a:srgbClr val="954F72"/>
      </a:folHlink>
    </a:clrScheme>
    <a:fontScheme name="自定义 3">
      <a:majorFont>
        <a:latin typeface="思源黑体 CN Bold"/>
        <a:ea typeface="思源黑体 CN Bold"/>
        <a:cs typeface=""/>
      </a:majorFont>
      <a:minorFont>
        <a:latin typeface="思源黑体 CN Bold"/>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1490</Words>
  <Application>Microsoft Office PowerPoint</Application>
  <PresentationFormat>宽屏</PresentationFormat>
  <Paragraphs>307</Paragraphs>
  <Slides>23</Slides>
  <Notes>0</Notes>
  <HiddenSlides>1</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23</vt:i4>
      </vt:variant>
    </vt:vector>
  </HeadingPairs>
  <TitlesOfParts>
    <vt:vector size="27" baseType="lpstr">
      <vt:lpstr>Arial</vt:lpstr>
      <vt:lpstr>思源黑体 CN Bold</vt:lpstr>
      <vt:lpstr>思源黑体 CN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几何元素几何风专家演讲汇报通用ppt模板</dc:title>
  <dc:creator>PPT世界</dc:creator>
  <cp:keywords>www.pptx.cn</cp:keywords>
  <dc:description>www.51pptmoban.com</dc:description>
  <cp:lastModifiedBy>Win user</cp:lastModifiedBy>
  <cp:revision>52</cp:revision>
  <dcterms:created xsi:type="dcterms:W3CDTF">2022-02-13T06:48:00Z</dcterms:created>
  <dcterms:modified xsi:type="dcterms:W3CDTF">2022-04-27T15:13:53Z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78079B6677724C9C8A3F3AE4E11847BC</vt:lpwstr>
  </property>
  <property fmtid="{D5CDD505-2E9C-101B-9397-08002B2CF9AE}" pid="3" name="KSOProductBuildVer">
    <vt:lpwstr>2052-11.1.0.11372</vt:lpwstr>
  </property>
</Properties>
</file>