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5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6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7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8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0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1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2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3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5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6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7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8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9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20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21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2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8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2" r:id="rId14"/>
    <p:sldId id="291" r:id="rId15"/>
    <p:sldId id="293" r:id="rId16"/>
    <p:sldId id="295" r:id="rId17"/>
    <p:sldId id="294" r:id="rId18"/>
    <p:sldId id="296" r:id="rId19"/>
    <p:sldId id="297" r:id="rId20"/>
    <p:sldId id="298" r:id="rId21"/>
    <p:sldId id="299" r:id="rId22"/>
    <p:sldId id="300" r:id="rId23"/>
    <p:sldId id="301" r:id="rId24"/>
    <p:sldId id="30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133" autoAdjust="0"/>
  </p:normalViewPr>
  <p:slideViewPr>
    <p:cSldViewPr snapToGrid="0">
      <p:cViewPr>
        <p:scale>
          <a:sx n="10" d="100"/>
          <a:sy n="10" d="100"/>
        </p:scale>
        <p:origin x="2724" y="1710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F49A-3689-4BC5-840A-B03CDC0FFB2B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103F1-139D-45F1-8E19-9EB56D486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357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060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453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8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7594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66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999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4628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623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499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4289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01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8291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445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799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079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26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852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123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37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738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3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046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45546-1062-4274-AA17-07C00578BAE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312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92C685C-4446-4D49-A7BD-6FD170D3F3CA}"/>
              </a:ext>
            </a:extLst>
          </p:cNvPr>
          <p:cNvGrpSpPr/>
          <p:nvPr userDrawn="1"/>
        </p:nvGrpSpPr>
        <p:grpSpPr>
          <a:xfrm>
            <a:off x="0" y="0"/>
            <a:ext cx="12192000" cy="6859646"/>
            <a:chOff x="0" y="0"/>
            <a:chExt cx="12192000" cy="685964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7C24B68-DA7F-47EF-9D74-2924174152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4164258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60E81AA-0969-48C5-82D3-0034B6D77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208807"/>
              <a:ext cx="12192000" cy="3650839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F115EF21-8F24-4AE5-BDD6-3B13B613D8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chemeClr val="bg1">
                  <a:alpha val="66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9571F1B-59FD-45E5-8798-38D1A087F9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52208" y="0"/>
            <a:ext cx="5439792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8DF1D34-622F-41EA-87B6-4709F8BEEE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3771" y="4860993"/>
            <a:ext cx="8868230" cy="199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2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>
        <p:random/>
      </p:transition>
    </mc:Choice>
    <mc:Fallback xmlns="">
      <p:transition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BEED8-8723-40A7-96DA-85A1C7B04788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90BD7-6F83-466F-AC3A-144C6473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81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 xmlns:p14="http://schemas.microsoft.com/office/powerpoint/2010/main">
    <mc:Choice Requires="p14">
      <p:transition p14:dur="10" advTm="3000">
        <p:random/>
      </p:transition>
    </mc:Choice>
    <mc:Fallback xmlns="">
      <p:transition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png"/><Relationship Id="rId1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.jpeg"/><Relationship Id="rId17" Type="http://schemas.microsoft.com/office/2007/relationships/hdphoto" Target="../media/hdphoto2.wdp"/><Relationship Id="rId2" Type="http://schemas.openxmlformats.org/officeDocument/2006/relationships/tags" Target="../tags/tag3.xml"/><Relationship Id="rId16" Type="http://schemas.openxmlformats.org/officeDocument/2006/relationships/image" Target="../media/image5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6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7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13.jpe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0.xml"/><Relationship Id="rId7" Type="http://schemas.openxmlformats.org/officeDocument/2006/relationships/image" Target="../media/image2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1.jpe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13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63.xml"/><Relationship Id="rId7" Type="http://schemas.openxmlformats.org/officeDocument/2006/relationships/notesSlide" Target="../notesSlides/notesSlide14.xml"/><Relationship Id="rId12" Type="http://schemas.openxmlformats.org/officeDocument/2006/relationships/image" Target="../media/image18.jpe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7.jpeg"/><Relationship Id="rId5" Type="http://schemas.openxmlformats.org/officeDocument/2006/relationships/tags" Target="../tags/tag65.xml"/><Relationship Id="rId10" Type="http://schemas.openxmlformats.org/officeDocument/2006/relationships/image" Target="../media/image16.jpeg"/><Relationship Id="rId4" Type="http://schemas.openxmlformats.org/officeDocument/2006/relationships/tags" Target="../tags/tag64.xml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8.xml"/><Relationship Id="rId7" Type="http://schemas.openxmlformats.org/officeDocument/2006/relationships/image" Target="../media/image2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.jpe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18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8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image" Target="../media/image3.pn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2.png"/><Relationship Id="rId2" Type="http://schemas.openxmlformats.org/officeDocument/2006/relationships/tags" Target="../tags/tag12.xml"/><Relationship Id="rId16" Type="http://schemas.openxmlformats.org/officeDocument/2006/relationships/image" Target="../media/image8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.jpeg"/><Relationship Id="rId5" Type="http://schemas.openxmlformats.org/officeDocument/2006/relationships/tags" Target="../tags/tag15.xml"/><Relationship Id="rId15" Type="http://schemas.openxmlformats.org/officeDocument/2006/relationships/image" Target="../media/image7.png"/><Relationship Id="rId10" Type="http://schemas.openxmlformats.org/officeDocument/2006/relationships/notesSlide" Target="../notesSlides/notesSlide2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1.xml"/><Relationship Id="rId1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image" Target="../media/image9.png"/><Relationship Id="rId5" Type="http://schemas.openxmlformats.org/officeDocument/2006/relationships/tags" Target="../tags/tag91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90.xml"/><Relationship Id="rId9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10" Type="http://schemas.openxmlformats.org/officeDocument/2006/relationships/image" Target="../media/image9.png"/><Relationship Id="rId4" Type="http://schemas.openxmlformats.org/officeDocument/2006/relationships/tags" Target="../tags/tag98.xml"/><Relationship Id="rId9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image" Target="../media/image2.png"/><Relationship Id="rId18" Type="http://schemas.openxmlformats.org/officeDocument/2006/relationships/image" Target="../media/image6.png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12" Type="http://schemas.openxmlformats.org/officeDocument/2006/relationships/image" Target="../media/image1.jpeg"/><Relationship Id="rId17" Type="http://schemas.microsoft.com/office/2007/relationships/hdphoto" Target="../media/hdphoto2.wdp"/><Relationship Id="rId2" Type="http://schemas.openxmlformats.org/officeDocument/2006/relationships/tags" Target="../tags/tag103.xml"/><Relationship Id="rId16" Type="http://schemas.openxmlformats.org/officeDocument/2006/relationships/image" Target="../media/image5.png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notesSlide" Target="../notesSlides/notesSlide23.xml"/><Relationship Id="rId5" Type="http://schemas.openxmlformats.org/officeDocument/2006/relationships/tags" Target="../tags/tag106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7.png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1.xml"/><Relationship Id="rId7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.jpe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5.xml"/><Relationship Id="rId7" Type="http://schemas.openxmlformats.org/officeDocument/2006/relationships/image" Target="../media/image2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1.jpe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4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5ADE28C9-09B3-432C-BBCB-38D73730639D}"/>
              </a:ext>
            </a:extLst>
          </p:cNvPr>
          <p:cNvGrpSpPr/>
          <p:nvPr/>
        </p:nvGrpSpPr>
        <p:grpSpPr>
          <a:xfrm>
            <a:off x="0" y="0"/>
            <a:ext cx="12192000" cy="6682600"/>
            <a:chOff x="0" y="0"/>
            <a:chExt cx="12192000" cy="6682600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48491725-C567-4339-B213-18E1ED7A7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4164258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5D57C7C2-9C4C-40B5-A7B9-E6AD632DF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031761"/>
              <a:ext cx="12192000" cy="3650839"/>
            </a:xfrm>
            <a:prstGeom prst="rect">
              <a:avLst/>
            </a:prstGeom>
          </p:spPr>
        </p:pic>
      </p:grpSp>
      <p:pic>
        <p:nvPicPr>
          <p:cNvPr id="98" name="图片 97">
            <a:extLst>
              <a:ext uri="{FF2B5EF4-FFF2-40B4-BE49-F238E27FC236}">
                <a16:creationId xmlns:a16="http://schemas.microsoft.com/office/drawing/2014/main" id="{6DFD81D3-EFCD-4960-A808-A386694DE8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52208" y="11931"/>
            <a:ext cx="5439792" cy="685800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52CC7A38-81F9-4434-8187-D1C22ED54B7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39462"/>
            <a:ext cx="6981371" cy="3256052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872D49F8-3E9F-40E7-ADA2-19AA8D19AD45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51192"/>
            <a:ext cx="12192000" cy="241873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D8073FC7-E2F1-43AC-9AEE-D5C5F7588A3D}"/>
              </a:ext>
            </a:extLst>
          </p:cNvPr>
          <p:cNvGrpSpPr/>
          <p:nvPr/>
        </p:nvGrpSpPr>
        <p:grpSpPr>
          <a:xfrm>
            <a:off x="1791405" y="667806"/>
            <a:ext cx="8635197" cy="2758794"/>
            <a:chOff x="422037" y="1394156"/>
            <a:chExt cx="8635197" cy="2758794"/>
          </a:xfrm>
        </p:grpSpPr>
        <p:sp>
          <p:nvSpPr>
            <p:cNvPr id="20" name="PA-102213">
              <a:extLst>
                <a:ext uri="{FF2B5EF4-FFF2-40B4-BE49-F238E27FC236}">
                  <a16:creationId xmlns:a16="http://schemas.microsoft.com/office/drawing/2014/main" id="{230A154A-99DB-4820-880B-51B0DEB440A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22037" y="1394156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66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党</a:t>
              </a:r>
            </a:p>
          </p:txBody>
        </p:sp>
        <p:sp>
          <p:nvSpPr>
            <p:cNvPr id="21" name="PA-102213">
              <a:extLst>
                <a:ext uri="{FF2B5EF4-FFF2-40B4-BE49-F238E27FC236}">
                  <a16:creationId xmlns:a16="http://schemas.microsoft.com/office/drawing/2014/main" id="{2A1BC708-DC92-4327-935D-6E6C9484E76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953472" y="1506072"/>
              <a:ext cx="2254143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38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建</a:t>
              </a:r>
            </a:p>
          </p:txBody>
        </p:sp>
        <p:sp>
          <p:nvSpPr>
            <p:cNvPr id="22" name="PA-102213">
              <a:extLst>
                <a:ext uri="{FF2B5EF4-FFF2-40B4-BE49-F238E27FC236}">
                  <a16:creationId xmlns:a16="http://schemas.microsoft.com/office/drawing/2014/main" id="{EE5DB2B1-8E86-4E7E-88B3-7462FD52703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294026" y="2011740"/>
              <a:ext cx="1624164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96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工</a:t>
              </a:r>
            </a:p>
          </p:txBody>
        </p:sp>
        <p:sp>
          <p:nvSpPr>
            <p:cNvPr id="23" name="PA-102213">
              <a:extLst>
                <a:ext uri="{FF2B5EF4-FFF2-40B4-BE49-F238E27FC236}">
                  <a16:creationId xmlns:a16="http://schemas.microsoft.com/office/drawing/2014/main" id="{081CE6DD-6AAA-44C6-8B3B-EC0F5E264DC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023180" y="1597729"/>
              <a:ext cx="2254143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38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作</a:t>
              </a:r>
            </a:p>
          </p:txBody>
        </p:sp>
        <p:sp>
          <p:nvSpPr>
            <p:cNvPr id="24" name="PA-102213">
              <a:extLst>
                <a:ext uri="{FF2B5EF4-FFF2-40B4-BE49-F238E27FC236}">
                  <a16:creationId xmlns:a16="http://schemas.microsoft.com/office/drawing/2014/main" id="{1CF34A18-EACE-45CD-9D79-D5710C8B7BDE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025575" y="1609600"/>
              <a:ext cx="2254143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38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总</a:t>
              </a:r>
            </a:p>
          </p:txBody>
        </p:sp>
        <p:sp>
          <p:nvSpPr>
            <p:cNvPr id="25" name="PA-102213">
              <a:extLst>
                <a:ext uri="{FF2B5EF4-FFF2-40B4-BE49-F238E27FC236}">
                  <a16:creationId xmlns:a16="http://schemas.microsoft.com/office/drawing/2014/main" id="{B4D0334C-F29D-4F6A-A034-A90E18EFB2EC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384708" y="1506072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66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结</a:t>
              </a:r>
            </a:p>
          </p:txBody>
        </p: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id="{70F17D7E-0530-40BB-8C59-3E2CEE165AB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059" y="209447"/>
            <a:ext cx="1883809" cy="1228571"/>
          </a:xfrm>
          <a:prstGeom prst="rect">
            <a:avLst/>
          </a:prstGeom>
        </p:spPr>
      </p:pic>
      <p:sp>
        <p:nvSpPr>
          <p:cNvPr id="75" name="PA-102213">
            <a:extLst>
              <a:ext uri="{FF2B5EF4-FFF2-40B4-BE49-F238E27FC236}">
                <a16:creationId xmlns:a16="http://schemas.microsoft.com/office/drawing/2014/main" id="{C3062297-6692-45CF-B2D9-DF7EFA71AC1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233678" y="3013136"/>
            <a:ext cx="5724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gradFill>
                  <a:gsLst>
                    <a:gs pos="1000">
                      <a:srgbClr val="FFC000"/>
                    </a:gs>
                    <a:gs pos="55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党建工作总结 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工作汇报  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党建课件  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学习心得  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党建通用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梯形 90">
            <a:extLst>
              <a:ext uri="{FF2B5EF4-FFF2-40B4-BE49-F238E27FC236}">
                <a16:creationId xmlns:a16="http://schemas.microsoft.com/office/drawing/2014/main" id="{E6324A63-6E37-4CB4-95E0-B4D3065B36D7}"/>
              </a:ext>
            </a:extLst>
          </p:cNvPr>
          <p:cNvSpPr/>
          <p:nvPr/>
        </p:nvSpPr>
        <p:spPr>
          <a:xfrm>
            <a:off x="2886838" y="2946199"/>
            <a:ext cx="6418322" cy="463525"/>
          </a:xfrm>
          <a:prstGeom prst="trapezoid">
            <a:avLst>
              <a:gd name="adj" fmla="val 57878"/>
            </a:avLst>
          </a:prstGeom>
          <a:noFill/>
          <a:ln w="12700">
            <a:gradFill>
              <a:gsLst>
                <a:gs pos="100000">
                  <a:srgbClr val="E49393"/>
                </a:gs>
                <a:gs pos="0">
                  <a:srgbClr val="C0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iconfont-1096-617929">
            <a:extLst>
              <a:ext uri="{FF2B5EF4-FFF2-40B4-BE49-F238E27FC236}">
                <a16:creationId xmlns:a16="http://schemas.microsoft.com/office/drawing/2014/main" id="{9DC17BD7-42B2-44EE-AC6F-EE52A1F27CFF}"/>
              </a:ext>
            </a:extLst>
          </p:cNvPr>
          <p:cNvSpPr/>
          <p:nvPr/>
        </p:nvSpPr>
        <p:spPr>
          <a:xfrm>
            <a:off x="5974425" y="2810324"/>
            <a:ext cx="243149" cy="24220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PA-102213">
            <a:extLst>
              <a:ext uri="{FF2B5EF4-FFF2-40B4-BE49-F238E27FC236}">
                <a16:creationId xmlns:a16="http://schemas.microsoft.com/office/drawing/2014/main" id="{85C19A32-2AD5-472D-A4F0-6EB97488720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450355" y="4160843"/>
            <a:ext cx="3291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gradFill>
                  <a:gsLst>
                    <a:gs pos="1000">
                      <a:srgbClr val="FFC000"/>
                    </a:gs>
                    <a:gs pos="55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模板网   时间：</a:t>
            </a: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2022.06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1055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itds1-3">
            <a:extLst>
              <a:ext uri="{FF2B5EF4-FFF2-40B4-BE49-F238E27FC236}">
                <a16:creationId xmlns:a16="http://schemas.microsoft.com/office/drawing/2014/main" id="{6C9EC60E-AEC9-44F0-A2BB-76A9DA7008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58816" y="253182"/>
            <a:ext cx="487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上半年基层党建主要工作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FAC52A9-2110-447D-9AA7-11ABBBC86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197" y="432437"/>
            <a:ext cx="2103291" cy="343965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CA75381-D7E8-423C-8891-BE40D2C059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56832" y="432437"/>
            <a:ext cx="2103292" cy="34396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73B9CC3-3740-499D-93B9-BEE746B9007F}"/>
              </a:ext>
            </a:extLst>
          </p:cNvPr>
          <p:cNvGrpSpPr/>
          <p:nvPr/>
        </p:nvGrpSpPr>
        <p:grpSpPr>
          <a:xfrm>
            <a:off x="714116" y="1304197"/>
            <a:ext cx="3034631" cy="3249207"/>
            <a:chOff x="714116" y="1304197"/>
            <a:chExt cx="3034631" cy="324920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FB25BBF-157D-4254-A2C7-4BC8CF9141F8}"/>
                </a:ext>
              </a:extLst>
            </p:cNvPr>
            <p:cNvSpPr/>
            <p:nvPr/>
          </p:nvSpPr>
          <p:spPr>
            <a:xfrm>
              <a:off x="1020062" y="1741400"/>
              <a:ext cx="2728685" cy="28120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Aitds7">
              <a:extLst>
                <a:ext uri="{FF2B5EF4-FFF2-40B4-BE49-F238E27FC236}">
                  <a16:creationId xmlns:a16="http://schemas.microsoft.com/office/drawing/2014/main" id="{E6DC7126-F81A-4E29-B7C0-143168AE1BDF}"/>
                </a:ext>
              </a:extLst>
            </p:cNvPr>
            <p:cNvSpPr/>
            <p:nvPr/>
          </p:nvSpPr>
          <p:spPr>
            <a:xfrm>
              <a:off x="1524397" y="2769601"/>
              <a:ext cx="1860509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B16D360-DE42-4A32-87E5-6F66571AB1F4}"/>
                </a:ext>
              </a:extLst>
            </p:cNvPr>
            <p:cNvSpPr/>
            <p:nvPr/>
          </p:nvSpPr>
          <p:spPr>
            <a:xfrm>
              <a:off x="714116" y="1304197"/>
              <a:ext cx="740223" cy="740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46D79B5-9D46-4E6D-8790-87A8708BA7FE}"/>
                </a:ext>
              </a:extLst>
            </p:cNvPr>
            <p:cNvSpPr txBox="1"/>
            <p:nvPr/>
          </p:nvSpPr>
          <p:spPr>
            <a:xfrm>
              <a:off x="764267" y="13819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F673183-9B7C-40D4-A67E-788428B1C561}"/>
                </a:ext>
              </a:extLst>
            </p:cNvPr>
            <p:cNvSpPr txBox="1"/>
            <p:nvPr/>
          </p:nvSpPr>
          <p:spPr>
            <a:xfrm>
              <a:off x="1524397" y="2276205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9B8BD2-2812-4059-91C9-917760559280}"/>
              </a:ext>
            </a:extLst>
          </p:cNvPr>
          <p:cNvGrpSpPr/>
          <p:nvPr/>
        </p:nvGrpSpPr>
        <p:grpSpPr>
          <a:xfrm>
            <a:off x="4432694" y="1304197"/>
            <a:ext cx="3034631" cy="3249207"/>
            <a:chOff x="714116" y="1304197"/>
            <a:chExt cx="3034631" cy="3249207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7A3D63B-58F8-4ABE-B46A-EDAF0CCCDB2A}"/>
                </a:ext>
              </a:extLst>
            </p:cNvPr>
            <p:cNvSpPr/>
            <p:nvPr/>
          </p:nvSpPr>
          <p:spPr>
            <a:xfrm>
              <a:off x="1020062" y="1741400"/>
              <a:ext cx="2728685" cy="28120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Aitds7">
              <a:extLst>
                <a:ext uri="{FF2B5EF4-FFF2-40B4-BE49-F238E27FC236}">
                  <a16:creationId xmlns:a16="http://schemas.microsoft.com/office/drawing/2014/main" id="{6A24559D-ABAA-4406-B492-6959405070F4}"/>
                </a:ext>
              </a:extLst>
            </p:cNvPr>
            <p:cNvSpPr/>
            <p:nvPr/>
          </p:nvSpPr>
          <p:spPr>
            <a:xfrm>
              <a:off x="1524397" y="2769601"/>
              <a:ext cx="1860509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821C1FA-2AFB-4C77-8A0F-3A7988045D74}"/>
                </a:ext>
              </a:extLst>
            </p:cNvPr>
            <p:cNvSpPr/>
            <p:nvPr/>
          </p:nvSpPr>
          <p:spPr>
            <a:xfrm>
              <a:off x="714116" y="1304197"/>
              <a:ext cx="740223" cy="740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D6D28E8-E530-4556-BA25-3503F6BF41C5}"/>
                </a:ext>
              </a:extLst>
            </p:cNvPr>
            <p:cNvSpPr txBox="1"/>
            <p:nvPr/>
          </p:nvSpPr>
          <p:spPr>
            <a:xfrm>
              <a:off x="764267" y="13819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77584A2-8E57-4B89-A8B6-B4F2D36E4300}"/>
                </a:ext>
              </a:extLst>
            </p:cNvPr>
            <p:cNvSpPr txBox="1"/>
            <p:nvPr/>
          </p:nvSpPr>
          <p:spPr>
            <a:xfrm>
              <a:off x="1524397" y="2276205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A6D05C6-544D-4903-94AD-3EBD82F35C97}"/>
              </a:ext>
            </a:extLst>
          </p:cNvPr>
          <p:cNvGrpSpPr/>
          <p:nvPr/>
        </p:nvGrpSpPr>
        <p:grpSpPr>
          <a:xfrm>
            <a:off x="8136758" y="1304197"/>
            <a:ext cx="3034631" cy="3249207"/>
            <a:chOff x="714116" y="1304197"/>
            <a:chExt cx="3034631" cy="3249207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ED3164A-BF78-4C9E-9F7F-CEB9FC3267F4}"/>
                </a:ext>
              </a:extLst>
            </p:cNvPr>
            <p:cNvSpPr/>
            <p:nvPr/>
          </p:nvSpPr>
          <p:spPr>
            <a:xfrm>
              <a:off x="1020062" y="1741400"/>
              <a:ext cx="2728685" cy="28120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Aitds7">
              <a:extLst>
                <a:ext uri="{FF2B5EF4-FFF2-40B4-BE49-F238E27FC236}">
                  <a16:creationId xmlns:a16="http://schemas.microsoft.com/office/drawing/2014/main" id="{1A343187-34AC-4475-BCEC-8475A6560CB7}"/>
                </a:ext>
              </a:extLst>
            </p:cNvPr>
            <p:cNvSpPr/>
            <p:nvPr/>
          </p:nvSpPr>
          <p:spPr>
            <a:xfrm>
              <a:off x="1524397" y="2769601"/>
              <a:ext cx="1860509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F53F402-E970-4D01-B8BE-374BD54048CB}"/>
                </a:ext>
              </a:extLst>
            </p:cNvPr>
            <p:cNvSpPr/>
            <p:nvPr/>
          </p:nvSpPr>
          <p:spPr>
            <a:xfrm>
              <a:off x="714116" y="1304197"/>
              <a:ext cx="740223" cy="740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8B7CCAE-37C7-4F99-BE09-4F52CCF87026}"/>
                </a:ext>
              </a:extLst>
            </p:cNvPr>
            <p:cNvSpPr txBox="1"/>
            <p:nvPr/>
          </p:nvSpPr>
          <p:spPr>
            <a:xfrm>
              <a:off x="764267" y="13819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22B1E9E-E664-4047-940F-74E6E60D64C9}"/>
                </a:ext>
              </a:extLst>
            </p:cNvPr>
            <p:cNvSpPr txBox="1"/>
            <p:nvPr/>
          </p:nvSpPr>
          <p:spPr>
            <a:xfrm>
              <a:off x="1524397" y="2276205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00C40B9F-9279-4E19-9AF7-987C2BB657CA}"/>
              </a:ext>
            </a:extLst>
          </p:cNvPr>
          <p:cNvSpPr txBox="1"/>
          <p:nvPr/>
        </p:nvSpPr>
        <p:spPr>
          <a:xfrm>
            <a:off x="940120" y="4813581"/>
            <a:ext cx="10424566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7544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itds1-3">
            <a:extLst>
              <a:ext uri="{FF2B5EF4-FFF2-40B4-BE49-F238E27FC236}">
                <a16:creationId xmlns:a16="http://schemas.microsoft.com/office/drawing/2014/main" id="{6C9EC60E-AEC9-44F0-A2BB-76A9DA7008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58816" y="253182"/>
            <a:ext cx="487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上半年基层党建主要工作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FAC52A9-2110-447D-9AA7-11ABBBC86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197" y="432437"/>
            <a:ext cx="2103291" cy="343965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CA75381-D7E8-423C-8891-BE40D2C059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56832" y="432437"/>
            <a:ext cx="2103292" cy="34396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BAFC12A-2CCC-4DE8-AD40-8C10DB15B8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267" y="1375568"/>
            <a:ext cx="5305709" cy="548243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71410EB-7472-454C-A2D7-8BDED5783046}"/>
              </a:ext>
            </a:extLst>
          </p:cNvPr>
          <p:cNvSpPr txBox="1"/>
          <p:nvPr/>
        </p:nvSpPr>
        <p:spPr>
          <a:xfrm>
            <a:off x="6058976" y="2574391"/>
            <a:ext cx="5305710" cy="1353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681E846-CF87-4883-A4BE-3088C458C0B7}"/>
              </a:ext>
            </a:extLst>
          </p:cNvPr>
          <p:cNvGrpSpPr/>
          <p:nvPr/>
        </p:nvGrpSpPr>
        <p:grpSpPr>
          <a:xfrm>
            <a:off x="6058976" y="1718166"/>
            <a:ext cx="3264498" cy="825447"/>
            <a:chOff x="5268686" y="1718166"/>
            <a:chExt cx="3264498" cy="82544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7EE05B4-5043-4655-80B9-261B5CC89860}"/>
                </a:ext>
              </a:extLst>
            </p:cNvPr>
            <p:cNvSpPr txBox="1"/>
            <p:nvPr/>
          </p:nvSpPr>
          <p:spPr>
            <a:xfrm>
              <a:off x="5268686" y="1718166"/>
              <a:ext cx="326449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/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67820A6-1B20-4249-9BBC-5BFFD87DF768}"/>
                </a:ext>
              </a:extLst>
            </p:cNvPr>
            <p:cNvSpPr txBox="1"/>
            <p:nvPr/>
          </p:nvSpPr>
          <p:spPr>
            <a:xfrm>
              <a:off x="5268686" y="2174281"/>
              <a:ext cx="326449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497A03B-5EAF-43F5-9B1D-F61F74DEF472}"/>
              </a:ext>
            </a:extLst>
          </p:cNvPr>
          <p:cNvSpPr txBox="1"/>
          <p:nvPr/>
        </p:nvSpPr>
        <p:spPr>
          <a:xfrm>
            <a:off x="5718627" y="4160499"/>
            <a:ext cx="57926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FA8F78E-E30C-4D45-AAF0-23ECA5EAA598}"/>
              </a:ext>
            </a:extLst>
          </p:cNvPr>
          <p:cNvSpPr txBox="1"/>
          <p:nvPr/>
        </p:nvSpPr>
        <p:spPr>
          <a:xfrm>
            <a:off x="5718627" y="4546598"/>
            <a:ext cx="57926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B432211-3CFA-4436-9DAE-C69C163AEC89}"/>
              </a:ext>
            </a:extLst>
          </p:cNvPr>
          <p:cNvSpPr txBox="1"/>
          <p:nvPr/>
        </p:nvSpPr>
        <p:spPr>
          <a:xfrm>
            <a:off x="5718627" y="4932697"/>
            <a:ext cx="57926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9713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itds1-3">
            <a:extLst>
              <a:ext uri="{FF2B5EF4-FFF2-40B4-BE49-F238E27FC236}">
                <a16:creationId xmlns:a16="http://schemas.microsoft.com/office/drawing/2014/main" id="{6C9EC60E-AEC9-44F0-A2BB-76A9DA7008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58816" y="253182"/>
            <a:ext cx="487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上半年基层党建主要工作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FAC52A9-2110-447D-9AA7-11ABBBC86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197" y="432437"/>
            <a:ext cx="2103291" cy="343965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CA75381-D7E8-423C-8891-BE40D2C059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56832" y="432437"/>
            <a:ext cx="2103292" cy="34396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9B336C5-ED1F-43F5-B4A0-4F669CAF545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478" y="1204686"/>
            <a:ext cx="10295043" cy="268514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BE2F1E8D-6F9E-4DA9-AD4F-6D028BBB01EE}"/>
              </a:ext>
            </a:extLst>
          </p:cNvPr>
          <p:cNvGrpSpPr/>
          <p:nvPr/>
        </p:nvGrpSpPr>
        <p:grpSpPr>
          <a:xfrm>
            <a:off x="1335314" y="3429000"/>
            <a:ext cx="2844800" cy="1919914"/>
            <a:chOff x="1335314" y="3429000"/>
            <a:chExt cx="2844800" cy="1919914"/>
          </a:xfrm>
        </p:grpSpPr>
        <p:sp>
          <p:nvSpPr>
            <p:cNvPr id="4" name="波形 3">
              <a:extLst>
                <a:ext uri="{FF2B5EF4-FFF2-40B4-BE49-F238E27FC236}">
                  <a16:creationId xmlns:a16="http://schemas.microsoft.com/office/drawing/2014/main" id="{3C35C9D4-34FA-443A-A672-08D9BE028EC5}"/>
                </a:ext>
              </a:extLst>
            </p:cNvPr>
            <p:cNvSpPr/>
            <p:nvPr/>
          </p:nvSpPr>
          <p:spPr>
            <a:xfrm>
              <a:off x="1335314" y="3429000"/>
              <a:ext cx="2844800" cy="889113"/>
            </a:xfrm>
            <a:prstGeom prst="wav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Aitds7">
              <a:extLst>
                <a:ext uri="{FF2B5EF4-FFF2-40B4-BE49-F238E27FC236}">
                  <a16:creationId xmlns:a16="http://schemas.microsoft.com/office/drawing/2014/main" id="{285A482E-DDAC-4FFD-8A1C-5031685B99E9}"/>
                </a:ext>
              </a:extLst>
            </p:cNvPr>
            <p:cNvSpPr/>
            <p:nvPr/>
          </p:nvSpPr>
          <p:spPr>
            <a:xfrm>
              <a:off x="1447969" y="4452258"/>
              <a:ext cx="2572488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C143267-EDF5-477A-AC85-DCDB5FF0DACF}"/>
                </a:ext>
              </a:extLst>
            </p:cNvPr>
            <p:cNvSpPr txBox="1"/>
            <p:nvPr/>
          </p:nvSpPr>
          <p:spPr>
            <a:xfrm>
              <a:off x="1897707" y="3689774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7AA9507-0CEC-448C-B1CC-7C3EFC8BB4B7}"/>
              </a:ext>
            </a:extLst>
          </p:cNvPr>
          <p:cNvGrpSpPr/>
          <p:nvPr/>
        </p:nvGrpSpPr>
        <p:grpSpPr>
          <a:xfrm>
            <a:off x="4673600" y="3429000"/>
            <a:ext cx="2844800" cy="1919914"/>
            <a:chOff x="1335314" y="3429000"/>
            <a:chExt cx="2844800" cy="1919914"/>
          </a:xfrm>
        </p:grpSpPr>
        <p:sp>
          <p:nvSpPr>
            <p:cNvPr id="14" name="波形 13">
              <a:extLst>
                <a:ext uri="{FF2B5EF4-FFF2-40B4-BE49-F238E27FC236}">
                  <a16:creationId xmlns:a16="http://schemas.microsoft.com/office/drawing/2014/main" id="{BCD9FCB6-E0EE-46E9-B030-3A307A723051}"/>
                </a:ext>
              </a:extLst>
            </p:cNvPr>
            <p:cNvSpPr/>
            <p:nvPr/>
          </p:nvSpPr>
          <p:spPr>
            <a:xfrm>
              <a:off x="1335314" y="3429000"/>
              <a:ext cx="2844800" cy="889113"/>
            </a:xfrm>
            <a:prstGeom prst="wav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Aitds7">
              <a:extLst>
                <a:ext uri="{FF2B5EF4-FFF2-40B4-BE49-F238E27FC236}">
                  <a16:creationId xmlns:a16="http://schemas.microsoft.com/office/drawing/2014/main" id="{952F353B-DBF0-48E2-9777-2DE1716763C8}"/>
                </a:ext>
              </a:extLst>
            </p:cNvPr>
            <p:cNvSpPr/>
            <p:nvPr/>
          </p:nvSpPr>
          <p:spPr>
            <a:xfrm>
              <a:off x="1447969" y="4452258"/>
              <a:ext cx="2572488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561CAD8-7977-4992-9117-F549228A262D}"/>
                </a:ext>
              </a:extLst>
            </p:cNvPr>
            <p:cNvSpPr txBox="1"/>
            <p:nvPr/>
          </p:nvSpPr>
          <p:spPr>
            <a:xfrm>
              <a:off x="1897707" y="3689774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57081F3-C9AA-419E-9C53-C92E65CFE73A}"/>
              </a:ext>
            </a:extLst>
          </p:cNvPr>
          <p:cNvGrpSpPr/>
          <p:nvPr/>
        </p:nvGrpSpPr>
        <p:grpSpPr>
          <a:xfrm>
            <a:off x="8011886" y="3429000"/>
            <a:ext cx="2844800" cy="1919914"/>
            <a:chOff x="1335314" y="3429000"/>
            <a:chExt cx="2844800" cy="1919914"/>
          </a:xfrm>
        </p:grpSpPr>
        <p:sp>
          <p:nvSpPr>
            <p:cNvPr id="18" name="波形 17">
              <a:extLst>
                <a:ext uri="{FF2B5EF4-FFF2-40B4-BE49-F238E27FC236}">
                  <a16:creationId xmlns:a16="http://schemas.microsoft.com/office/drawing/2014/main" id="{D548EB5A-9F28-43BD-BEEA-D82F00205A6C}"/>
                </a:ext>
              </a:extLst>
            </p:cNvPr>
            <p:cNvSpPr/>
            <p:nvPr/>
          </p:nvSpPr>
          <p:spPr>
            <a:xfrm>
              <a:off x="1335314" y="3429000"/>
              <a:ext cx="2844800" cy="889113"/>
            </a:xfrm>
            <a:prstGeom prst="wav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Aitds7">
              <a:extLst>
                <a:ext uri="{FF2B5EF4-FFF2-40B4-BE49-F238E27FC236}">
                  <a16:creationId xmlns:a16="http://schemas.microsoft.com/office/drawing/2014/main" id="{3D8A07A8-89CD-4CE3-8AA4-BECE57838A7F}"/>
                </a:ext>
              </a:extLst>
            </p:cNvPr>
            <p:cNvSpPr/>
            <p:nvPr/>
          </p:nvSpPr>
          <p:spPr>
            <a:xfrm>
              <a:off x="1447969" y="4452258"/>
              <a:ext cx="2572488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B28078A-6FE9-40C7-8F40-C8002415DA71}"/>
                </a:ext>
              </a:extLst>
            </p:cNvPr>
            <p:cNvSpPr txBox="1"/>
            <p:nvPr/>
          </p:nvSpPr>
          <p:spPr>
            <a:xfrm>
              <a:off x="1897707" y="3689774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92469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5ADE28C9-09B3-432C-BBCB-38D73730639D}"/>
              </a:ext>
            </a:extLst>
          </p:cNvPr>
          <p:cNvGrpSpPr/>
          <p:nvPr/>
        </p:nvGrpSpPr>
        <p:grpSpPr>
          <a:xfrm>
            <a:off x="0" y="0"/>
            <a:ext cx="12192000" cy="6859646"/>
            <a:chOff x="0" y="0"/>
            <a:chExt cx="12192000" cy="6859646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48491725-C567-4339-B213-18E1ED7A7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4164258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5D57C7C2-9C4C-40B5-A7B9-E6AD632DF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208807"/>
              <a:ext cx="12192000" cy="3650839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07288E0-3514-4166-9E61-8BC0152635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2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  <a:gs pos="72000">
                <a:schemeClr val="bg1">
                  <a:alpha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6DFD81D3-EFCD-4960-A808-A386694DE8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52208" y="0"/>
            <a:ext cx="5439792" cy="6858000"/>
          </a:xfrm>
          <a:prstGeom prst="rect">
            <a:avLst/>
          </a:prstGeom>
        </p:spPr>
      </p:pic>
      <p:sp>
        <p:nvSpPr>
          <p:cNvPr id="22" name="PA-102213">
            <a:extLst>
              <a:ext uri="{FF2B5EF4-FFF2-40B4-BE49-F238E27FC236}">
                <a16:creationId xmlns:a16="http://schemas.microsoft.com/office/drawing/2014/main" id="{EE5DB2B1-8E86-4E7E-88B3-7462FD5270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12239" y="209447"/>
            <a:ext cx="267252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gradFill>
                  <a:gsLst>
                    <a:gs pos="1000">
                      <a:srgbClr val="FFC000"/>
                    </a:gs>
                    <a:gs pos="55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16600" dirty="0">
                <a:solidFill>
                  <a:srgbClr val="C00000"/>
                </a:solidFill>
                <a:effectLst>
                  <a:outerShdw blurRad="50800" dist="152400" dir="7680000" sx="87000" sy="87000" kx="1300200" algn="ctr" rotWithShape="0">
                    <a:prstClr val="black">
                      <a:alpha val="14000"/>
                    </a:prstClr>
                  </a:outerShdw>
                </a:effectLst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70F17D7E-0530-40BB-8C59-3E2CEE165AB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601" y="850797"/>
            <a:ext cx="1883809" cy="122857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A91BC32-6416-4C1E-9657-CB2BED2D805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81"/>
          <a:stretch/>
        </p:blipFill>
        <p:spPr>
          <a:xfrm rot="10800000">
            <a:off x="0" y="1993427"/>
            <a:ext cx="12192000" cy="3291246"/>
          </a:xfrm>
          <a:prstGeom prst="rect">
            <a:avLst/>
          </a:prstGeom>
        </p:spPr>
      </p:pic>
      <p:sp>
        <p:nvSpPr>
          <p:cNvPr id="27" name="Aitds1-3">
            <a:extLst>
              <a:ext uri="{FF2B5EF4-FFF2-40B4-BE49-F238E27FC236}">
                <a16:creationId xmlns:a16="http://schemas.microsoft.com/office/drawing/2014/main" id="{B9FA171B-A3E6-4E77-967A-7B35060C0BA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630197" y="3115829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存在的突出问题 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D7A80E5-7FC7-41F1-B2B1-7E5979F6E832}"/>
              </a:ext>
            </a:extLst>
          </p:cNvPr>
          <p:cNvSpPr txBox="1"/>
          <p:nvPr/>
        </p:nvSpPr>
        <p:spPr>
          <a:xfrm>
            <a:off x="2991601" y="4383918"/>
            <a:ext cx="609600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991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itds1-3">
            <a:extLst>
              <a:ext uri="{FF2B5EF4-FFF2-40B4-BE49-F238E27FC236}">
                <a16:creationId xmlns:a16="http://schemas.microsoft.com/office/drawing/2014/main" id="{F6E35C74-DA89-4781-AF7F-C4076E1F8E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838290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存在的突出问题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AF1EDC-229D-41A9-A596-EEDC0391FF0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BCE0645-47B6-4298-91D1-3E2EB5B519E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FC22494-02DC-4B5E-88C3-88A9FF355062}"/>
              </a:ext>
            </a:extLst>
          </p:cNvPr>
          <p:cNvGrpSpPr/>
          <p:nvPr/>
        </p:nvGrpSpPr>
        <p:grpSpPr>
          <a:xfrm>
            <a:off x="623403" y="1530861"/>
            <a:ext cx="7172112" cy="3712545"/>
            <a:chOff x="629561" y="1353046"/>
            <a:chExt cx="5249161" cy="2717156"/>
          </a:xfrm>
        </p:grpSpPr>
        <p:sp>
          <p:nvSpPr>
            <p:cNvPr id="9" name="六边形 8">
              <a:extLst>
                <a:ext uri="{FF2B5EF4-FFF2-40B4-BE49-F238E27FC236}">
                  <a16:creationId xmlns:a16="http://schemas.microsoft.com/office/drawing/2014/main" id="{2D7FD188-9C44-473C-93C1-6E94E4720978}"/>
                </a:ext>
              </a:extLst>
            </p:cNvPr>
            <p:cNvSpPr/>
            <p:nvPr/>
          </p:nvSpPr>
          <p:spPr>
            <a:xfrm>
              <a:off x="629561" y="2474188"/>
              <a:ext cx="1198710" cy="1033370"/>
            </a:xfrm>
            <a:prstGeom prst="hexagon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" name="六边形 9">
              <a:extLst>
                <a:ext uri="{FF2B5EF4-FFF2-40B4-BE49-F238E27FC236}">
                  <a16:creationId xmlns:a16="http://schemas.microsoft.com/office/drawing/2014/main" id="{3102CD48-8756-49C4-8EE5-E3D8A5DB24E3}"/>
                </a:ext>
              </a:extLst>
            </p:cNvPr>
            <p:cNvSpPr/>
            <p:nvPr/>
          </p:nvSpPr>
          <p:spPr>
            <a:xfrm>
              <a:off x="2654786" y="1353046"/>
              <a:ext cx="1198710" cy="1033370"/>
            </a:xfrm>
            <a:prstGeom prst="hexagon">
              <a:avLst/>
            </a:pr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id="{4F748B74-9780-4862-B384-6F21EBA489B5}"/>
                </a:ext>
              </a:extLst>
            </p:cNvPr>
            <p:cNvSpPr/>
            <p:nvPr/>
          </p:nvSpPr>
          <p:spPr>
            <a:xfrm>
              <a:off x="1642174" y="1936810"/>
              <a:ext cx="1198710" cy="1033370"/>
            </a:xfrm>
            <a:prstGeom prst="hexagon">
              <a:avLst/>
            </a:prstGeom>
            <a:solidFill>
              <a:srgbClr val="D11B1F"/>
            </a:solidFill>
            <a:ln w="38100" cap="flat" cmpd="sng" algn="ctr">
              <a:noFill/>
              <a:prstDash val="solid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关键词</a:t>
              </a:r>
            </a:p>
          </p:txBody>
        </p:sp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id="{0EE8EA32-084A-4D85-9B77-8E7011CA4C3B}"/>
                </a:ext>
              </a:extLst>
            </p:cNvPr>
            <p:cNvSpPr/>
            <p:nvPr/>
          </p:nvSpPr>
          <p:spPr>
            <a:xfrm>
              <a:off x="1642174" y="3036832"/>
              <a:ext cx="1198710" cy="1033370"/>
            </a:xfrm>
            <a:prstGeom prst="hexagon">
              <a:avLst/>
            </a:prstGeom>
            <a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六边形 12">
              <a:extLst>
                <a:ext uri="{FF2B5EF4-FFF2-40B4-BE49-F238E27FC236}">
                  <a16:creationId xmlns:a16="http://schemas.microsoft.com/office/drawing/2014/main" id="{480EE862-FC72-401A-B0A6-A07E3246955E}"/>
                </a:ext>
              </a:extLst>
            </p:cNvPr>
            <p:cNvSpPr/>
            <p:nvPr/>
          </p:nvSpPr>
          <p:spPr>
            <a:xfrm>
              <a:off x="3667399" y="3036832"/>
              <a:ext cx="1198710" cy="1033370"/>
            </a:xfrm>
            <a:prstGeom prst="hexagon">
              <a:avLst/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3" name="六边形 22">
              <a:extLst>
                <a:ext uri="{FF2B5EF4-FFF2-40B4-BE49-F238E27FC236}">
                  <a16:creationId xmlns:a16="http://schemas.microsoft.com/office/drawing/2014/main" id="{5704301E-EC66-4A21-AF6E-E0AFC14A1060}"/>
                </a:ext>
              </a:extLst>
            </p:cNvPr>
            <p:cNvSpPr/>
            <p:nvPr/>
          </p:nvSpPr>
          <p:spPr>
            <a:xfrm>
              <a:off x="2654786" y="2495311"/>
              <a:ext cx="1198710" cy="1033370"/>
            </a:xfrm>
            <a:prstGeom prst="hexagon">
              <a:avLst/>
            </a:prstGeom>
            <a:solidFill>
              <a:srgbClr val="D11B1F"/>
            </a:solidFill>
            <a:ln w="38100" cap="flat" cmpd="sng" algn="ctr">
              <a:noFill/>
              <a:prstDash val="solid"/>
            </a:ln>
            <a:effectLst/>
          </p:spPr>
          <p:txBody>
            <a:bodyPr lIns="0" rIns="0" rtlCol="0" anchor="ctr"/>
            <a:lstStyle/>
            <a:p>
              <a:pPr lvl="0"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latin typeface="+mn-ea"/>
                </a:rPr>
                <a:t>关键词</a:t>
              </a:r>
            </a:p>
          </p:txBody>
        </p:sp>
        <p:sp>
          <p:nvSpPr>
            <p:cNvPr id="24" name="六边形 23">
              <a:extLst>
                <a:ext uri="{FF2B5EF4-FFF2-40B4-BE49-F238E27FC236}">
                  <a16:creationId xmlns:a16="http://schemas.microsoft.com/office/drawing/2014/main" id="{25E1FDD9-3F56-46E5-AE55-CB94B93BD943}"/>
                </a:ext>
              </a:extLst>
            </p:cNvPr>
            <p:cNvSpPr/>
            <p:nvPr/>
          </p:nvSpPr>
          <p:spPr>
            <a:xfrm>
              <a:off x="3667398" y="1878979"/>
              <a:ext cx="1198710" cy="1033370"/>
            </a:xfrm>
            <a:prstGeom prst="hexagon">
              <a:avLst/>
            </a:prstGeom>
            <a:solidFill>
              <a:srgbClr val="D11B1F"/>
            </a:solidFill>
            <a:ln w="38100" cap="flat" cmpd="sng" algn="ctr">
              <a:noFill/>
              <a:prstDash val="solid"/>
            </a:ln>
            <a:effectLst/>
          </p:spPr>
          <p:txBody>
            <a:bodyPr lIns="0" rIns="0" rtlCol="0" anchor="ctr"/>
            <a:lstStyle/>
            <a:p>
              <a:pPr lvl="0"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latin typeface="+mn-ea"/>
                </a:rPr>
                <a:t>关键词</a:t>
              </a:r>
            </a:p>
          </p:txBody>
        </p: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F505D4C6-1FCC-43BD-899E-39C8DC9E0AC6}"/>
                </a:ext>
              </a:extLst>
            </p:cNvPr>
            <p:cNvSpPr/>
            <p:nvPr/>
          </p:nvSpPr>
          <p:spPr>
            <a:xfrm>
              <a:off x="4680012" y="2499454"/>
              <a:ext cx="1198710" cy="1033370"/>
            </a:xfrm>
            <a:prstGeom prst="hexagon">
              <a:avLst/>
            </a:prstGeom>
            <a:solidFill>
              <a:srgbClr val="D11B1F"/>
            </a:solidFill>
            <a:ln w="38100" cap="flat" cmpd="sng" algn="ctr">
              <a:noFill/>
              <a:prstDash val="solid"/>
            </a:ln>
            <a:effectLst/>
          </p:spPr>
          <p:txBody>
            <a:bodyPr lIns="0" rIns="0" rtlCol="0" anchor="ctr"/>
            <a:lstStyle/>
            <a:p>
              <a:pPr lvl="0"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latin typeface="+mn-ea"/>
                </a:rPr>
                <a:t>关键词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41D81E4-C2DD-4C12-8BDB-051C054D0D25}"/>
              </a:ext>
            </a:extLst>
          </p:cNvPr>
          <p:cNvGrpSpPr/>
          <p:nvPr/>
        </p:nvGrpSpPr>
        <p:grpSpPr>
          <a:xfrm>
            <a:off x="6912959" y="1849818"/>
            <a:ext cx="4288893" cy="1026362"/>
            <a:chOff x="6912959" y="1504835"/>
            <a:chExt cx="4288893" cy="1026362"/>
          </a:xfrm>
        </p:grpSpPr>
        <p:sp>
          <p:nvSpPr>
            <p:cNvPr id="26" name="PA-102242">
              <a:extLst>
                <a:ext uri="{FF2B5EF4-FFF2-40B4-BE49-F238E27FC236}">
                  <a16:creationId xmlns:a16="http://schemas.microsoft.com/office/drawing/2014/main" id="{3366172D-97ED-4A84-8231-7509AEDF55B6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C0000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D1FB03B-C51E-4AE9-B345-0B039A0B37E5}"/>
                </a:ext>
              </a:extLst>
            </p:cNvPr>
            <p:cNvSpPr txBox="1"/>
            <p:nvPr/>
          </p:nvSpPr>
          <p:spPr>
            <a:xfrm>
              <a:off x="6941987" y="1823631"/>
              <a:ext cx="4259865" cy="707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C1D1D51-8AA0-4FE1-9DCB-D612B886AFE2}"/>
              </a:ext>
            </a:extLst>
          </p:cNvPr>
          <p:cNvGrpSpPr/>
          <p:nvPr/>
        </p:nvGrpSpPr>
        <p:grpSpPr>
          <a:xfrm>
            <a:off x="7932135" y="3088135"/>
            <a:ext cx="3650975" cy="1026362"/>
            <a:chOff x="6912959" y="1504835"/>
            <a:chExt cx="3650975" cy="1026362"/>
          </a:xfrm>
        </p:grpSpPr>
        <p:sp>
          <p:nvSpPr>
            <p:cNvPr id="29" name="PA-102242">
              <a:extLst>
                <a:ext uri="{FF2B5EF4-FFF2-40B4-BE49-F238E27FC236}">
                  <a16:creationId xmlns:a16="http://schemas.microsoft.com/office/drawing/2014/main" id="{4E2DC8F5-DB3B-4ECF-BEB7-7312C1BE75CD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C0000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C1A1DEF-870C-468D-B9E7-995943D8B2B7}"/>
                </a:ext>
              </a:extLst>
            </p:cNvPr>
            <p:cNvSpPr txBox="1"/>
            <p:nvPr/>
          </p:nvSpPr>
          <p:spPr>
            <a:xfrm>
              <a:off x="6927473" y="1823631"/>
              <a:ext cx="3636461" cy="707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03C7F0F-126B-413D-9D07-9CDB285313C1}"/>
              </a:ext>
            </a:extLst>
          </p:cNvPr>
          <p:cNvGrpSpPr/>
          <p:nvPr/>
        </p:nvGrpSpPr>
        <p:grpSpPr>
          <a:xfrm>
            <a:off x="6912959" y="4619572"/>
            <a:ext cx="4274379" cy="1026362"/>
            <a:chOff x="6912959" y="1504835"/>
            <a:chExt cx="4274379" cy="1026362"/>
          </a:xfrm>
        </p:grpSpPr>
        <p:sp>
          <p:nvSpPr>
            <p:cNvPr id="32" name="PA-102242">
              <a:extLst>
                <a:ext uri="{FF2B5EF4-FFF2-40B4-BE49-F238E27FC236}">
                  <a16:creationId xmlns:a16="http://schemas.microsoft.com/office/drawing/2014/main" id="{C2A33936-5E00-46E3-80E9-80538C9E353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rgbClr val="C0000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326ACC-AF0D-42EB-A9DE-9A7F07142E6F}"/>
                </a:ext>
              </a:extLst>
            </p:cNvPr>
            <p:cNvSpPr txBox="1"/>
            <p:nvPr/>
          </p:nvSpPr>
          <p:spPr>
            <a:xfrm>
              <a:off x="6927473" y="1823631"/>
              <a:ext cx="4259865" cy="707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06160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itds1-3">
            <a:extLst>
              <a:ext uri="{FF2B5EF4-FFF2-40B4-BE49-F238E27FC236}">
                <a16:creationId xmlns:a16="http://schemas.microsoft.com/office/drawing/2014/main" id="{F6E35C74-DA89-4781-AF7F-C4076E1F8E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838290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存在的突出问题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AF1EDC-229D-41A9-A596-EEDC0391FF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BCE0645-47B6-4298-91D1-3E2EB5B519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26838C2-8E45-4507-9CAD-5B948964B82E}"/>
              </a:ext>
            </a:extLst>
          </p:cNvPr>
          <p:cNvGrpSpPr/>
          <p:nvPr/>
        </p:nvGrpSpPr>
        <p:grpSpPr>
          <a:xfrm>
            <a:off x="1019175" y="1311098"/>
            <a:ext cx="10168838" cy="4235803"/>
            <a:chOff x="628651" y="1090940"/>
            <a:chExt cx="7886699" cy="3285184"/>
          </a:xfrm>
        </p:grpSpPr>
        <p:sp>
          <p:nvSpPr>
            <p:cNvPr id="7" name="Isosceles Triangle 1">
              <a:extLst>
                <a:ext uri="{FF2B5EF4-FFF2-40B4-BE49-F238E27FC236}">
                  <a16:creationId xmlns:a16="http://schemas.microsoft.com/office/drawing/2014/main" id="{AA5EFFB0-4516-4540-8AC6-9A0772613A70}"/>
                </a:ext>
              </a:extLst>
            </p:cNvPr>
            <p:cNvSpPr/>
            <p:nvPr/>
          </p:nvSpPr>
          <p:spPr>
            <a:xfrm rot="10800000">
              <a:off x="3512365" y="3126024"/>
              <a:ext cx="199953" cy="172373"/>
            </a:xfrm>
            <a:prstGeom prst="triangl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" name="Isosceles Triangle 2">
              <a:extLst>
                <a:ext uri="{FF2B5EF4-FFF2-40B4-BE49-F238E27FC236}">
                  <a16:creationId xmlns:a16="http://schemas.microsoft.com/office/drawing/2014/main" id="{01FF98ED-BA4C-417A-A85B-0CD9CCB41165}"/>
                </a:ext>
              </a:extLst>
            </p:cNvPr>
            <p:cNvSpPr/>
            <p:nvPr/>
          </p:nvSpPr>
          <p:spPr>
            <a:xfrm rot="10800000">
              <a:off x="7440515" y="3126024"/>
              <a:ext cx="199953" cy="172373"/>
            </a:xfrm>
            <a:prstGeom prst="triangl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0" name="Isosceles Triangle 3">
              <a:extLst>
                <a:ext uri="{FF2B5EF4-FFF2-40B4-BE49-F238E27FC236}">
                  <a16:creationId xmlns:a16="http://schemas.microsoft.com/office/drawing/2014/main" id="{FBBA837C-5329-4F69-949D-788899ED3A75}"/>
                </a:ext>
              </a:extLst>
            </p:cNvPr>
            <p:cNvSpPr/>
            <p:nvPr/>
          </p:nvSpPr>
          <p:spPr>
            <a:xfrm>
              <a:off x="5429771" y="2117832"/>
              <a:ext cx="199953" cy="172373"/>
            </a:xfrm>
            <a:prstGeom prst="triangl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1" name="Isosceles Triangle 4">
              <a:extLst>
                <a:ext uri="{FF2B5EF4-FFF2-40B4-BE49-F238E27FC236}">
                  <a16:creationId xmlns:a16="http://schemas.microsoft.com/office/drawing/2014/main" id="{158615D9-2626-4A6E-BAD7-F950062A30E0}"/>
                </a:ext>
              </a:extLst>
            </p:cNvPr>
            <p:cNvSpPr/>
            <p:nvPr/>
          </p:nvSpPr>
          <p:spPr>
            <a:xfrm>
              <a:off x="1513652" y="2120668"/>
              <a:ext cx="199953" cy="172373"/>
            </a:xfrm>
            <a:prstGeom prst="triangl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2" name="Round Same Side Corner Rectangle 6">
              <a:extLst>
                <a:ext uri="{FF2B5EF4-FFF2-40B4-BE49-F238E27FC236}">
                  <a16:creationId xmlns:a16="http://schemas.microsoft.com/office/drawing/2014/main" id="{04F14184-6265-4E19-A251-14DCCDFF07E3}"/>
                </a:ext>
              </a:extLst>
            </p:cNvPr>
            <p:cNvSpPr/>
            <p:nvPr/>
          </p:nvSpPr>
          <p:spPr>
            <a:xfrm rot="5400000">
              <a:off x="7213642" y="1713025"/>
              <a:ext cx="625643" cy="1977773"/>
            </a:xfrm>
            <a:prstGeom prst="round2SameRect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54000" dist="114300" dir="5400000" sx="90000" sy="-19000" rotWithShape="0">
                <a:sysClr val="windowText" lastClr="000000">
                  <a:alpha val="10000"/>
                </a:sysClr>
              </a:outerShdw>
            </a:effec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EFABC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AutoShape 112">
              <a:extLst>
                <a:ext uri="{FF2B5EF4-FFF2-40B4-BE49-F238E27FC236}">
                  <a16:creationId xmlns:a16="http://schemas.microsoft.com/office/drawing/2014/main" id="{F858E9D5-C4E4-42F3-BC67-AC56005DF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594" y="3314212"/>
              <a:ext cx="502270" cy="503129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7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74"/>
                    <a:pt x="2737" y="2017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sym typeface="Gill Sans" charset="0"/>
              </a:endParaRPr>
            </a:p>
          </p:txBody>
        </p:sp>
        <p:grpSp>
          <p:nvGrpSpPr>
            <p:cNvPr id="15" name="Group 9">
              <a:extLst>
                <a:ext uri="{FF2B5EF4-FFF2-40B4-BE49-F238E27FC236}">
                  <a16:creationId xmlns:a16="http://schemas.microsoft.com/office/drawing/2014/main" id="{EE6B7B43-2BC9-4977-A921-C0084D50544A}"/>
                </a:ext>
              </a:extLst>
            </p:cNvPr>
            <p:cNvGrpSpPr/>
            <p:nvPr/>
          </p:nvGrpSpPr>
          <p:grpSpPr>
            <a:xfrm>
              <a:off x="2757441" y="3314212"/>
              <a:ext cx="345150" cy="503129"/>
              <a:chOff x="3582988" y="3510757"/>
              <a:chExt cx="319088" cy="465138"/>
            </a:xfrm>
            <a:solidFill>
              <a:srgbClr val="C00000"/>
            </a:solidFill>
            <a:effectLst/>
          </p:grpSpPr>
          <p:sp>
            <p:nvSpPr>
              <p:cNvPr id="16" name="AutoShape 113">
                <a:extLst>
                  <a:ext uri="{FF2B5EF4-FFF2-40B4-BE49-F238E27FC236}">
                    <a16:creationId xmlns:a16="http://schemas.microsoft.com/office/drawing/2014/main" id="{6EB09733-77DC-445F-A10D-0A3E0B98F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7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sym typeface="Gill Sans" charset="0"/>
                </a:endParaRPr>
              </a:p>
            </p:txBody>
          </p:sp>
          <p:sp>
            <p:nvSpPr>
              <p:cNvPr id="17" name="AutoShape 114">
                <a:extLst>
                  <a:ext uri="{FF2B5EF4-FFF2-40B4-BE49-F238E27FC236}">
                    <a16:creationId xmlns:a16="http://schemas.microsoft.com/office/drawing/2014/main" id="{9FAF5944-92D1-49F6-90A3-F054F67BB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sym typeface="Gill Sans" charset="0"/>
                </a:endParaRPr>
              </a:p>
            </p:txBody>
          </p:sp>
        </p:grpSp>
        <p:sp>
          <p:nvSpPr>
            <p:cNvPr id="18" name="AutoShape 117">
              <a:extLst>
                <a:ext uri="{FF2B5EF4-FFF2-40B4-BE49-F238E27FC236}">
                  <a16:creationId xmlns:a16="http://schemas.microsoft.com/office/drawing/2014/main" id="{484A313E-FC2C-444B-9733-B78596ED9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63" y="1683436"/>
              <a:ext cx="502270" cy="37691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sym typeface="Gill Sans" charset="0"/>
              </a:endParaRPr>
            </a:p>
          </p:txBody>
        </p:sp>
        <p:grpSp>
          <p:nvGrpSpPr>
            <p:cNvPr id="19" name="Group 13">
              <a:extLst>
                <a:ext uri="{FF2B5EF4-FFF2-40B4-BE49-F238E27FC236}">
                  <a16:creationId xmlns:a16="http://schemas.microsoft.com/office/drawing/2014/main" id="{AE5AF15C-BE28-4936-AA06-56EBCD19184F}"/>
                </a:ext>
              </a:extLst>
            </p:cNvPr>
            <p:cNvGrpSpPr/>
            <p:nvPr/>
          </p:nvGrpSpPr>
          <p:grpSpPr>
            <a:xfrm>
              <a:off x="4710821" y="1620329"/>
              <a:ext cx="502270" cy="502270"/>
              <a:chOff x="3498967" y="3049909"/>
              <a:chExt cx="464344" cy="464344"/>
            </a:xfrm>
            <a:solidFill>
              <a:srgbClr val="C00000"/>
            </a:solidFill>
            <a:effectLst/>
          </p:grpSpPr>
          <p:sp>
            <p:nvSpPr>
              <p:cNvPr id="20" name="AutoShape 126">
                <a:extLst>
                  <a:ext uri="{FF2B5EF4-FFF2-40B4-BE49-F238E27FC236}">
                    <a16:creationId xmlns:a16="http://schemas.microsoft.com/office/drawing/2014/main" id="{92F2BC51-BDD5-4A55-A696-B9D8DFA50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>
                <a:reflection blurRad="152400" stA="70000" endPos="54000" dist="88900" dir="5400000" sy="-100000" algn="bl" rotWithShape="0"/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sym typeface="Gill Sans" charset="0"/>
                </a:endParaRPr>
              </a:p>
            </p:txBody>
          </p:sp>
          <p:sp>
            <p:nvSpPr>
              <p:cNvPr id="21" name="AutoShape 127">
                <a:extLst>
                  <a:ext uri="{FF2B5EF4-FFF2-40B4-BE49-F238E27FC236}">
                    <a16:creationId xmlns:a16="http://schemas.microsoft.com/office/drawing/2014/main" id="{4EE55012-F437-4C77-B98B-1DCF7A79A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70" y="0"/>
                    </a:moveTo>
                    <a:cubicBezTo>
                      <a:pt x="9025" y="0"/>
                      <a:pt x="0" y="9025"/>
                      <a:pt x="0" y="2017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70"/>
                    </a:cubicBezTo>
                    <a:cubicBezTo>
                      <a:pt x="2880" y="10618"/>
                      <a:pt x="10617" y="2880"/>
                      <a:pt x="2017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70" y="0"/>
                    </a:cubicBezTo>
                  </a:path>
                </a:pathLst>
              </a:custGeom>
              <a:grpFill/>
              <a:ln>
                <a:noFill/>
              </a:ln>
              <a:effectLst>
                <a:reflection blurRad="152400" stA="70000" endPos="54000" dist="88900" dir="5400000" sy="-100000" algn="bl" rotWithShape="0"/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sym typeface="Gill Sans" charset="0"/>
                </a:endParaRPr>
              </a:p>
            </p:txBody>
          </p:sp>
        </p:grpSp>
        <p:sp>
          <p:nvSpPr>
            <p:cNvPr id="22" name="TextBox 16">
              <a:extLst>
                <a:ext uri="{FF2B5EF4-FFF2-40B4-BE49-F238E27FC236}">
                  <a16:creationId xmlns:a16="http://schemas.microsoft.com/office/drawing/2014/main" id="{E9FE826C-3F63-4391-AC61-39D96520BFAB}"/>
                </a:ext>
              </a:extLst>
            </p:cNvPr>
            <p:cNvSpPr txBox="1"/>
            <p:nvPr/>
          </p:nvSpPr>
          <p:spPr>
            <a:xfrm>
              <a:off x="1362113" y="1683435"/>
              <a:ext cx="888177" cy="29241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6" name="Rectangle 20">
              <a:extLst>
                <a:ext uri="{FF2B5EF4-FFF2-40B4-BE49-F238E27FC236}">
                  <a16:creationId xmlns:a16="http://schemas.microsoft.com/office/drawing/2014/main" id="{E544492A-A94B-4EDD-B662-80E23A7989D0}"/>
                </a:ext>
              </a:extLst>
            </p:cNvPr>
            <p:cNvSpPr/>
            <p:nvPr/>
          </p:nvSpPr>
          <p:spPr>
            <a:xfrm>
              <a:off x="2382579" y="1620328"/>
              <a:ext cx="2168958" cy="477209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lvl="0">
                <a:lnSpc>
                  <a:spcPts val="1350"/>
                </a:lnSpc>
                <a:defRPr/>
              </a:pPr>
              <a:r>
                <a:rPr lang="zh-CN" altLang="en-US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  <a:cs typeface="华文黑体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  <a:cs typeface="华文黑体" pitchFamily="2" charset="-122"/>
                </a:rPr>
                <a:t>... ...</a:t>
              </a:r>
            </a:p>
          </p:txBody>
        </p:sp>
        <p:cxnSp>
          <p:nvCxnSpPr>
            <p:cNvPr id="30" name="Straight Connector 24">
              <a:extLst>
                <a:ext uri="{FF2B5EF4-FFF2-40B4-BE49-F238E27FC236}">
                  <a16:creationId xmlns:a16="http://schemas.microsoft.com/office/drawing/2014/main" id="{979AD4C9-B2F1-4548-A888-CBC044884BBF}"/>
                </a:ext>
              </a:extLst>
            </p:cNvPr>
            <p:cNvCxnSpPr/>
            <p:nvPr/>
          </p:nvCxnSpPr>
          <p:spPr>
            <a:xfrm flipV="1">
              <a:off x="1597872" y="1090940"/>
              <a:ext cx="0" cy="529389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31" name="Straight Connector 25">
              <a:extLst>
                <a:ext uri="{FF2B5EF4-FFF2-40B4-BE49-F238E27FC236}">
                  <a16:creationId xmlns:a16="http://schemas.microsoft.com/office/drawing/2014/main" id="{7FCB3FF3-99B4-4FAF-8A37-A94F38435C41}"/>
                </a:ext>
              </a:extLst>
            </p:cNvPr>
            <p:cNvCxnSpPr/>
            <p:nvPr/>
          </p:nvCxnSpPr>
          <p:spPr>
            <a:xfrm>
              <a:off x="1597872" y="1092686"/>
              <a:ext cx="1914492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2" name="Straight Connector 26">
              <a:extLst>
                <a:ext uri="{FF2B5EF4-FFF2-40B4-BE49-F238E27FC236}">
                  <a16:creationId xmlns:a16="http://schemas.microsoft.com/office/drawing/2014/main" id="{667D5566-1FB6-4ABD-8C62-809B9A04297B}"/>
                </a:ext>
              </a:extLst>
            </p:cNvPr>
            <p:cNvCxnSpPr/>
            <p:nvPr/>
          </p:nvCxnSpPr>
          <p:spPr>
            <a:xfrm>
              <a:off x="3512364" y="1090940"/>
              <a:ext cx="0" cy="266441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33" name="Straight Connector 27">
              <a:extLst>
                <a:ext uri="{FF2B5EF4-FFF2-40B4-BE49-F238E27FC236}">
                  <a16:creationId xmlns:a16="http://schemas.microsoft.com/office/drawing/2014/main" id="{5D2CDDCC-E1E7-41B6-817A-812ED4029FCA}"/>
                </a:ext>
              </a:extLst>
            </p:cNvPr>
            <p:cNvCxnSpPr/>
            <p:nvPr/>
          </p:nvCxnSpPr>
          <p:spPr>
            <a:xfrm flipV="1">
              <a:off x="5526023" y="1090940"/>
              <a:ext cx="0" cy="529389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34" name="Straight Connector 28">
              <a:extLst>
                <a:ext uri="{FF2B5EF4-FFF2-40B4-BE49-F238E27FC236}">
                  <a16:creationId xmlns:a16="http://schemas.microsoft.com/office/drawing/2014/main" id="{28951103-09B4-40B8-ACC2-C243E06AE907}"/>
                </a:ext>
              </a:extLst>
            </p:cNvPr>
            <p:cNvCxnSpPr/>
            <p:nvPr/>
          </p:nvCxnSpPr>
          <p:spPr>
            <a:xfrm>
              <a:off x="5526023" y="1092686"/>
              <a:ext cx="1914492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29">
              <a:extLst>
                <a:ext uri="{FF2B5EF4-FFF2-40B4-BE49-F238E27FC236}">
                  <a16:creationId xmlns:a16="http://schemas.microsoft.com/office/drawing/2014/main" id="{F9391E5F-35BE-4949-A212-25B873B206BF}"/>
                </a:ext>
              </a:extLst>
            </p:cNvPr>
            <p:cNvCxnSpPr/>
            <p:nvPr/>
          </p:nvCxnSpPr>
          <p:spPr>
            <a:xfrm>
              <a:off x="7440515" y="1090940"/>
              <a:ext cx="0" cy="266441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36" name="Straight Connector 30">
              <a:extLst>
                <a:ext uri="{FF2B5EF4-FFF2-40B4-BE49-F238E27FC236}">
                  <a16:creationId xmlns:a16="http://schemas.microsoft.com/office/drawing/2014/main" id="{B1B27801-9CE0-407A-AED8-FFC6F4D16DC2}"/>
                </a:ext>
              </a:extLst>
            </p:cNvPr>
            <p:cNvCxnSpPr/>
            <p:nvPr/>
          </p:nvCxnSpPr>
          <p:spPr>
            <a:xfrm rot="10800000" flipV="1">
              <a:off x="3628097" y="3846735"/>
              <a:ext cx="0" cy="529389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37" name="Straight Connector 31">
              <a:extLst>
                <a:ext uri="{FF2B5EF4-FFF2-40B4-BE49-F238E27FC236}">
                  <a16:creationId xmlns:a16="http://schemas.microsoft.com/office/drawing/2014/main" id="{7984A9E3-B3E7-4CFB-B98E-6A97B0CF5A6D}"/>
                </a:ext>
              </a:extLst>
            </p:cNvPr>
            <p:cNvCxnSpPr/>
            <p:nvPr/>
          </p:nvCxnSpPr>
          <p:spPr>
            <a:xfrm rot="10800000">
              <a:off x="1713605" y="4374377"/>
              <a:ext cx="1914492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8" name="Straight Connector 32">
              <a:extLst>
                <a:ext uri="{FF2B5EF4-FFF2-40B4-BE49-F238E27FC236}">
                  <a16:creationId xmlns:a16="http://schemas.microsoft.com/office/drawing/2014/main" id="{814ED9B7-51CF-436D-84FB-1A747B05AD92}"/>
                </a:ext>
              </a:extLst>
            </p:cNvPr>
            <p:cNvCxnSpPr/>
            <p:nvPr/>
          </p:nvCxnSpPr>
          <p:spPr>
            <a:xfrm rot="10800000">
              <a:off x="1713605" y="4109683"/>
              <a:ext cx="0" cy="266441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39" name="Straight Connector 33">
              <a:extLst>
                <a:ext uri="{FF2B5EF4-FFF2-40B4-BE49-F238E27FC236}">
                  <a16:creationId xmlns:a16="http://schemas.microsoft.com/office/drawing/2014/main" id="{60588F89-4918-499E-BC5D-C21D355C2E6F}"/>
                </a:ext>
              </a:extLst>
            </p:cNvPr>
            <p:cNvCxnSpPr/>
            <p:nvPr/>
          </p:nvCxnSpPr>
          <p:spPr>
            <a:xfrm rot="10800000" flipV="1">
              <a:off x="7570331" y="3846735"/>
              <a:ext cx="0" cy="529389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40" name="Straight Connector 34">
              <a:extLst>
                <a:ext uri="{FF2B5EF4-FFF2-40B4-BE49-F238E27FC236}">
                  <a16:creationId xmlns:a16="http://schemas.microsoft.com/office/drawing/2014/main" id="{8CD6A964-05EE-4F35-BA27-2F2B4EEC28A9}"/>
                </a:ext>
              </a:extLst>
            </p:cNvPr>
            <p:cNvCxnSpPr/>
            <p:nvPr/>
          </p:nvCxnSpPr>
          <p:spPr>
            <a:xfrm rot="10800000">
              <a:off x="5655839" y="4374377"/>
              <a:ext cx="1914492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41" name="Straight Connector 35">
              <a:extLst>
                <a:ext uri="{FF2B5EF4-FFF2-40B4-BE49-F238E27FC236}">
                  <a16:creationId xmlns:a16="http://schemas.microsoft.com/office/drawing/2014/main" id="{9EC5567E-1DD3-46C4-BDC9-AF9E0AE56DC3}"/>
                </a:ext>
              </a:extLst>
            </p:cNvPr>
            <p:cNvCxnSpPr/>
            <p:nvPr/>
          </p:nvCxnSpPr>
          <p:spPr>
            <a:xfrm rot="10800000">
              <a:off x="5655839" y="4109683"/>
              <a:ext cx="0" cy="266441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42" name="任意多边形 64">
              <a:extLst>
                <a:ext uri="{FF2B5EF4-FFF2-40B4-BE49-F238E27FC236}">
                  <a16:creationId xmlns:a16="http://schemas.microsoft.com/office/drawing/2014/main" id="{32C57525-4018-4796-8CAC-59BB91A7C646}"/>
                </a:ext>
              </a:extLst>
            </p:cNvPr>
            <p:cNvSpPr/>
            <p:nvPr/>
          </p:nvSpPr>
          <p:spPr>
            <a:xfrm>
              <a:off x="4559803" y="2389090"/>
              <a:ext cx="2128790" cy="625643"/>
            </a:xfrm>
            <a:custGeom>
              <a:avLst/>
              <a:gdLst>
                <a:gd name="connsiteX0" fmla="*/ 0 w 2838386"/>
                <a:gd name="connsiteY0" fmla="*/ 0 h 834191"/>
                <a:gd name="connsiteX1" fmla="*/ 2637031 w 2838386"/>
                <a:gd name="connsiteY1" fmla="*/ 0 h 834191"/>
                <a:gd name="connsiteX2" fmla="*/ 2637031 w 2838386"/>
                <a:gd name="connsiteY2" fmla="*/ 300312 h 834191"/>
                <a:gd name="connsiteX3" fmla="*/ 2838386 w 2838386"/>
                <a:gd name="connsiteY3" fmla="*/ 417099 h 834191"/>
                <a:gd name="connsiteX4" fmla="*/ 2637031 w 2838386"/>
                <a:gd name="connsiteY4" fmla="*/ 533884 h 834191"/>
                <a:gd name="connsiteX5" fmla="*/ 2637031 w 2838386"/>
                <a:gd name="connsiteY5" fmla="*/ 834191 h 834191"/>
                <a:gd name="connsiteX6" fmla="*/ 0 w 2838386"/>
                <a:gd name="connsiteY6" fmla="*/ 834191 h 83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8386" h="834191">
                  <a:moveTo>
                    <a:pt x="0" y="0"/>
                  </a:moveTo>
                  <a:lnTo>
                    <a:pt x="2637031" y="0"/>
                  </a:lnTo>
                  <a:lnTo>
                    <a:pt x="2637031" y="300312"/>
                  </a:lnTo>
                  <a:lnTo>
                    <a:pt x="2838386" y="417099"/>
                  </a:lnTo>
                  <a:lnTo>
                    <a:pt x="2637031" y="533884"/>
                  </a:lnTo>
                  <a:lnTo>
                    <a:pt x="2637031" y="834191"/>
                  </a:lnTo>
                  <a:lnTo>
                    <a:pt x="0" y="834191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54000" dist="114300" dir="5400000" sx="90000" sy="-19000" rotWithShape="0">
                <a:sysClr val="windowText" lastClr="000000">
                  <a:alpha val="10000"/>
                </a:sysClr>
              </a:outerShdw>
            </a:effec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EFABC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4" name="任意多边形 66">
              <a:extLst>
                <a:ext uri="{FF2B5EF4-FFF2-40B4-BE49-F238E27FC236}">
                  <a16:creationId xmlns:a16="http://schemas.microsoft.com/office/drawing/2014/main" id="{569C756F-B44C-4115-882F-FC7FC51169C2}"/>
                </a:ext>
              </a:extLst>
            </p:cNvPr>
            <p:cNvSpPr/>
            <p:nvPr/>
          </p:nvSpPr>
          <p:spPr>
            <a:xfrm>
              <a:off x="2606423" y="2389090"/>
              <a:ext cx="2104397" cy="625643"/>
            </a:xfrm>
            <a:custGeom>
              <a:avLst/>
              <a:gdLst>
                <a:gd name="connsiteX0" fmla="*/ 0 w 2805862"/>
                <a:gd name="connsiteY0" fmla="*/ 0 h 834191"/>
                <a:gd name="connsiteX1" fmla="*/ 2637031 w 2805862"/>
                <a:gd name="connsiteY1" fmla="*/ 0 h 834191"/>
                <a:gd name="connsiteX2" fmla="*/ 2637031 w 2805862"/>
                <a:gd name="connsiteY2" fmla="*/ 319176 h 834191"/>
                <a:gd name="connsiteX3" fmla="*/ 2805862 w 2805862"/>
                <a:gd name="connsiteY3" fmla="*/ 417098 h 834191"/>
                <a:gd name="connsiteX4" fmla="*/ 2637031 w 2805862"/>
                <a:gd name="connsiteY4" fmla="*/ 515019 h 834191"/>
                <a:gd name="connsiteX5" fmla="*/ 2637031 w 2805862"/>
                <a:gd name="connsiteY5" fmla="*/ 834191 h 834191"/>
                <a:gd name="connsiteX6" fmla="*/ 0 w 2805862"/>
                <a:gd name="connsiteY6" fmla="*/ 834191 h 83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5862" h="834191">
                  <a:moveTo>
                    <a:pt x="0" y="0"/>
                  </a:moveTo>
                  <a:lnTo>
                    <a:pt x="2637031" y="0"/>
                  </a:lnTo>
                  <a:lnTo>
                    <a:pt x="2637031" y="319176"/>
                  </a:lnTo>
                  <a:lnTo>
                    <a:pt x="2805862" y="417098"/>
                  </a:lnTo>
                  <a:lnTo>
                    <a:pt x="2637031" y="515019"/>
                  </a:lnTo>
                  <a:lnTo>
                    <a:pt x="2637031" y="834191"/>
                  </a:lnTo>
                  <a:lnTo>
                    <a:pt x="0" y="834191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54000" dist="114300" dir="5400000" sx="90000" sy="-19000" rotWithShape="0">
                <a:sysClr val="windowText" lastClr="000000">
                  <a:alpha val="10000"/>
                </a:sysClr>
              </a:outerShdw>
            </a:effec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EFABC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6" name="任意多边形 68">
              <a:extLst>
                <a:ext uri="{FF2B5EF4-FFF2-40B4-BE49-F238E27FC236}">
                  <a16:creationId xmlns:a16="http://schemas.microsoft.com/office/drawing/2014/main" id="{77C3CA6D-67E7-4400-9D99-D41E4F376578}"/>
                </a:ext>
              </a:extLst>
            </p:cNvPr>
            <p:cNvSpPr/>
            <p:nvPr/>
          </p:nvSpPr>
          <p:spPr>
            <a:xfrm rot="5400000">
              <a:off x="1380224" y="1637516"/>
              <a:ext cx="625643" cy="2128790"/>
            </a:xfrm>
            <a:custGeom>
              <a:avLst/>
              <a:gdLst>
                <a:gd name="connsiteX0" fmla="*/ 0 w 834190"/>
                <a:gd name="connsiteY0" fmla="*/ 2699353 h 2838387"/>
                <a:gd name="connsiteX1" fmla="*/ 0 w 834190"/>
                <a:gd name="connsiteY1" fmla="*/ 201356 h 2838387"/>
                <a:gd name="connsiteX2" fmla="*/ 300309 w 834190"/>
                <a:gd name="connsiteY2" fmla="*/ 201356 h 2838387"/>
                <a:gd name="connsiteX3" fmla="*/ 417096 w 834190"/>
                <a:gd name="connsiteY3" fmla="*/ 0 h 2838387"/>
                <a:gd name="connsiteX4" fmla="*/ 533882 w 834190"/>
                <a:gd name="connsiteY4" fmla="*/ 201356 h 2838387"/>
                <a:gd name="connsiteX5" fmla="*/ 834190 w 834190"/>
                <a:gd name="connsiteY5" fmla="*/ 201356 h 2838387"/>
                <a:gd name="connsiteX6" fmla="*/ 834190 w 834190"/>
                <a:gd name="connsiteY6" fmla="*/ 2699353 h 2838387"/>
                <a:gd name="connsiteX7" fmla="*/ 695156 w 834190"/>
                <a:gd name="connsiteY7" fmla="*/ 2838387 h 2838387"/>
                <a:gd name="connsiteX8" fmla="*/ 139034 w 834190"/>
                <a:gd name="connsiteY8" fmla="*/ 2838387 h 2838387"/>
                <a:gd name="connsiteX9" fmla="*/ 0 w 834190"/>
                <a:gd name="connsiteY9" fmla="*/ 2699353 h 2838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4190" h="2838387">
                  <a:moveTo>
                    <a:pt x="0" y="2699353"/>
                  </a:moveTo>
                  <a:lnTo>
                    <a:pt x="0" y="201356"/>
                  </a:lnTo>
                  <a:lnTo>
                    <a:pt x="300309" y="201356"/>
                  </a:lnTo>
                  <a:lnTo>
                    <a:pt x="417096" y="0"/>
                  </a:lnTo>
                  <a:lnTo>
                    <a:pt x="533882" y="201356"/>
                  </a:lnTo>
                  <a:lnTo>
                    <a:pt x="834190" y="201356"/>
                  </a:lnTo>
                  <a:lnTo>
                    <a:pt x="834190" y="2699353"/>
                  </a:lnTo>
                  <a:cubicBezTo>
                    <a:pt x="834190" y="2776139"/>
                    <a:pt x="771942" y="2838387"/>
                    <a:pt x="695156" y="2838387"/>
                  </a:cubicBezTo>
                  <a:lnTo>
                    <a:pt x="139034" y="2838387"/>
                  </a:lnTo>
                  <a:cubicBezTo>
                    <a:pt x="62248" y="2838387"/>
                    <a:pt x="0" y="2776139"/>
                    <a:pt x="0" y="2699353"/>
                  </a:cubicBez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54000" dist="114300" dir="5400000" sx="90000" sy="-19000" rotWithShape="0">
                <a:sysClr val="windowText" lastClr="000000">
                  <a:alpha val="10000"/>
                </a:sysClr>
              </a:outerShdw>
            </a:effec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EFABC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7" name="TextBox 47">
              <a:extLst>
                <a:ext uri="{FF2B5EF4-FFF2-40B4-BE49-F238E27FC236}">
                  <a16:creationId xmlns:a16="http://schemas.microsoft.com/office/drawing/2014/main" id="{6DA7542D-125A-4630-92E2-6B8022CA368B}"/>
                </a:ext>
              </a:extLst>
            </p:cNvPr>
            <p:cNvSpPr txBox="1"/>
            <p:nvPr/>
          </p:nvSpPr>
          <p:spPr>
            <a:xfrm>
              <a:off x="1283241" y="2585069"/>
              <a:ext cx="692987" cy="29241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+mn-ea"/>
                </a:rPr>
                <a:t>步骤一</a:t>
              </a:r>
              <a:endParaRPr lang="en-US" sz="20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TextBox 16">
              <a:extLst>
                <a:ext uri="{FF2B5EF4-FFF2-40B4-BE49-F238E27FC236}">
                  <a16:creationId xmlns:a16="http://schemas.microsoft.com/office/drawing/2014/main" id="{CCCA25E2-F8F5-411F-820C-F552F6634D98}"/>
                </a:ext>
              </a:extLst>
            </p:cNvPr>
            <p:cNvSpPr txBox="1"/>
            <p:nvPr/>
          </p:nvSpPr>
          <p:spPr>
            <a:xfrm>
              <a:off x="5296277" y="1683435"/>
              <a:ext cx="888177" cy="29241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49" name="Rectangle 20">
              <a:extLst>
                <a:ext uri="{FF2B5EF4-FFF2-40B4-BE49-F238E27FC236}">
                  <a16:creationId xmlns:a16="http://schemas.microsoft.com/office/drawing/2014/main" id="{D69E75C0-85F3-434B-BFA4-2F390DE1CD39}"/>
                </a:ext>
              </a:extLst>
            </p:cNvPr>
            <p:cNvSpPr/>
            <p:nvPr/>
          </p:nvSpPr>
          <p:spPr>
            <a:xfrm>
              <a:off x="6316742" y="1620328"/>
              <a:ext cx="2198608" cy="477209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lvl="0">
                <a:lnSpc>
                  <a:spcPts val="1350"/>
                </a:lnSpc>
                <a:defRPr/>
              </a:pPr>
              <a:r>
                <a:rPr lang="zh-CN" altLang="en-US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  <a:cs typeface="华文黑体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  <a:cs typeface="华文黑体" pitchFamily="2" charset="-122"/>
                </a:rPr>
                <a:t>... ...</a:t>
              </a:r>
            </a:p>
          </p:txBody>
        </p:sp>
        <p:sp>
          <p:nvSpPr>
            <p:cNvPr id="50" name="TextBox 47">
              <a:extLst>
                <a:ext uri="{FF2B5EF4-FFF2-40B4-BE49-F238E27FC236}">
                  <a16:creationId xmlns:a16="http://schemas.microsoft.com/office/drawing/2014/main" id="{FB291A78-7AE9-4A50-BB29-96372E3A6FFF}"/>
                </a:ext>
              </a:extLst>
            </p:cNvPr>
            <p:cNvSpPr txBox="1"/>
            <p:nvPr/>
          </p:nvSpPr>
          <p:spPr>
            <a:xfrm>
              <a:off x="3262056" y="2585069"/>
              <a:ext cx="692987" cy="29241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+mn-ea"/>
                </a:rPr>
                <a:t>步骤二</a:t>
              </a:r>
              <a:endParaRPr lang="en-US" sz="20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TextBox 47">
              <a:extLst>
                <a:ext uri="{FF2B5EF4-FFF2-40B4-BE49-F238E27FC236}">
                  <a16:creationId xmlns:a16="http://schemas.microsoft.com/office/drawing/2014/main" id="{EBEB1B69-A45D-4610-8998-EA4CD0573A5E}"/>
                </a:ext>
              </a:extLst>
            </p:cNvPr>
            <p:cNvSpPr txBox="1"/>
            <p:nvPr/>
          </p:nvSpPr>
          <p:spPr>
            <a:xfrm>
              <a:off x="5309345" y="2585069"/>
              <a:ext cx="692987" cy="29241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+mn-ea"/>
                </a:rPr>
                <a:t>步骤三</a:t>
              </a:r>
              <a:endParaRPr lang="en-US" sz="20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2" name="TextBox 47">
              <a:extLst>
                <a:ext uri="{FF2B5EF4-FFF2-40B4-BE49-F238E27FC236}">
                  <a16:creationId xmlns:a16="http://schemas.microsoft.com/office/drawing/2014/main" id="{7E33B229-1E9F-4EE2-9116-114298818600}"/>
                </a:ext>
              </a:extLst>
            </p:cNvPr>
            <p:cNvSpPr txBox="1"/>
            <p:nvPr/>
          </p:nvSpPr>
          <p:spPr>
            <a:xfrm>
              <a:off x="7221647" y="2585069"/>
              <a:ext cx="692987" cy="29241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+mn-ea"/>
                </a:rPr>
                <a:t>步骤四</a:t>
              </a:r>
              <a:endParaRPr lang="en-US" sz="2000" b="1" kern="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3" name="TextBox 16">
            <a:extLst>
              <a:ext uri="{FF2B5EF4-FFF2-40B4-BE49-F238E27FC236}">
                <a16:creationId xmlns:a16="http://schemas.microsoft.com/office/drawing/2014/main" id="{ACE1E8C5-867A-4D69-BB96-AECAFDCC43D7}"/>
              </a:ext>
            </a:extLst>
          </p:cNvPr>
          <p:cNvSpPr txBox="1"/>
          <p:nvPr/>
        </p:nvSpPr>
        <p:spPr>
          <a:xfrm>
            <a:off x="4309727" y="4232226"/>
            <a:ext cx="1145185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r"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4" name="Rectangle 20">
            <a:extLst>
              <a:ext uri="{FF2B5EF4-FFF2-40B4-BE49-F238E27FC236}">
                <a16:creationId xmlns:a16="http://schemas.microsoft.com/office/drawing/2014/main" id="{4EF89970-09B7-46F6-81A0-D86433D47B45}"/>
              </a:ext>
            </a:extLst>
          </p:cNvPr>
          <p:cNvSpPr/>
          <p:nvPr/>
        </p:nvSpPr>
        <p:spPr>
          <a:xfrm>
            <a:off x="773066" y="4150858"/>
            <a:ext cx="2796580" cy="6152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r">
              <a:lnSpc>
                <a:spcPts val="1350"/>
              </a:lnSpc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ea"/>
                <a:cs typeface="华文黑体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ea"/>
                <a:cs typeface="华文黑体" pitchFamily="2" charset="-122"/>
              </a:rPr>
              <a:t>... ...</a:t>
            </a:r>
          </a:p>
        </p:txBody>
      </p:sp>
      <p:sp>
        <p:nvSpPr>
          <p:cNvPr id="55" name="TextBox 16">
            <a:extLst>
              <a:ext uri="{FF2B5EF4-FFF2-40B4-BE49-F238E27FC236}">
                <a16:creationId xmlns:a16="http://schemas.microsoft.com/office/drawing/2014/main" id="{0349E153-482A-49F0-ADC1-B5A74D787D56}"/>
              </a:ext>
            </a:extLst>
          </p:cNvPr>
          <p:cNvSpPr txBox="1"/>
          <p:nvPr/>
        </p:nvSpPr>
        <p:spPr>
          <a:xfrm>
            <a:off x="9394121" y="4232226"/>
            <a:ext cx="1145185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r"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6" name="Rectangle 20">
            <a:extLst>
              <a:ext uri="{FF2B5EF4-FFF2-40B4-BE49-F238E27FC236}">
                <a16:creationId xmlns:a16="http://schemas.microsoft.com/office/drawing/2014/main" id="{8FA30DB5-3B39-46E0-901C-C4F6145E0177}"/>
              </a:ext>
            </a:extLst>
          </p:cNvPr>
          <p:cNvSpPr/>
          <p:nvPr/>
        </p:nvSpPr>
        <p:spPr>
          <a:xfrm>
            <a:off x="5938718" y="4150858"/>
            <a:ext cx="2796580" cy="6152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r">
              <a:lnSpc>
                <a:spcPts val="1350"/>
              </a:lnSpc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ea"/>
                <a:cs typeface="华文黑体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ea"/>
                <a:cs typeface="华文黑体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7829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itds1-3">
            <a:extLst>
              <a:ext uri="{FF2B5EF4-FFF2-40B4-BE49-F238E27FC236}">
                <a16:creationId xmlns:a16="http://schemas.microsoft.com/office/drawing/2014/main" id="{F6E35C74-DA89-4781-AF7F-C4076E1F8E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838290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存在的突出问题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AF1EDC-229D-41A9-A596-EEDC0391FF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BCE0645-47B6-4298-91D1-3E2EB5B519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E813A5A-3882-4D5B-9E38-67667087788B}"/>
              </a:ext>
            </a:extLst>
          </p:cNvPr>
          <p:cNvGrpSpPr/>
          <p:nvPr/>
        </p:nvGrpSpPr>
        <p:grpSpPr>
          <a:xfrm>
            <a:off x="2127395" y="1430045"/>
            <a:ext cx="7912818" cy="4243382"/>
            <a:chOff x="1712117" y="1473588"/>
            <a:chExt cx="5684959" cy="3048655"/>
          </a:xfrm>
        </p:grpSpPr>
        <p:sp>
          <p:nvSpPr>
            <p:cNvPr id="7" name="_13">
              <a:extLst>
                <a:ext uri="{FF2B5EF4-FFF2-40B4-BE49-F238E27FC236}">
                  <a16:creationId xmlns:a16="http://schemas.microsoft.com/office/drawing/2014/main" id="{30B26B18-AD99-4372-8CAC-3690381007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3412" y="1532785"/>
              <a:ext cx="193664" cy="260828"/>
            </a:xfrm>
            <a:custGeom>
              <a:avLst/>
              <a:gdLst>
                <a:gd name="T0" fmla="*/ 47 w 65"/>
                <a:gd name="T1" fmla="*/ 6 h 87"/>
                <a:gd name="T2" fmla="*/ 53 w 65"/>
                <a:gd name="T3" fmla="*/ 40 h 87"/>
                <a:gd name="T4" fmla="*/ 47 w 65"/>
                <a:gd name="T5" fmla="*/ 55 h 87"/>
                <a:gd name="T6" fmla="*/ 17 w 65"/>
                <a:gd name="T7" fmla="*/ 55 h 87"/>
                <a:gd name="T8" fmla="*/ 11 w 65"/>
                <a:gd name="T9" fmla="*/ 40 h 87"/>
                <a:gd name="T10" fmla="*/ 17 w 65"/>
                <a:gd name="T11" fmla="*/ 6 h 87"/>
                <a:gd name="T12" fmla="*/ 18 w 65"/>
                <a:gd name="T13" fmla="*/ 28 h 87"/>
                <a:gd name="T14" fmla="*/ 47 w 65"/>
                <a:gd name="T15" fmla="*/ 28 h 87"/>
                <a:gd name="T16" fmla="*/ 42 w 65"/>
                <a:gd name="T17" fmla="*/ 11 h 87"/>
                <a:gd name="T18" fmla="*/ 22 w 65"/>
                <a:gd name="T19" fmla="*/ 11 h 87"/>
                <a:gd name="T20" fmla="*/ 18 w 65"/>
                <a:gd name="T21" fmla="*/ 28 h 87"/>
                <a:gd name="T22" fmla="*/ 47 w 65"/>
                <a:gd name="T23" fmla="*/ 32 h 87"/>
                <a:gd name="T24" fmla="*/ 18 w 65"/>
                <a:gd name="T25" fmla="*/ 40 h 87"/>
                <a:gd name="T26" fmla="*/ 22 w 65"/>
                <a:gd name="T27" fmla="*/ 50 h 87"/>
                <a:gd name="T28" fmla="*/ 42 w 65"/>
                <a:gd name="T29" fmla="*/ 50 h 87"/>
                <a:gd name="T30" fmla="*/ 47 w 65"/>
                <a:gd name="T31" fmla="*/ 32 h 87"/>
                <a:gd name="T32" fmla="*/ 12 w 65"/>
                <a:gd name="T33" fmla="*/ 87 h 87"/>
                <a:gd name="T34" fmla="*/ 32 w 65"/>
                <a:gd name="T35" fmla="*/ 87 h 87"/>
                <a:gd name="T36" fmla="*/ 52 w 65"/>
                <a:gd name="T37" fmla="*/ 87 h 87"/>
                <a:gd name="T38" fmla="*/ 52 w 65"/>
                <a:gd name="T39" fmla="*/ 80 h 87"/>
                <a:gd name="T40" fmla="*/ 35 w 65"/>
                <a:gd name="T41" fmla="*/ 72 h 87"/>
                <a:gd name="T42" fmla="*/ 62 w 65"/>
                <a:gd name="T43" fmla="*/ 52 h 87"/>
                <a:gd name="T44" fmla="*/ 65 w 65"/>
                <a:gd name="T45" fmla="*/ 30 h 87"/>
                <a:gd name="T46" fmla="*/ 58 w 65"/>
                <a:gd name="T47" fmla="*/ 30 h 87"/>
                <a:gd name="T48" fmla="*/ 56 w 65"/>
                <a:gd name="T49" fmla="*/ 50 h 87"/>
                <a:gd name="T50" fmla="*/ 32 w 65"/>
                <a:gd name="T51" fmla="*/ 66 h 87"/>
                <a:gd name="T52" fmla="*/ 14 w 65"/>
                <a:gd name="T53" fmla="*/ 58 h 87"/>
                <a:gd name="T54" fmla="*/ 6 w 65"/>
                <a:gd name="T55" fmla="*/ 40 h 87"/>
                <a:gd name="T56" fmla="*/ 3 w 65"/>
                <a:gd name="T57" fmla="*/ 27 h 87"/>
                <a:gd name="T58" fmla="*/ 0 w 65"/>
                <a:gd name="T59" fmla="*/ 40 h 87"/>
                <a:gd name="T60" fmla="*/ 9 w 65"/>
                <a:gd name="T61" fmla="*/ 63 h 87"/>
                <a:gd name="T62" fmla="*/ 29 w 65"/>
                <a:gd name="T63" fmla="*/ 72 h 87"/>
                <a:gd name="T64" fmla="*/ 12 w 65"/>
                <a:gd name="T65" fmla="*/ 80 h 87"/>
                <a:gd name="T66" fmla="*/ 12 w 65"/>
                <a:gd name="T6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87">
                  <a:moveTo>
                    <a:pt x="32" y="0"/>
                  </a:moveTo>
                  <a:cubicBezTo>
                    <a:pt x="38" y="0"/>
                    <a:pt x="43" y="2"/>
                    <a:pt x="47" y="6"/>
                  </a:cubicBezTo>
                  <a:cubicBezTo>
                    <a:pt x="51" y="10"/>
                    <a:pt x="53" y="15"/>
                    <a:pt x="53" y="2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6"/>
                    <a:pt x="51" y="51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3" y="59"/>
                    <a:pt x="38" y="61"/>
                    <a:pt x="32" y="61"/>
                  </a:cubicBezTo>
                  <a:cubicBezTo>
                    <a:pt x="26" y="61"/>
                    <a:pt x="21" y="59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3" y="51"/>
                    <a:pt x="11" y="46"/>
                    <a:pt x="11" y="4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5"/>
                    <a:pt x="13" y="10"/>
                    <a:pt x="17" y="6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17"/>
                    <a:pt x="45" y="13"/>
                    <a:pt x="42" y="11"/>
                  </a:cubicBezTo>
                  <a:cubicBezTo>
                    <a:pt x="40" y="8"/>
                    <a:pt x="36" y="6"/>
                    <a:pt x="32" y="6"/>
                  </a:cubicBezTo>
                  <a:cubicBezTo>
                    <a:pt x="28" y="6"/>
                    <a:pt x="25" y="8"/>
                    <a:pt x="22" y="11"/>
                  </a:cubicBezTo>
                  <a:cubicBezTo>
                    <a:pt x="19" y="13"/>
                    <a:pt x="18" y="17"/>
                    <a:pt x="18" y="21"/>
                  </a:cubicBezTo>
                  <a:cubicBezTo>
                    <a:pt x="18" y="28"/>
                    <a:pt x="18" y="28"/>
                    <a:pt x="18" y="28"/>
                  </a:cubicBezTo>
                  <a:close/>
                  <a:moveTo>
                    <a:pt x="47" y="32"/>
                  </a:moveTo>
                  <a:cubicBezTo>
                    <a:pt x="47" y="32"/>
                    <a:pt x="47" y="32"/>
                    <a:pt x="47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4"/>
                    <a:pt x="19" y="47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5" y="53"/>
                    <a:pt x="28" y="54"/>
                    <a:pt x="32" y="54"/>
                  </a:cubicBezTo>
                  <a:cubicBezTo>
                    <a:pt x="36" y="54"/>
                    <a:pt x="40" y="53"/>
                    <a:pt x="42" y="50"/>
                  </a:cubicBezTo>
                  <a:cubicBezTo>
                    <a:pt x="45" y="48"/>
                    <a:pt x="47" y="44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lose/>
                  <a:moveTo>
                    <a:pt x="12" y="87"/>
                  </a:moveTo>
                  <a:cubicBezTo>
                    <a:pt x="12" y="87"/>
                    <a:pt x="12" y="87"/>
                    <a:pt x="12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4" y="87"/>
                    <a:pt x="55" y="86"/>
                    <a:pt x="55" y="84"/>
                  </a:cubicBezTo>
                  <a:cubicBezTo>
                    <a:pt x="55" y="82"/>
                    <a:pt x="54" y="80"/>
                    <a:pt x="52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43" y="71"/>
                    <a:pt x="50" y="68"/>
                    <a:pt x="55" y="63"/>
                  </a:cubicBezTo>
                  <a:cubicBezTo>
                    <a:pt x="58" y="60"/>
                    <a:pt x="60" y="56"/>
                    <a:pt x="62" y="52"/>
                  </a:cubicBezTo>
                  <a:cubicBezTo>
                    <a:pt x="64" y="49"/>
                    <a:pt x="65" y="44"/>
                    <a:pt x="65" y="4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8"/>
                    <a:pt x="63" y="27"/>
                    <a:pt x="61" y="27"/>
                  </a:cubicBezTo>
                  <a:cubicBezTo>
                    <a:pt x="59" y="27"/>
                    <a:pt x="58" y="28"/>
                    <a:pt x="58" y="3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7" y="47"/>
                    <a:pt x="56" y="50"/>
                  </a:cubicBezTo>
                  <a:cubicBezTo>
                    <a:pt x="55" y="53"/>
                    <a:pt x="53" y="56"/>
                    <a:pt x="50" y="58"/>
                  </a:cubicBezTo>
                  <a:cubicBezTo>
                    <a:pt x="46" y="63"/>
                    <a:pt x="39" y="66"/>
                    <a:pt x="32" y="66"/>
                  </a:cubicBezTo>
                  <a:cubicBezTo>
                    <a:pt x="29" y="66"/>
                    <a:pt x="25" y="65"/>
                    <a:pt x="22" y="64"/>
                  </a:cubicBezTo>
                  <a:cubicBezTo>
                    <a:pt x="19" y="62"/>
                    <a:pt x="16" y="61"/>
                    <a:pt x="14" y="58"/>
                  </a:cubicBezTo>
                  <a:cubicBezTo>
                    <a:pt x="12" y="56"/>
                    <a:pt x="10" y="53"/>
                    <a:pt x="8" y="50"/>
                  </a:cubicBezTo>
                  <a:cubicBezTo>
                    <a:pt x="7" y="47"/>
                    <a:pt x="6" y="43"/>
                    <a:pt x="6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8"/>
                    <a:pt x="5" y="27"/>
                    <a:pt x="3" y="27"/>
                  </a:cubicBezTo>
                  <a:cubicBezTo>
                    <a:pt x="1" y="27"/>
                    <a:pt x="0" y="28"/>
                    <a:pt x="0" y="3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1" y="49"/>
                    <a:pt x="2" y="52"/>
                  </a:cubicBezTo>
                  <a:cubicBezTo>
                    <a:pt x="4" y="56"/>
                    <a:pt x="6" y="60"/>
                    <a:pt x="9" y="63"/>
                  </a:cubicBezTo>
                  <a:cubicBezTo>
                    <a:pt x="12" y="66"/>
                    <a:pt x="16" y="68"/>
                    <a:pt x="20" y="70"/>
                  </a:cubicBezTo>
                  <a:cubicBezTo>
                    <a:pt x="23" y="71"/>
                    <a:pt x="26" y="72"/>
                    <a:pt x="29" y="72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0" y="80"/>
                    <a:pt x="9" y="82"/>
                    <a:pt x="9" y="84"/>
                  </a:cubicBezTo>
                  <a:cubicBezTo>
                    <a:pt x="9" y="86"/>
                    <a:pt x="10" y="87"/>
                    <a:pt x="12" y="8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" name="_14">
              <a:extLst>
                <a:ext uri="{FF2B5EF4-FFF2-40B4-BE49-F238E27FC236}">
                  <a16:creationId xmlns:a16="http://schemas.microsoft.com/office/drawing/2014/main" id="{B3C79FFD-20A2-4E04-9F09-8B0E220301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8017" y="3368330"/>
              <a:ext cx="259484" cy="212714"/>
            </a:xfrm>
            <a:custGeom>
              <a:avLst/>
              <a:gdLst>
                <a:gd name="T0" fmla="*/ 76 w 87"/>
                <a:gd name="T1" fmla="*/ 27 h 71"/>
                <a:gd name="T2" fmla="*/ 69 w 87"/>
                <a:gd name="T3" fmla="*/ 27 h 71"/>
                <a:gd name="T4" fmla="*/ 21 w 87"/>
                <a:gd name="T5" fmla="*/ 11 h 71"/>
                <a:gd name="T6" fmla="*/ 10 w 87"/>
                <a:gd name="T7" fmla="*/ 11 h 71"/>
                <a:gd name="T8" fmla="*/ 20 w 87"/>
                <a:gd name="T9" fmla="*/ 12 h 71"/>
                <a:gd name="T10" fmla="*/ 6 w 87"/>
                <a:gd name="T11" fmla="*/ 12 h 71"/>
                <a:gd name="T12" fmla="*/ 6 w 87"/>
                <a:gd name="T13" fmla="*/ 9 h 71"/>
                <a:gd name="T14" fmla="*/ 8 w 87"/>
                <a:gd name="T15" fmla="*/ 7 h 71"/>
                <a:gd name="T16" fmla="*/ 24 w 87"/>
                <a:gd name="T17" fmla="*/ 2 h 71"/>
                <a:gd name="T18" fmla="*/ 60 w 87"/>
                <a:gd name="T19" fmla="*/ 0 h 71"/>
                <a:gd name="T20" fmla="*/ 67 w 87"/>
                <a:gd name="T21" fmla="*/ 12 h 71"/>
                <a:gd name="T22" fmla="*/ 87 w 87"/>
                <a:gd name="T23" fmla="*/ 16 h 71"/>
                <a:gd name="T24" fmla="*/ 87 w 87"/>
                <a:gd name="T25" fmla="*/ 68 h 71"/>
                <a:gd name="T26" fmla="*/ 84 w 87"/>
                <a:gd name="T27" fmla="*/ 71 h 71"/>
                <a:gd name="T28" fmla="*/ 0 w 87"/>
                <a:gd name="T29" fmla="*/ 68 h 71"/>
                <a:gd name="T30" fmla="*/ 0 w 87"/>
                <a:gd name="T31" fmla="*/ 16 h 71"/>
                <a:gd name="T32" fmla="*/ 3 w 87"/>
                <a:gd name="T33" fmla="*/ 12 h 71"/>
                <a:gd name="T34" fmla="*/ 44 w 87"/>
                <a:gd name="T35" fmla="*/ 26 h 71"/>
                <a:gd name="T36" fmla="*/ 52 w 87"/>
                <a:gd name="T37" fmla="*/ 29 h 71"/>
                <a:gd name="T38" fmla="*/ 44 w 87"/>
                <a:gd name="T39" fmla="*/ 48 h 71"/>
                <a:gd name="T40" fmla="*/ 44 w 87"/>
                <a:gd name="T41" fmla="*/ 26 h 71"/>
                <a:gd name="T42" fmla="*/ 49 w 87"/>
                <a:gd name="T43" fmla="*/ 32 h 71"/>
                <a:gd name="T44" fmla="*/ 36 w 87"/>
                <a:gd name="T45" fmla="*/ 37 h 71"/>
                <a:gd name="T46" fmla="*/ 51 w 87"/>
                <a:gd name="T47" fmla="*/ 37 h 71"/>
                <a:gd name="T48" fmla="*/ 49 w 87"/>
                <a:gd name="T49" fmla="*/ 32 h 71"/>
                <a:gd name="T50" fmla="*/ 23 w 87"/>
                <a:gd name="T51" fmla="*/ 19 h 71"/>
                <a:gd name="T52" fmla="*/ 7 w 87"/>
                <a:gd name="T53" fmla="*/ 64 h 71"/>
                <a:gd name="T54" fmla="*/ 81 w 87"/>
                <a:gd name="T55" fmla="*/ 19 h 71"/>
                <a:gd name="T56" fmla="*/ 65 w 87"/>
                <a:gd name="T57" fmla="*/ 19 h 71"/>
                <a:gd name="T58" fmla="*/ 58 w 87"/>
                <a:gd name="T59" fmla="*/ 7 h 71"/>
                <a:gd name="T60" fmla="*/ 26 w 87"/>
                <a:gd name="T61" fmla="*/ 17 h 71"/>
                <a:gd name="T62" fmla="*/ 44 w 87"/>
                <a:gd name="T63" fmla="*/ 14 h 71"/>
                <a:gd name="T64" fmla="*/ 67 w 87"/>
                <a:gd name="T65" fmla="*/ 37 h 71"/>
                <a:gd name="T66" fmla="*/ 20 w 87"/>
                <a:gd name="T67" fmla="*/ 37 h 71"/>
                <a:gd name="T68" fmla="*/ 44 w 87"/>
                <a:gd name="T69" fmla="*/ 21 h 71"/>
                <a:gd name="T70" fmla="*/ 27 w 87"/>
                <a:gd name="T71" fmla="*/ 37 h 71"/>
                <a:gd name="T72" fmla="*/ 60 w 87"/>
                <a:gd name="T73" fmla="*/ 3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" h="71">
                  <a:moveTo>
                    <a:pt x="72" y="24"/>
                  </a:moveTo>
                  <a:cubicBezTo>
                    <a:pt x="74" y="24"/>
                    <a:pt x="76" y="25"/>
                    <a:pt x="76" y="27"/>
                  </a:cubicBezTo>
                  <a:cubicBezTo>
                    <a:pt x="76" y="28"/>
                    <a:pt x="74" y="30"/>
                    <a:pt x="72" y="30"/>
                  </a:cubicBezTo>
                  <a:cubicBezTo>
                    <a:pt x="71" y="30"/>
                    <a:pt x="69" y="28"/>
                    <a:pt x="69" y="27"/>
                  </a:cubicBezTo>
                  <a:cubicBezTo>
                    <a:pt x="69" y="25"/>
                    <a:pt x="71" y="24"/>
                    <a:pt x="72" y="24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lose/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7"/>
                    <a:pt x="8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3" y="1"/>
                    <a:pt x="63" y="3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7" y="14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6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1" y="71"/>
                    <a:pt x="0" y="69"/>
                    <a:pt x="0" y="6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1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44" y="26"/>
                  </a:moveTo>
                  <a:cubicBezTo>
                    <a:pt x="44" y="26"/>
                    <a:pt x="44" y="26"/>
                    <a:pt x="44" y="26"/>
                  </a:cubicBezTo>
                  <a:cubicBezTo>
                    <a:pt x="47" y="26"/>
                    <a:pt x="50" y="27"/>
                    <a:pt x="52" y="29"/>
                  </a:cubicBezTo>
                  <a:cubicBezTo>
                    <a:pt x="54" y="31"/>
                    <a:pt x="55" y="34"/>
                    <a:pt x="55" y="37"/>
                  </a:cubicBezTo>
                  <a:cubicBezTo>
                    <a:pt x="55" y="43"/>
                    <a:pt x="50" y="48"/>
                    <a:pt x="44" y="48"/>
                  </a:cubicBezTo>
                  <a:cubicBezTo>
                    <a:pt x="37" y="48"/>
                    <a:pt x="32" y="43"/>
                    <a:pt x="32" y="37"/>
                  </a:cubicBezTo>
                  <a:cubicBezTo>
                    <a:pt x="32" y="31"/>
                    <a:pt x="37" y="26"/>
                    <a:pt x="44" y="26"/>
                  </a:cubicBezTo>
                  <a:close/>
                  <a:moveTo>
                    <a:pt x="49" y="32"/>
                  </a:moveTo>
                  <a:cubicBezTo>
                    <a:pt x="49" y="32"/>
                    <a:pt x="49" y="32"/>
                    <a:pt x="49" y="32"/>
                  </a:cubicBezTo>
                  <a:cubicBezTo>
                    <a:pt x="48" y="31"/>
                    <a:pt x="46" y="30"/>
                    <a:pt x="44" y="30"/>
                  </a:cubicBezTo>
                  <a:cubicBezTo>
                    <a:pt x="40" y="30"/>
                    <a:pt x="36" y="33"/>
                    <a:pt x="36" y="37"/>
                  </a:cubicBezTo>
                  <a:cubicBezTo>
                    <a:pt x="36" y="41"/>
                    <a:pt x="40" y="44"/>
                    <a:pt x="44" y="44"/>
                  </a:cubicBezTo>
                  <a:cubicBezTo>
                    <a:pt x="48" y="44"/>
                    <a:pt x="51" y="41"/>
                    <a:pt x="51" y="37"/>
                  </a:cubicBezTo>
                  <a:cubicBezTo>
                    <a:pt x="51" y="35"/>
                    <a:pt x="50" y="33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3" y="19"/>
                    <a:pt x="62" y="18"/>
                    <a:pt x="6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4" y="19"/>
                    <a:pt x="23" y="19"/>
                  </a:cubicBezTo>
                  <a:close/>
                  <a:moveTo>
                    <a:pt x="44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56" y="14"/>
                    <a:pt x="67" y="24"/>
                    <a:pt x="67" y="37"/>
                  </a:cubicBezTo>
                  <a:cubicBezTo>
                    <a:pt x="67" y="50"/>
                    <a:pt x="56" y="60"/>
                    <a:pt x="44" y="60"/>
                  </a:cubicBezTo>
                  <a:cubicBezTo>
                    <a:pt x="31" y="60"/>
                    <a:pt x="20" y="50"/>
                    <a:pt x="20" y="37"/>
                  </a:cubicBezTo>
                  <a:cubicBezTo>
                    <a:pt x="20" y="24"/>
                    <a:pt x="31" y="14"/>
                    <a:pt x="44" y="14"/>
                  </a:cubicBezTo>
                  <a:close/>
                  <a:moveTo>
                    <a:pt x="44" y="21"/>
                  </a:moveTo>
                  <a:cubicBezTo>
                    <a:pt x="44" y="21"/>
                    <a:pt x="44" y="21"/>
                    <a:pt x="44" y="21"/>
                  </a:cubicBezTo>
                  <a:cubicBezTo>
                    <a:pt x="35" y="21"/>
                    <a:pt x="27" y="28"/>
                    <a:pt x="27" y="37"/>
                  </a:cubicBezTo>
                  <a:cubicBezTo>
                    <a:pt x="27" y="46"/>
                    <a:pt x="35" y="54"/>
                    <a:pt x="44" y="54"/>
                  </a:cubicBezTo>
                  <a:cubicBezTo>
                    <a:pt x="53" y="54"/>
                    <a:pt x="60" y="46"/>
                    <a:pt x="60" y="37"/>
                  </a:cubicBezTo>
                  <a:cubicBezTo>
                    <a:pt x="60" y="28"/>
                    <a:pt x="53" y="21"/>
                    <a:pt x="44" y="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" name="_15">
              <a:extLst>
                <a:ext uri="{FF2B5EF4-FFF2-40B4-BE49-F238E27FC236}">
                  <a16:creationId xmlns:a16="http://schemas.microsoft.com/office/drawing/2014/main" id="{600434DA-E08B-446B-91C6-F967AD5620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2958" y="3348071"/>
              <a:ext cx="311381" cy="253232"/>
            </a:xfrm>
            <a:custGeom>
              <a:avLst/>
              <a:gdLst>
                <a:gd name="T0" fmla="*/ 80 w 104"/>
                <a:gd name="T1" fmla="*/ 19 h 85"/>
                <a:gd name="T2" fmla="*/ 93 w 104"/>
                <a:gd name="T3" fmla="*/ 50 h 85"/>
                <a:gd name="T4" fmla="*/ 104 w 104"/>
                <a:gd name="T5" fmla="*/ 68 h 85"/>
                <a:gd name="T6" fmla="*/ 98 w 104"/>
                <a:gd name="T7" fmla="*/ 80 h 85"/>
                <a:gd name="T8" fmla="*/ 94 w 104"/>
                <a:gd name="T9" fmla="*/ 82 h 85"/>
                <a:gd name="T10" fmla="*/ 13 w 104"/>
                <a:gd name="T11" fmla="*/ 85 h 85"/>
                <a:gd name="T12" fmla="*/ 10 w 104"/>
                <a:gd name="T13" fmla="*/ 80 h 85"/>
                <a:gd name="T14" fmla="*/ 1 w 104"/>
                <a:gd name="T15" fmla="*/ 78 h 85"/>
                <a:gd name="T16" fmla="*/ 1 w 104"/>
                <a:gd name="T17" fmla="*/ 60 h 85"/>
                <a:gd name="T18" fmla="*/ 5 w 104"/>
                <a:gd name="T19" fmla="*/ 37 h 85"/>
                <a:gd name="T20" fmla="*/ 29 w 104"/>
                <a:gd name="T21" fmla="*/ 20 h 85"/>
                <a:gd name="T22" fmla="*/ 62 w 104"/>
                <a:gd name="T23" fmla="*/ 78 h 85"/>
                <a:gd name="T24" fmla="*/ 62 w 104"/>
                <a:gd name="T25" fmla="*/ 75 h 85"/>
                <a:gd name="T26" fmla="*/ 66 w 104"/>
                <a:gd name="T27" fmla="*/ 63 h 85"/>
                <a:gd name="T28" fmla="*/ 75 w 104"/>
                <a:gd name="T29" fmla="*/ 71 h 85"/>
                <a:gd name="T30" fmla="*/ 74 w 104"/>
                <a:gd name="T31" fmla="*/ 57 h 85"/>
                <a:gd name="T32" fmla="*/ 72 w 104"/>
                <a:gd name="T33" fmla="*/ 53 h 85"/>
                <a:gd name="T34" fmla="*/ 71 w 104"/>
                <a:gd name="T35" fmla="*/ 53 h 85"/>
                <a:gd name="T36" fmla="*/ 70 w 104"/>
                <a:gd name="T37" fmla="*/ 51 h 85"/>
                <a:gd name="T38" fmla="*/ 41 w 104"/>
                <a:gd name="T39" fmla="*/ 44 h 85"/>
                <a:gd name="T40" fmla="*/ 32 w 104"/>
                <a:gd name="T41" fmla="*/ 53 h 85"/>
                <a:gd name="T42" fmla="*/ 32 w 104"/>
                <a:gd name="T43" fmla="*/ 53 h 85"/>
                <a:gd name="T44" fmla="*/ 29 w 104"/>
                <a:gd name="T45" fmla="*/ 64 h 85"/>
                <a:gd name="T46" fmla="*/ 37 w 104"/>
                <a:gd name="T47" fmla="*/ 72 h 85"/>
                <a:gd name="T48" fmla="*/ 41 w 104"/>
                <a:gd name="T49" fmla="*/ 63 h 85"/>
                <a:gd name="T50" fmla="*/ 41 w 104"/>
                <a:gd name="T51" fmla="*/ 75 h 85"/>
                <a:gd name="T52" fmla="*/ 52 w 104"/>
                <a:gd name="T53" fmla="*/ 40 h 85"/>
                <a:gd name="T54" fmla="*/ 52 w 104"/>
                <a:gd name="T55" fmla="*/ 7 h 85"/>
                <a:gd name="T56" fmla="*/ 17 w 104"/>
                <a:gd name="T57" fmla="*/ 78 h 85"/>
                <a:gd name="T58" fmla="*/ 23 w 104"/>
                <a:gd name="T59" fmla="*/ 76 h 85"/>
                <a:gd name="T60" fmla="*/ 23 w 104"/>
                <a:gd name="T61" fmla="*/ 56 h 85"/>
                <a:gd name="T62" fmla="*/ 8 w 104"/>
                <a:gd name="T63" fmla="*/ 63 h 85"/>
                <a:gd name="T64" fmla="*/ 7 w 104"/>
                <a:gd name="T65" fmla="*/ 73 h 85"/>
                <a:gd name="T66" fmla="*/ 15 w 104"/>
                <a:gd name="T67" fmla="*/ 65 h 85"/>
                <a:gd name="T68" fmla="*/ 29 w 104"/>
                <a:gd name="T69" fmla="*/ 27 h 85"/>
                <a:gd name="T70" fmla="*/ 24 w 104"/>
                <a:gd name="T71" fmla="*/ 25 h 85"/>
                <a:gd name="T72" fmla="*/ 15 w 104"/>
                <a:gd name="T73" fmla="*/ 45 h 85"/>
                <a:gd name="T74" fmla="*/ 26 w 104"/>
                <a:gd name="T75" fmla="*/ 49 h 85"/>
                <a:gd name="T76" fmla="*/ 36 w 104"/>
                <a:gd name="T77" fmla="*/ 40 h 85"/>
                <a:gd name="T78" fmla="*/ 35 w 104"/>
                <a:gd name="T79" fmla="*/ 39 h 85"/>
                <a:gd name="T80" fmla="*/ 29 w 104"/>
                <a:gd name="T81" fmla="*/ 27 h 85"/>
                <a:gd name="T82" fmla="*/ 87 w 104"/>
                <a:gd name="T83" fmla="*/ 78 h 85"/>
                <a:gd name="T84" fmla="*/ 89 w 104"/>
                <a:gd name="T85" fmla="*/ 65 h 85"/>
                <a:gd name="T86" fmla="*/ 97 w 104"/>
                <a:gd name="T87" fmla="*/ 73 h 85"/>
                <a:gd name="T88" fmla="*/ 96 w 104"/>
                <a:gd name="T89" fmla="*/ 63 h 85"/>
                <a:gd name="T90" fmla="*/ 88 w 104"/>
                <a:gd name="T91" fmla="*/ 54 h 85"/>
                <a:gd name="T92" fmla="*/ 82 w 104"/>
                <a:gd name="T93" fmla="*/ 71 h 85"/>
                <a:gd name="T94" fmla="*/ 87 w 104"/>
                <a:gd name="T95" fmla="*/ 78 h 85"/>
                <a:gd name="T96" fmla="*/ 75 w 104"/>
                <a:gd name="T97" fmla="*/ 27 h 85"/>
                <a:gd name="T98" fmla="*/ 75 w 104"/>
                <a:gd name="T99" fmla="*/ 27 h 85"/>
                <a:gd name="T100" fmla="*/ 68 w 104"/>
                <a:gd name="T101" fmla="*/ 39 h 85"/>
                <a:gd name="T102" fmla="*/ 74 w 104"/>
                <a:gd name="T103" fmla="*/ 46 h 85"/>
                <a:gd name="T104" fmla="*/ 78 w 104"/>
                <a:gd name="T105" fmla="*/ 49 h 85"/>
                <a:gd name="T106" fmla="*/ 88 w 104"/>
                <a:gd name="T107" fmla="*/ 45 h 85"/>
                <a:gd name="T108" fmla="*/ 80 w 104"/>
                <a:gd name="T109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85">
                  <a:moveTo>
                    <a:pt x="52" y="0"/>
                  </a:moveTo>
                  <a:cubicBezTo>
                    <a:pt x="63" y="0"/>
                    <a:pt x="73" y="8"/>
                    <a:pt x="75" y="20"/>
                  </a:cubicBezTo>
                  <a:cubicBezTo>
                    <a:pt x="76" y="19"/>
                    <a:pt x="78" y="19"/>
                    <a:pt x="80" y="19"/>
                  </a:cubicBezTo>
                  <a:cubicBezTo>
                    <a:pt x="85" y="19"/>
                    <a:pt x="90" y="21"/>
                    <a:pt x="93" y="24"/>
                  </a:cubicBezTo>
                  <a:cubicBezTo>
                    <a:pt x="96" y="27"/>
                    <a:pt x="98" y="32"/>
                    <a:pt x="98" y="37"/>
                  </a:cubicBezTo>
                  <a:cubicBezTo>
                    <a:pt x="98" y="42"/>
                    <a:pt x="97" y="46"/>
                    <a:pt x="93" y="50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100" y="56"/>
                    <a:pt x="101" y="58"/>
                    <a:pt x="102" y="60"/>
                  </a:cubicBezTo>
                  <a:cubicBezTo>
                    <a:pt x="103" y="63"/>
                    <a:pt x="104" y="65"/>
                    <a:pt x="104" y="68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3" y="77"/>
                    <a:pt x="102" y="78"/>
                  </a:cubicBezTo>
                  <a:cubicBezTo>
                    <a:pt x="102" y="79"/>
                    <a:pt x="100" y="80"/>
                    <a:pt x="98" y="80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4"/>
                    <a:pt x="92" y="85"/>
                    <a:pt x="90" y="85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1" y="85"/>
                    <a:pt x="10" y="84"/>
                    <a:pt x="10" y="82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3" y="80"/>
                    <a:pt x="2" y="79"/>
                    <a:pt x="1" y="78"/>
                  </a:cubicBezTo>
                  <a:cubicBezTo>
                    <a:pt x="0" y="77"/>
                    <a:pt x="0" y="75"/>
                    <a:pt x="0" y="7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5"/>
                    <a:pt x="0" y="63"/>
                    <a:pt x="1" y="60"/>
                  </a:cubicBezTo>
                  <a:cubicBezTo>
                    <a:pt x="2" y="58"/>
                    <a:pt x="4" y="56"/>
                    <a:pt x="6" y="54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7" y="46"/>
                    <a:pt x="5" y="42"/>
                    <a:pt x="5" y="37"/>
                  </a:cubicBezTo>
                  <a:cubicBezTo>
                    <a:pt x="5" y="32"/>
                    <a:pt x="7" y="27"/>
                    <a:pt x="11" y="24"/>
                  </a:cubicBezTo>
                  <a:cubicBezTo>
                    <a:pt x="14" y="21"/>
                    <a:pt x="19" y="19"/>
                    <a:pt x="24" y="19"/>
                  </a:cubicBezTo>
                  <a:cubicBezTo>
                    <a:pt x="25" y="19"/>
                    <a:pt x="27" y="19"/>
                    <a:pt x="29" y="20"/>
                  </a:cubicBezTo>
                  <a:cubicBezTo>
                    <a:pt x="31" y="8"/>
                    <a:pt x="40" y="0"/>
                    <a:pt x="52" y="0"/>
                  </a:cubicBezTo>
                  <a:close/>
                  <a:moveTo>
                    <a:pt x="62" y="78"/>
                  </a:moveTo>
                  <a:cubicBezTo>
                    <a:pt x="62" y="78"/>
                    <a:pt x="62" y="78"/>
                    <a:pt x="62" y="78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2"/>
                    <a:pt x="63" y="61"/>
                    <a:pt x="64" y="61"/>
                  </a:cubicBezTo>
                  <a:cubicBezTo>
                    <a:pt x="65" y="61"/>
                    <a:pt x="66" y="62"/>
                    <a:pt x="66" y="63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5" y="71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5" y="61"/>
                    <a:pt x="75" y="59"/>
                    <a:pt x="74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3" y="56"/>
                    <a:pt x="72" y="54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2"/>
                    <a:pt x="70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59" y="45"/>
                    <a:pt x="56" y="46"/>
                    <a:pt x="52" y="46"/>
                  </a:cubicBezTo>
                  <a:cubicBezTo>
                    <a:pt x="48" y="46"/>
                    <a:pt x="44" y="45"/>
                    <a:pt x="41" y="44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3" y="51"/>
                    <a:pt x="33" y="52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1" y="54"/>
                    <a:pt x="30" y="56"/>
                    <a:pt x="30" y="57"/>
                  </a:cubicBezTo>
                  <a:cubicBezTo>
                    <a:pt x="29" y="59"/>
                    <a:pt x="29" y="61"/>
                    <a:pt x="29" y="64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2"/>
                    <a:pt x="29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2"/>
                    <a:pt x="38" y="61"/>
                    <a:pt x="39" y="61"/>
                  </a:cubicBezTo>
                  <a:cubicBezTo>
                    <a:pt x="41" y="61"/>
                    <a:pt x="41" y="62"/>
                    <a:pt x="41" y="63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62" y="78"/>
                    <a:pt x="62" y="78"/>
                    <a:pt x="62" y="7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61" y="40"/>
                    <a:pt x="68" y="32"/>
                    <a:pt x="68" y="23"/>
                  </a:cubicBezTo>
                  <a:cubicBezTo>
                    <a:pt x="68" y="14"/>
                    <a:pt x="61" y="7"/>
                    <a:pt x="52" y="7"/>
                  </a:cubicBezTo>
                  <a:cubicBezTo>
                    <a:pt x="43" y="7"/>
                    <a:pt x="35" y="14"/>
                    <a:pt x="35" y="23"/>
                  </a:cubicBezTo>
                  <a:cubicBezTo>
                    <a:pt x="35" y="32"/>
                    <a:pt x="43" y="40"/>
                    <a:pt x="52" y="40"/>
                  </a:cubicBezTo>
                  <a:close/>
                  <a:moveTo>
                    <a:pt x="17" y="78"/>
                  </a:moveTo>
                  <a:cubicBezTo>
                    <a:pt x="17" y="78"/>
                    <a:pt x="17" y="78"/>
                    <a:pt x="17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5" y="78"/>
                    <a:pt x="24" y="77"/>
                    <a:pt x="23" y="76"/>
                  </a:cubicBezTo>
                  <a:cubicBezTo>
                    <a:pt x="22" y="75"/>
                    <a:pt x="22" y="73"/>
                    <a:pt x="22" y="71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1"/>
                    <a:pt x="22" y="58"/>
                    <a:pt x="23" y="56"/>
                  </a:cubicBezTo>
                  <a:cubicBezTo>
                    <a:pt x="21" y="55"/>
                    <a:pt x="18" y="55"/>
                    <a:pt x="16" y="54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9" y="60"/>
                    <a:pt x="8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5"/>
                    <a:pt x="7" y="66"/>
                    <a:pt x="7" y="68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6"/>
                    <a:pt x="13" y="65"/>
                    <a:pt x="15" y="65"/>
                  </a:cubicBezTo>
                  <a:cubicBezTo>
                    <a:pt x="16" y="65"/>
                    <a:pt x="17" y="66"/>
                    <a:pt x="17" y="67"/>
                  </a:cubicBezTo>
                  <a:cubicBezTo>
                    <a:pt x="17" y="78"/>
                    <a:pt x="17" y="78"/>
                    <a:pt x="17" y="78"/>
                  </a:cubicBezTo>
                  <a:close/>
                  <a:moveTo>
                    <a:pt x="29" y="27"/>
                  </a:moveTo>
                  <a:cubicBezTo>
                    <a:pt x="29" y="27"/>
                    <a:pt x="29" y="27"/>
                    <a:pt x="29" y="27"/>
                  </a:cubicBezTo>
                  <a:cubicBezTo>
                    <a:pt x="28" y="27"/>
                    <a:pt x="28" y="26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0" y="25"/>
                    <a:pt x="17" y="27"/>
                    <a:pt x="15" y="29"/>
                  </a:cubicBezTo>
                  <a:cubicBezTo>
                    <a:pt x="13" y="31"/>
                    <a:pt x="12" y="34"/>
                    <a:pt x="12" y="37"/>
                  </a:cubicBezTo>
                  <a:cubicBezTo>
                    <a:pt x="12" y="40"/>
                    <a:pt x="13" y="43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7" y="47"/>
                    <a:pt x="20" y="49"/>
                    <a:pt x="24" y="49"/>
                  </a:cubicBezTo>
                  <a:cubicBezTo>
                    <a:pt x="24" y="49"/>
                    <a:pt x="25" y="49"/>
                    <a:pt x="26" y="49"/>
                  </a:cubicBezTo>
                  <a:cubicBezTo>
                    <a:pt x="26" y="48"/>
                    <a:pt x="27" y="48"/>
                    <a:pt x="27" y="48"/>
                  </a:cubicBezTo>
                  <a:cubicBezTo>
                    <a:pt x="28" y="47"/>
                    <a:pt x="29" y="47"/>
                    <a:pt x="29" y="4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36"/>
                    <a:pt x="30" y="33"/>
                    <a:pt x="29" y="28"/>
                  </a:cubicBezTo>
                  <a:cubicBezTo>
                    <a:pt x="29" y="28"/>
                    <a:pt x="29" y="28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87" y="78"/>
                  </a:moveTo>
                  <a:cubicBezTo>
                    <a:pt x="87" y="78"/>
                    <a:pt x="87" y="78"/>
                    <a:pt x="87" y="78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6"/>
                    <a:pt x="88" y="65"/>
                    <a:pt x="89" y="65"/>
                  </a:cubicBezTo>
                  <a:cubicBezTo>
                    <a:pt x="90" y="65"/>
                    <a:pt x="91" y="66"/>
                    <a:pt x="91" y="67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6"/>
                    <a:pt x="97" y="65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5" y="61"/>
                    <a:pt x="94" y="60"/>
                    <a:pt x="93" y="59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6" y="55"/>
                    <a:pt x="83" y="55"/>
                    <a:pt x="80" y="56"/>
                  </a:cubicBezTo>
                  <a:cubicBezTo>
                    <a:pt x="81" y="58"/>
                    <a:pt x="82" y="61"/>
                    <a:pt x="82" y="64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73"/>
                    <a:pt x="81" y="75"/>
                    <a:pt x="80" y="76"/>
                  </a:cubicBezTo>
                  <a:cubicBezTo>
                    <a:pt x="80" y="77"/>
                    <a:pt x="79" y="78"/>
                    <a:pt x="77" y="78"/>
                  </a:cubicBezTo>
                  <a:cubicBezTo>
                    <a:pt x="87" y="78"/>
                    <a:pt x="87" y="78"/>
                    <a:pt x="87" y="78"/>
                  </a:cubicBezTo>
                  <a:close/>
                  <a:moveTo>
                    <a:pt x="75" y="27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4" y="32"/>
                    <a:pt x="71" y="36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5" y="47"/>
                    <a:pt x="76" y="47"/>
                    <a:pt x="76" y="48"/>
                  </a:cubicBezTo>
                  <a:cubicBezTo>
                    <a:pt x="77" y="48"/>
                    <a:pt x="77" y="48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9" y="49"/>
                    <a:pt x="80" y="49"/>
                  </a:cubicBezTo>
                  <a:cubicBezTo>
                    <a:pt x="83" y="49"/>
                    <a:pt x="86" y="47"/>
                    <a:pt x="88" y="45"/>
                  </a:cubicBezTo>
                  <a:cubicBezTo>
                    <a:pt x="90" y="43"/>
                    <a:pt x="92" y="40"/>
                    <a:pt x="92" y="37"/>
                  </a:cubicBezTo>
                  <a:cubicBezTo>
                    <a:pt x="92" y="34"/>
                    <a:pt x="90" y="31"/>
                    <a:pt x="88" y="29"/>
                  </a:cubicBezTo>
                  <a:cubicBezTo>
                    <a:pt x="86" y="27"/>
                    <a:pt x="83" y="25"/>
                    <a:pt x="80" y="25"/>
                  </a:cubicBezTo>
                  <a:cubicBezTo>
                    <a:pt x="79" y="25"/>
                    <a:pt x="78" y="26"/>
                    <a:pt x="77" y="26"/>
                  </a:cubicBezTo>
                  <a:cubicBezTo>
                    <a:pt x="76" y="26"/>
                    <a:pt x="75" y="27"/>
                    <a:pt x="75" y="2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1" name="_16">
              <a:extLst>
                <a:ext uri="{FF2B5EF4-FFF2-40B4-BE49-F238E27FC236}">
                  <a16:creationId xmlns:a16="http://schemas.microsoft.com/office/drawing/2014/main" id="{E3C28DA1-DF72-47F8-8491-AD3E60AB93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2117" y="1515058"/>
              <a:ext cx="263280" cy="296281"/>
            </a:xfrm>
            <a:custGeom>
              <a:avLst/>
              <a:gdLst>
                <a:gd name="T0" fmla="*/ 73 w 88"/>
                <a:gd name="T1" fmla="*/ 22 h 99"/>
                <a:gd name="T2" fmla="*/ 81 w 88"/>
                <a:gd name="T3" fmla="*/ 18 h 99"/>
                <a:gd name="T4" fmla="*/ 77 w 88"/>
                <a:gd name="T5" fmla="*/ 27 h 99"/>
                <a:gd name="T6" fmla="*/ 75 w 88"/>
                <a:gd name="T7" fmla="*/ 86 h 99"/>
                <a:gd name="T8" fmla="*/ 44 w 88"/>
                <a:gd name="T9" fmla="*/ 99 h 99"/>
                <a:gd name="T10" fmla="*/ 13 w 88"/>
                <a:gd name="T11" fmla="*/ 86 h 99"/>
                <a:gd name="T12" fmla="*/ 13 w 88"/>
                <a:gd name="T13" fmla="*/ 24 h 99"/>
                <a:gd name="T14" fmla="*/ 13 w 88"/>
                <a:gd name="T15" fmla="*/ 24 h 99"/>
                <a:gd name="T16" fmla="*/ 41 w 88"/>
                <a:gd name="T17" fmla="*/ 6 h 99"/>
                <a:gd name="T18" fmla="*/ 34 w 88"/>
                <a:gd name="T19" fmla="*/ 3 h 99"/>
                <a:gd name="T20" fmla="*/ 51 w 88"/>
                <a:gd name="T21" fmla="*/ 0 h 99"/>
                <a:gd name="T22" fmla="*/ 51 w 88"/>
                <a:gd name="T23" fmla="*/ 6 h 99"/>
                <a:gd name="T24" fmla="*/ 48 w 88"/>
                <a:gd name="T25" fmla="*/ 12 h 99"/>
                <a:gd name="T26" fmla="*/ 56 w 88"/>
                <a:gd name="T27" fmla="*/ 57 h 99"/>
                <a:gd name="T28" fmla="*/ 60 w 88"/>
                <a:gd name="T29" fmla="*/ 31 h 99"/>
                <a:gd name="T30" fmla="*/ 37 w 88"/>
                <a:gd name="T31" fmla="*/ 46 h 99"/>
                <a:gd name="T32" fmla="*/ 36 w 88"/>
                <a:gd name="T33" fmla="*/ 47 h 99"/>
                <a:gd name="T34" fmla="*/ 33 w 88"/>
                <a:gd name="T35" fmla="*/ 56 h 99"/>
                <a:gd name="T36" fmla="*/ 33 w 88"/>
                <a:gd name="T37" fmla="*/ 58 h 99"/>
                <a:gd name="T38" fmla="*/ 34 w 88"/>
                <a:gd name="T39" fmla="*/ 60 h 99"/>
                <a:gd name="T40" fmla="*/ 39 w 88"/>
                <a:gd name="T41" fmla="*/ 65 h 99"/>
                <a:gd name="T42" fmla="*/ 41 w 88"/>
                <a:gd name="T43" fmla="*/ 66 h 99"/>
                <a:gd name="T44" fmla="*/ 43 w 88"/>
                <a:gd name="T45" fmla="*/ 67 h 99"/>
                <a:gd name="T46" fmla="*/ 44 w 88"/>
                <a:gd name="T47" fmla="*/ 67 h 99"/>
                <a:gd name="T48" fmla="*/ 45 w 88"/>
                <a:gd name="T49" fmla="*/ 67 h 99"/>
                <a:gd name="T50" fmla="*/ 47 w 88"/>
                <a:gd name="T51" fmla="*/ 66 h 99"/>
                <a:gd name="T52" fmla="*/ 54 w 88"/>
                <a:gd name="T53" fmla="*/ 61 h 99"/>
                <a:gd name="T54" fmla="*/ 56 w 88"/>
                <a:gd name="T55" fmla="*/ 57 h 99"/>
                <a:gd name="T56" fmla="*/ 48 w 88"/>
                <a:gd name="T57" fmla="*/ 49 h 99"/>
                <a:gd name="T58" fmla="*/ 40 w 88"/>
                <a:gd name="T59" fmla="*/ 62 h 99"/>
                <a:gd name="T60" fmla="*/ 48 w 88"/>
                <a:gd name="T61" fmla="*/ 49 h 99"/>
                <a:gd name="T62" fmla="*/ 46 w 88"/>
                <a:gd name="T63" fmla="*/ 52 h 99"/>
                <a:gd name="T64" fmla="*/ 43 w 88"/>
                <a:gd name="T65" fmla="*/ 58 h 99"/>
                <a:gd name="T66" fmla="*/ 46 w 88"/>
                <a:gd name="T67" fmla="*/ 52 h 99"/>
                <a:gd name="T68" fmla="*/ 64 w 88"/>
                <a:gd name="T69" fmla="*/ 32 h 99"/>
                <a:gd name="T70" fmla="*/ 58 w 88"/>
                <a:gd name="T71" fmla="*/ 61 h 99"/>
                <a:gd name="T72" fmla="*/ 45 w 88"/>
                <a:gd name="T73" fmla="*/ 71 h 99"/>
                <a:gd name="T74" fmla="*/ 44 w 88"/>
                <a:gd name="T75" fmla="*/ 71 h 99"/>
                <a:gd name="T76" fmla="*/ 42 w 88"/>
                <a:gd name="T77" fmla="*/ 71 h 99"/>
                <a:gd name="T78" fmla="*/ 39 w 88"/>
                <a:gd name="T79" fmla="*/ 70 h 99"/>
                <a:gd name="T80" fmla="*/ 29 w 88"/>
                <a:gd name="T81" fmla="*/ 59 h 99"/>
                <a:gd name="T82" fmla="*/ 29 w 88"/>
                <a:gd name="T83" fmla="*/ 56 h 99"/>
                <a:gd name="T84" fmla="*/ 33 w 88"/>
                <a:gd name="T85" fmla="*/ 45 h 99"/>
                <a:gd name="T86" fmla="*/ 34 w 88"/>
                <a:gd name="T87" fmla="*/ 44 h 99"/>
                <a:gd name="T88" fmla="*/ 35 w 88"/>
                <a:gd name="T89" fmla="*/ 43 h 99"/>
                <a:gd name="T90" fmla="*/ 55 w 88"/>
                <a:gd name="T91" fmla="*/ 26 h 99"/>
                <a:gd name="T92" fmla="*/ 60 w 88"/>
                <a:gd name="T93" fmla="*/ 26 h 99"/>
                <a:gd name="T94" fmla="*/ 61 w 88"/>
                <a:gd name="T95" fmla="*/ 26 h 99"/>
                <a:gd name="T96" fmla="*/ 62 w 88"/>
                <a:gd name="T97" fmla="*/ 27 h 99"/>
                <a:gd name="T98" fmla="*/ 64 w 88"/>
                <a:gd name="T99" fmla="*/ 32 h 99"/>
                <a:gd name="T100" fmla="*/ 70 w 88"/>
                <a:gd name="T101" fmla="*/ 29 h 99"/>
                <a:gd name="T102" fmla="*/ 18 w 88"/>
                <a:gd name="T103" fmla="*/ 29 h 99"/>
                <a:gd name="T104" fmla="*/ 18 w 88"/>
                <a:gd name="T105" fmla="*/ 81 h 99"/>
                <a:gd name="T106" fmla="*/ 70 w 88"/>
                <a:gd name="T107" fmla="*/ 82 h 99"/>
                <a:gd name="T108" fmla="*/ 81 w 88"/>
                <a:gd name="T109" fmla="*/ 55 h 99"/>
                <a:gd name="T110" fmla="*/ 70 w 88"/>
                <a:gd name="T11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99">
                  <a:moveTo>
                    <a:pt x="48" y="12"/>
                  </a:moveTo>
                  <a:cubicBezTo>
                    <a:pt x="57" y="12"/>
                    <a:pt x="66" y="16"/>
                    <a:pt x="73" y="22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7"/>
                    <a:pt x="80" y="17"/>
                    <a:pt x="81" y="18"/>
                  </a:cubicBezTo>
                  <a:cubicBezTo>
                    <a:pt x="83" y="20"/>
                    <a:pt x="83" y="22"/>
                    <a:pt x="81" y="2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84" y="34"/>
                    <a:pt x="88" y="44"/>
                    <a:pt x="88" y="55"/>
                  </a:cubicBezTo>
                  <a:cubicBezTo>
                    <a:pt x="88" y="67"/>
                    <a:pt x="83" y="78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67" y="94"/>
                    <a:pt x="56" y="99"/>
                    <a:pt x="44" y="99"/>
                  </a:cubicBezTo>
                  <a:cubicBezTo>
                    <a:pt x="32" y="99"/>
                    <a:pt x="21" y="94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5" y="78"/>
                    <a:pt x="0" y="67"/>
                    <a:pt x="0" y="55"/>
                  </a:cubicBezTo>
                  <a:cubicBezTo>
                    <a:pt x="0" y="43"/>
                    <a:pt x="5" y="32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0" y="17"/>
                    <a:pt x="30" y="12"/>
                    <a:pt x="41" y="12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5" y="6"/>
                    <a:pt x="34" y="5"/>
                    <a:pt x="34" y="3"/>
                  </a:cubicBezTo>
                  <a:cubicBezTo>
                    <a:pt x="34" y="1"/>
                    <a:pt x="35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5"/>
                    <a:pt x="53" y="6"/>
                    <a:pt x="51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6" y="57"/>
                  </a:moveTo>
                  <a:cubicBezTo>
                    <a:pt x="56" y="57"/>
                    <a:pt x="56" y="57"/>
                    <a:pt x="56" y="57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0"/>
                    <a:pt x="58" y="29"/>
                    <a:pt x="57" y="3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4" y="49"/>
                    <a:pt x="33" y="53"/>
                    <a:pt x="33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3" y="57"/>
                    <a:pt x="33" y="58"/>
                    <a:pt x="33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4" y="59"/>
                    <a:pt x="34" y="60"/>
                    <a:pt x="34" y="60"/>
                  </a:cubicBezTo>
                  <a:cubicBezTo>
                    <a:pt x="34" y="60"/>
                    <a:pt x="34" y="61"/>
                    <a:pt x="34" y="61"/>
                  </a:cubicBezTo>
                  <a:cubicBezTo>
                    <a:pt x="35" y="63"/>
                    <a:pt x="37" y="64"/>
                    <a:pt x="39" y="65"/>
                  </a:cubicBezTo>
                  <a:cubicBezTo>
                    <a:pt x="39" y="65"/>
                    <a:pt x="39" y="65"/>
                    <a:pt x="40" y="66"/>
                  </a:cubicBezTo>
                  <a:cubicBezTo>
                    <a:pt x="40" y="66"/>
                    <a:pt x="40" y="66"/>
                    <a:pt x="41" y="66"/>
                  </a:cubicBezTo>
                  <a:cubicBezTo>
                    <a:pt x="41" y="66"/>
                    <a:pt x="41" y="66"/>
                    <a:pt x="42" y="66"/>
                  </a:cubicBezTo>
                  <a:cubicBezTo>
                    <a:pt x="42" y="66"/>
                    <a:pt x="42" y="66"/>
                    <a:pt x="43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5" y="67"/>
                    <a:pt x="45" y="67"/>
                  </a:cubicBezTo>
                  <a:cubicBezTo>
                    <a:pt x="45" y="67"/>
                    <a:pt x="46" y="67"/>
                    <a:pt x="46" y="66"/>
                  </a:cubicBezTo>
                  <a:cubicBezTo>
                    <a:pt x="46" y="66"/>
                    <a:pt x="47" y="66"/>
                    <a:pt x="47" y="66"/>
                  </a:cubicBezTo>
                  <a:cubicBezTo>
                    <a:pt x="50" y="66"/>
                    <a:pt x="52" y="64"/>
                    <a:pt x="53" y="62"/>
                  </a:cubicBezTo>
                  <a:cubicBezTo>
                    <a:pt x="54" y="62"/>
                    <a:pt x="54" y="61"/>
                    <a:pt x="54" y="61"/>
                  </a:cubicBezTo>
                  <a:cubicBezTo>
                    <a:pt x="55" y="60"/>
                    <a:pt x="55" y="58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51" y="51"/>
                    <a:pt x="53" y="55"/>
                    <a:pt x="51" y="59"/>
                  </a:cubicBezTo>
                  <a:cubicBezTo>
                    <a:pt x="49" y="62"/>
                    <a:pt x="44" y="64"/>
                    <a:pt x="40" y="62"/>
                  </a:cubicBezTo>
                  <a:cubicBezTo>
                    <a:pt x="37" y="60"/>
                    <a:pt x="36" y="55"/>
                    <a:pt x="38" y="51"/>
                  </a:cubicBezTo>
                  <a:cubicBezTo>
                    <a:pt x="40" y="48"/>
                    <a:pt x="44" y="47"/>
                    <a:pt x="48" y="49"/>
                  </a:cubicBezTo>
                  <a:close/>
                  <a:moveTo>
                    <a:pt x="46" y="52"/>
                  </a:moveTo>
                  <a:cubicBezTo>
                    <a:pt x="46" y="52"/>
                    <a:pt x="46" y="52"/>
                    <a:pt x="46" y="52"/>
                  </a:cubicBezTo>
                  <a:cubicBezTo>
                    <a:pt x="44" y="51"/>
                    <a:pt x="42" y="52"/>
                    <a:pt x="41" y="53"/>
                  </a:cubicBezTo>
                  <a:cubicBezTo>
                    <a:pt x="40" y="55"/>
                    <a:pt x="41" y="57"/>
                    <a:pt x="43" y="58"/>
                  </a:cubicBezTo>
                  <a:cubicBezTo>
                    <a:pt x="44" y="59"/>
                    <a:pt x="46" y="58"/>
                    <a:pt x="47" y="57"/>
                  </a:cubicBezTo>
                  <a:cubicBezTo>
                    <a:pt x="48" y="55"/>
                    <a:pt x="47" y="53"/>
                    <a:pt x="46" y="52"/>
                  </a:cubicBezTo>
                  <a:close/>
                  <a:moveTo>
                    <a:pt x="64" y="3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9" y="59"/>
                    <a:pt x="59" y="60"/>
                    <a:pt x="58" y="61"/>
                  </a:cubicBezTo>
                  <a:cubicBezTo>
                    <a:pt x="56" y="66"/>
                    <a:pt x="52" y="70"/>
                    <a:pt x="47" y="70"/>
                  </a:cubicBezTo>
                  <a:cubicBezTo>
                    <a:pt x="46" y="71"/>
                    <a:pt x="46" y="71"/>
                    <a:pt x="45" y="71"/>
                  </a:cubicBezTo>
                  <a:cubicBezTo>
                    <a:pt x="45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1" y="70"/>
                    <a:pt x="41" y="70"/>
                  </a:cubicBezTo>
                  <a:cubicBezTo>
                    <a:pt x="40" y="70"/>
                    <a:pt x="40" y="70"/>
                    <a:pt x="39" y="70"/>
                  </a:cubicBezTo>
                  <a:cubicBezTo>
                    <a:pt x="35" y="68"/>
                    <a:pt x="31" y="65"/>
                    <a:pt x="30" y="61"/>
                  </a:cubicBezTo>
                  <a:cubicBezTo>
                    <a:pt x="30" y="60"/>
                    <a:pt x="29" y="60"/>
                    <a:pt x="29" y="59"/>
                  </a:cubicBezTo>
                  <a:cubicBezTo>
                    <a:pt x="29" y="59"/>
                    <a:pt x="29" y="58"/>
                    <a:pt x="29" y="58"/>
                  </a:cubicBezTo>
                  <a:cubicBezTo>
                    <a:pt x="29" y="57"/>
                    <a:pt x="29" y="57"/>
                    <a:pt x="29" y="56"/>
                  </a:cubicBezTo>
                  <a:cubicBezTo>
                    <a:pt x="28" y="53"/>
                    <a:pt x="30" y="49"/>
                    <a:pt x="32" y="46"/>
                  </a:cubicBezTo>
                  <a:cubicBezTo>
                    <a:pt x="32" y="46"/>
                    <a:pt x="32" y="45"/>
                    <a:pt x="33" y="45"/>
                  </a:cubicBezTo>
                  <a:cubicBezTo>
                    <a:pt x="33" y="45"/>
                    <a:pt x="33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3"/>
                    <a:pt x="34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5"/>
                    <a:pt x="58" y="25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8"/>
                    <a:pt x="64" y="30"/>
                    <a:pt x="64" y="32"/>
                  </a:cubicBezTo>
                  <a:close/>
                  <a:moveTo>
                    <a:pt x="70" y="29"/>
                  </a:moveTo>
                  <a:cubicBezTo>
                    <a:pt x="70" y="29"/>
                    <a:pt x="70" y="29"/>
                    <a:pt x="70" y="29"/>
                  </a:cubicBezTo>
                  <a:cubicBezTo>
                    <a:pt x="64" y="22"/>
                    <a:pt x="54" y="18"/>
                    <a:pt x="44" y="18"/>
                  </a:cubicBezTo>
                  <a:cubicBezTo>
                    <a:pt x="34" y="18"/>
                    <a:pt x="25" y="22"/>
                    <a:pt x="18" y="29"/>
                  </a:cubicBezTo>
                  <a:cubicBezTo>
                    <a:pt x="11" y="36"/>
                    <a:pt x="7" y="45"/>
                    <a:pt x="7" y="55"/>
                  </a:cubicBezTo>
                  <a:cubicBezTo>
                    <a:pt x="7" y="65"/>
                    <a:pt x="11" y="75"/>
                    <a:pt x="18" y="81"/>
                  </a:cubicBezTo>
                  <a:cubicBezTo>
                    <a:pt x="25" y="88"/>
                    <a:pt x="34" y="92"/>
                    <a:pt x="44" y="92"/>
                  </a:cubicBezTo>
                  <a:cubicBezTo>
                    <a:pt x="54" y="92"/>
                    <a:pt x="64" y="88"/>
                    <a:pt x="70" y="8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7" y="75"/>
                    <a:pt x="81" y="65"/>
                    <a:pt x="81" y="55"/>
                  </a:cubicBezTo>
                  <a:cubicBezTo>
                    <a:pt x="81" y="45"/>
                    <a:pt x="77" y="36"/>
                    <a:pt x="71" y="29"/>
                  </a:cubicBezTo>
                  <a:cubicBezTo>
                    <a:pt x="70" y="29"/>
                    <a:pt x="70" y="29"/>
                    <a:pt x="70" y="2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1B5A53C-C6C2-45A0-B033-B80138DD1E0B}"/>
                </a:ext>
              </a:extLst>
            </p:cNvPr>
            <p:cNvGrpSpPr/>
            <p:nvPr/>
          </p:nvGrpSpPr>
          <p:grpSpPr>
            <a:xfrm>
              <a:off x="3125421" y="1473588"/>
              <a:ext cx="2882699" cy="3048655"/>
              <a:chOff x="3125421" y="1345339"/>
              <a:chExt cx="2882699" cy="3048655"/>
            </a:xfrm>
          </p:grpSpPr>
          <p:sp>
            <p:nvSpPr>
              <p:cNvPr id="17" name="_3">
                <a:extLst>
                  <a:ext uri="{FF2B5EF4-FFF2-40B4-BE49-F238E27FC236}">
                    <a16:creationId xmlns:a16="http://schemas.microsoft.com/office/drawing/2014/main" id="{C9F10068-7FB8-479F-8777-BDDA60511B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6890" y="1649195"/>
                <a:ext cx="810929" cy="812526"/>
              </a:xfrm>
              <a:prstGeom prst="ellipse">
                <a:avLst/>
              </a:prstGeom>
              <a:solidFill>
                <a:sysClr val="window" lastClr="FFFFFF">
                  <a:lumMod val="50000"/>
                  <a:alpha val="1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8" name="_4">
                <a:extLst>
                  <a:ext uri="{FF2B5EF4-FFF2-40B4-BE49-F238E27FC236}">
                    <a16:creationId xmlns:a16="http://schemas.microsoft.com/office/drawing/2014/main" id="{1A2DA1B3-D30D-4B99-A6AF-43909FBE0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6975" y="1793373"/>
                <a:ext cx="626382" cy="626575"/>
              </a:xfrm>
              <a:prstGeom prst="ellipse">
                <a:avLst/>
              </a:prstGeom>
              <a:solidFill>
                <a:sysClr val="window" lastClr="FFFFFF">
                  <a:lumMod val="50000"/>
                  <a:alpha val="1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9" name="_5">
                <a:extLst>
                  <a:ext uri="{FF2B5EF4-FFF2-40B4-BE49-F238E27FC236}">
                    <a16:creationId xmlns:a16="http://schemas.microsoft.com/office/drawing/2014/main" id="{E5FBDA6C-1518-43CE-9CD3-7458B4153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9911" y="2207046"/>
                <a:ext cx="810929" cy="811179"/>
              </a:xfrm>
              <a:prstGeom prst="ellipse">
                <a:avLst/>
              </a:prstGeom>
              <a:solidFill>
                <a:sysClr val="window" lastClr="FFFFFF">
                  <a:lumMod val="50000"/>
                  <a:alpha val="1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0" name="_6">
                <a:extLst>
                  <a:ext uri="{FF2B5EF4-FFF2-40B4-BE49-F238E27FC236}">
                    <a16:creationId xmlns:a16="http://schemas.microsoft.com/office/drawing/2014/main" id="{52FC48EF-5E31-4082-B855-5755550C6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528" y="2190877"/>
                <a:ext cx="763781" cy="764017"/>
              </a:xfrm>
              <a:prstGeom prst="ellipse">
                <a:avLst/>
              </a:prstGeom>
              <a:solidFill>
                <a:sysClr val="window" lastClr="FFFFFF">
                  <a:lumMod val="50000"/>
                  <a:alpha val="1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1" name="_7">
                <a:extLst>
                  <a:ext uri="{FF2B5EF4-FFF2-40B4-BE49-F238E27FC236}">
                    <a16:creationId xmlns:a16="http://schemas.microsoft.com/office/drawing/2014/main" id="{47198179-72F7-451F-BDDC-84BA39F613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4310" y="2496753"/>
                <a:ext cx="763781" cy="764017"/>
              </a:xfrm>
              <a:prstGeom prst="ellipse">
                <a:avLst/>
              </a:prstGeom>
              <a:solidFill>
                <a:sysClr val="window" lastClr="FFFFFF">
                  <a:lumMod val="50000"/>
                  <a:alpha val="1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2" name="_8">
                <a:extLst>
                  <a:ext uri="{FF2B5EF4-FFF2-40B4-BE49-F238E27FC236}">
                    <a16:creationId xmlns:a16="http://schemas.microsoft.com/office/drawing/2014/main" id="{6F821318-7678-46FB-8F17-97D8EB2F2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435" y="2741994"/>
                <a:ext cx="763781" cy="764017"/>
              </a:xfrm>
              <a:prstGeom prst="ellipse">
                <a:avLst/>
              </a:prstGeom>
              <a:solidFill>
                <a:sysClr val="window" lastClr="FFFFFF">
                  <a:lumMod val="50000"/>
                  <a:alpha val="1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3" name="_9">
                <a:extLst>
                  <a:ext uri="{FF2B5EF4-FFF2-40B4-BE49-F238E27FC236}">
                    <a16:creationId xmlns:a16="http://schemas.microsoft.com/office/drawing/2014/main" id="{57DA9030-5173-4FC6-993E-0DC9706BA7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5421" y="2531787"/>
                <a:ext cx="595399" cy="591541"/>
              </a:xfrm>
              <a:prstGeom prst="ellipse">
                <a:avLst/>
              </a:prstGeom>
              <a:solidFill>
                <a:sysClr val="window" lastClr="FFFFFF">
                  <a:lumMod val="50000"/>
                  <a:alpha val="1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4" name="_10">
                <a:extLst>
                  <a:ext uri="{FF2B5EF4-FFF2-40B4-BE49-F238E27FC236}">
                    <a16:creationId xmlns:a16="http://schemas.microsoft.com/office/drawing/2014/main" id="{153DEFEC-E638-41BD-9A17-3293B2367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584" y="1847271"/>
                <a:ext cx="1893962" cy="2546723"/>
              </a:xfrm>
              <a:custGeom>
                <a:avLst/>
                <a:gdLst>
                  <a:gd name="T0" fmla="*/ 203 w 595"/>
                  <a:gd name="T1" fmla="*/ 800 h 800"/>
                  <a:gd name="T2" fmla="*/ 419 w 595"/>
                  <a:gd name="T3" fmla="*/ 800 h 800"/>
                  <a:gd name="T4" fmla="*/ 335 w 595"/>
                  <a:gd name="T5" fmla="*/ 556 h 800"/>
                  <a:gd name="T6" fmla="*/ 473 w 595"/>
                  <a:gd name="T7" fmla="*/ 332 h 800"/>
                  <a:gd name="T8" fmla="*/ 587 w 595"/>
                  <a:gd name="T9" fmla="*/ 344 h 800"/>
                  <a:gd name="T10" fmla="*/ 388 w 595"/>
                  <a:gd name="T11" fmla="*/ 338 h 800"/>
                  <a:gd name="T12" fmla="*/ 463 w 595"/>
                  <a:gd name="T13" fmla="*/ 247 h 800"/>
                  <a:gd name="T14" fmla="*/ 595 w 595"/>
                  <a:gd name="T15" fmla="*/ 210 h 800"/>
                  <a:gd name="T16" fmla="*/ 484 w 595"/>
                  <a:gd name="T17" fmla="*/ 219 h 800"/>
                  <a:gd name="T18" fmla="*/ 498 w 595"/>
                  <a:gd name="T19" fmla="*/ 102 h 800"/>
                  <a:gd name="T20" fmla="*/ 476 w 595"/>
                  <a:gd name="T21" fmla="*/ 209 h 800"/>
                  <a:gd name="T22" fmla="*/ 324 w 595"/>
                  <a:gd name="T23" fmla="*/ 342 h 800"/>
                  <a:gd name="T24" fmla="*/ 322 w 595"/>
                  <a:gd name="T25" fmla="*/ 187 h 800"/>
                  <a:gd name="T26" fmla="*/ 394 w 595"/>
                  <a:gd name="T27" fmla="*/ 95 h 800"/>
                  <a:gd name="T28" fmla="*/ 309 w 595"/>
                  <a:gd name="T29" fmla="*/ 170 h 800"/>
                  <a:gd name="T30" fmla="*/ 272 w 595"/>
                  <a:gd name="T31" fmla="*/ 61 h 800"/>
                  <a:gd name="T32" fmla="*/ 178 w 595"/>
                  <a:gd name="T33" fmla="*/ 0 h 800"/>
                  <a:gd name="T34" fmla="*/ 273 w 595"/>
                  <a:gd name="T35" fmla="*/ 135 h 800"/>
                  <a:gd name="T36" fmla="*/ 207 w 595"/>
                  <a:gd name="T37" fmla="*/ 96 h 800"/>
                  <a:gd name="T38" fmla="*/ 108 w 595"/>
                  <a:gd name="T39" fmla="*/ 91 h 800"/>
                  <a:gd name="T40" fmla="*/ 59 w 595"/>
                  <a:gd name="T41" fmla="*/ 60 h 800"/>
                  <a:gd name="T42" fmla="*/ 115 w 595"/>
                  <a:gd name="T43" fmla="*/ 102 h 800"/>
                  <a:gd name="T44" fmla="*/ 227 w 595"/>
                  <a:gd name="T45" fmla="*/ 124 h 800"/>
                  <a:gd name="T46" fmla="*/ 282 w 595"/>
                  <a:gd name="T47" fmla="*/ 203 h 800"/>
                  <a:gd name="T48" fmla="*/ 274 w 595"/>
                  <a:gd name="T49" fmla="*/ 424 h 800"/>
                  <a:gd name="T50" fmla="*/ 217 w 595"/>
                  <a:gd name="T51" fmla="*/ 372 h 800"/>
                  <a:gd name="T52" fmla="*/ 136 w 595"/>
                  <a:gd name="T53" fmla="*/ 299 h 800"/>
                  <a:gd name="T54" fmla="*/ 123 w 595"/>
                  <a:gd name="T55" fmla="*/ 209 h 800"/>
                  <a:gd name="T56" fmla="*/ 130 w 595"/>
                  <a:gd name="T57" fmla="*/ 312 h 800"/>
                  <a:gd name="T58" fmla="*/ 0 w 595"/>
                  <a:gd name="T59" fmla="*/ 318 h 800"/>
                  <a:gd name="T60" fmla="*/ 131 w 595"/>
                  <a:gd name="T61" fmla="*/ 330 h 800"/>
                  <a:gd name="T62" fmla="*/ 230 w 595"/>
                  <a:gd name="T63" fmla="*/ 430 h 800"/>
                  <a:gd name="T64" fmla="*/ 257 w 595"/>
                  <a:gd name="T65" fmla="*/ 485 h 800"/>
                  <a:gd name="T66" fmla="*/ 92 w 595"/>
                  <a:gd name="T67" fmla="*/ 502 h 800"/>
                  <a:gd name="T68" fmla="*/ 190 w 595"/>
                  <a:gd name="T69" fmla="*/ 482 h 800"/>
                  <a:gd name="T70" fmla="*/ 275 w 595"/>
                  <a:gd name="T71" fmla="*/ 605 h 800"/>
                  <a:gd name="T72" fmla="*/ 203 w 595"/>
                  <a:gd name="T73" fmla="*/ 80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5" h="800">
                    <a:moveTo>
                      <a:pt x="203" y="800"/>
                    </a:moveTo>
                    <a:cubicBezTo>
                      <a:pt x="442" y="800"/>
                      <a:pt x="419" y="800"/>
                      <a:pt x="419" y="800"/>
                    </a:cubicBezTo>
                    <a:cubicBezTo>
                      <a:pt x="419" y="800"/>
                      <a:pt x="335" y="782"/>
                      <a:pt x="335" y="556"/>
                    </a:cubicBezTo>
                    <a:cubicBezTo>
                      <a:pt x="335" y="462"/>
                      <a:pt x="400" y="338"/>
                      <a:pt x="473" y="332"/>
                    </a:cubicBezTo>
                    <a:cubicBezTo>
                      <a:pt x="545" y="327"/>
                      <a:pt x="587" y="344"/>
                      <a:pt x="587" y="344"/>
                    </a:cubicBezTo>
                    <a:cubicBezTo>
                      <a:pt x="587" y="344"/>
                      <a:pt x="497" y="284"/>
                      <a:pt x="388" y="338"/>
                    </a:cubicBezTo>
                    <a:cubicBezTo>
                      <a:pt x="388" y="338"/>
                      <a:pt x="416" y="282"/>
                      <a:pt x="463" y="247"/>
                    </a:cubicBezTo>
                    <a:cubicBezTo>
                      <a:pt x="510" y="212"/>
                      <a:pt x="578" y="209"/>
                      <a:pt x="595" y="210"/>
                    </a:cubicBezTo>
                    <a:cubicBezTo>
                      <a:pt x="595" y="210"/>
                      <a:pt x="542" y="192"/>
                      <a:pt x="484" y="219"/>
                    </a:cubicBezTo>
                    <a:cubicBezTo>
                      <a:pt x="484" y="219"/>
                      <a:pt x="528" y="188"/>
                      <a:pt x="498" y="102"/>
                    </a:cubicBezTo>
                    <a:cubicBezTo>
                      <a:pt x="498" y="102"/>
                      <a:pt x="507" y="178"/>
                      <a:pt x="476" y="209"/>
                    </a:cubicBezTo>
                    <a:cubicBezTo>
                      <a:pt x="445" y="241"/>
                      <a:pt x="349" y="297"/>
                      <a:pt x="324" y="342"/>
                    </a:cubicBezTo>
                    <a:cubicBezTo>
                      <a:pt x="324" y="342"/>
                      <a:pt x="304" y="256"/>
                      <a:pt x="322" y="187"/>
                    </a:cubicBezTo>
                    <a:cubicBezTo>
                      <a:pt x="338" y="127"/>
                      <a:pt x="383" y="98"/>
                      <a:pt x="394" y="95"/>
                    </a:cubicBezTo>
                    <a:cubicBezTo>
                      <a:pt x="394" y="95"/>
                      <a:pt x="336" y="103"/>
                      <a:pt x="309" y="170"/>
                    </a:cubicBezTo>
                    <a:cubicBezTo>
                      <a:pt x="309" y="170"/>
                      <a:pt x="309" y="112"/>
                      <a:pt x="272" y="61"/>
                    </a:cubicBezTo>
                    <a:cubicBezTo>
                      <a:pt x="234" y="11"/>
                      <a:pt x="192" y="3"/>
                      <a:pt x="178" y="0"/>
                    </a:cubicBezTo>
                    <a:cubicBezTo>
                      <a:pt x="178" y="0"/>
                      <a:pt x="270" y="33"/>
                      <a:pt x="273" y="135"/>
                    </a:cubicBezTo>
                    <a:cubicBezTo>
                      <a:pt x="273" y="135"/>
                      <a:pt x="248" y="105"/>
                      <a:pt x="207" y="96"/>
                    </a:cubicBezTo>
                    <a:cubicBezTo>
                      <a:pt x="166" y="88"/>
                      <a:pt x="128" y="95"/>
                      <a:pt x="108" y="91"/>
                    </a:cubicBezTo>
                    <a:cubicBezTo>
                      <a:pt x="87" y="87"/>
                      <a:pt x="63" y="69"/>
                      <a:pt x="59" y="60"/>
                    </a:cubicBezTo>
                    <a:cubicBezTo>
                      <a:pt x="59" y="60"/>
                      <a:pt x="71" y="88"/>
                      <a:pt x="115" y="102"/>
                    </a:cubicBezTo>
                    <a:cubicBezTo>
                      <a:pt x="154" y="114"/>
                      <a:pt x="197" y="104"/>
                      <a:pt x="227" y="124"/>
                    </a:cubicBezTo>
                    <a:cubicBezTo>
                      <a:pt x="257" y="144"/>
                      <a:pt x="277" y="172"/>
                      <a:pt x="282" y="203"/>
                    </a:cubicBezTo>
                    <a:cubicBezTo>
                      <a:pt x="287" y="231"/>
                      <a:pt x="295" y="335"/>
                      <a:pt x="274" y="424"/>
                    </a:cubicBezTo>
                    <a:cubicBezTo>
                      <a:pt x="274" y="424"/>
                      <a:pt x="250" y="393"/>
                      <a:pt x="217" y="372"/>
                    </a:cubicBezTo>
                    <a:cubicBezTo>
                      <a:pt x="183" y="349"/>
                      <a:pt x="148" y="318"/>
                      <a:pt x="136" y="299"/>
                    </a:cubicBezTo>
                    <a:cubicBezTo>
                      <a:pt x="124" y="281"/>
                      <a:pt x="121" y="234"/>
                      <a:pt x="123" y="209"/>
                    </a:cubicBezTo>
                    <a:cubicBezTo>
                      <a:pt x="123" y="209"/>
                      <a:pt x="105" y="271"/>
                      <a:pt x="130" y="312"/>
                    </a:cubicBezTo>
                    <a:cubicBezTo>
                      <a:pt x="130" y="312"/>
                      <a:pt x="70" y="282"/>
                      <a:pt x="0" y="318"/>
                    </a:cubicBezTo>
                    <a:cubicBezTo>
                      <a:pt x="0" y="318"/>
                      <a:pt x="83" y="298"/>
                      <a:pt x="131" y="330"/>
                    </a:cubicBezTo>
                    <a:cubicBezTo>
                      <a:pt x="183" y="364"/>
                      <a:pt x="216" y="408"/>
                      <a:pt x="230" y="430"/>
                    </a:cubicBezTo>
                    <a:cubicBezTo>
                      <a:pt x="244" y="453"/>
                      <a:pt x="257" y="485"/>
                      <a:pt x="257" y="485"/>
                    </a:cubicBezTo>
                    <a:cubicBezTo>
                      <a:pt x="257" y="485"/>
                      <a:pt x="182" y="437"/>
                      <a:pt x="92" y="502"/>
                    </a:cubicBezTo>
                    <a:cubicBezTo>
                      <a:pt x="92" y="502"/>
                      <a:pt x="145" y="475"/>
                      <a:pt x="190" y="482"/>
                    </a:cubicBezTo>
                    <a:cubicBezTo>
                      <a:pt x="235" y="489"/>
                      <a:pt x="275" y="528"/>
                      <a:pt x="275" y="605"/>
                    </a:cubicBezTo>
                    <a:cubicBezTo>
                      <a:pt x="275" y="681"/>
                      <a:pt x="257" y="753"/>
                      <a:pt x="203" y="80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5" name="_11">
                <a:extLst>
                  <a:ext uri="{FF2B5EF4-FFF2-40B4-BE49-F238E27FC236}">
                    <a16:creationId xmlns:a16="http://schemas.microsoft.com/office/drawing/2014/main" id="{FDF03A8D-C1CF-40A8-9DAE-6604BC62D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5421" y="1932163"/>
                <a:ext cx="964492" cy="96479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+mn-ea"/>
                  </a:rPr>
                  <a:t>01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200" kern="0" dirty="0">
                    <a:solidFill>
                      <a:sysClr val="window" lastClr="FFFFFF"/>
                    </a:solidFill>
                    <a:latin typeface="+mn-ea"/>
                  </a:rPr>
                  <a:t>文本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6" name="_12">
                <a:extLst>
                  <a:ext uri="{FF2B5EF4-FFF2-40B4-BE49-F238E27FC236}">
                    <a16:creationId xmlns:a16="http://schemas.microsoft.com/office/drawing/2014/main" id="{2A73FBDB-C57A-468F-BD40-1CA636ABF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9136" y="1345339"/>
                <a:ext cx="964492" cy="96479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+mn-ea"/>
                  </a:rPr>
                  <a:t>02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+mn-ea"/>
                  </a:rPr>
                  <a:t>文本</a:t>
                </a:r>
              </a:p>
            </p:txBody>
          </p:sp>
          <p:sp>
            <p:nvSpPr>
              <p:cNvPr id="27" name="_21">
                <a:extLst>
                  <a:ext uri="{FF2B5EF4-FFF2-40B4-BE49-F238E27FC236}">
                    <a16:creationId xmlns:a16="http://schemas.microsoft.com/office/drawing/2014/main" id="{CEFC2A95-76F8-4010-80D8-6BF09BBA12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3628" y="1665365"/>
                <a:ext cx="964492" cy="96479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+mn-ea"/>
                  </a:rPr>
                  <a:t>03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+mn-ea"/>
                  </a:rPr>
                  <a:t>文本</a:t>
                </a:r>
              </a:p>
            </p:txBody>
          </p:sp>
          <p:sp>
            <p:nvSpPr>
              <p:cNvPr id="28" name="_22">
                <a:extLst>
                  <a:ext uri="{FF2B5EF4-FFF2-40B4-BE49-F238E27FC236}">
                    <a16:creationId xmlns:a16="http://schemas.microsoft.com/office/drawing/2014/main" id="{14BDA5AB-38AC-4876-B888-AB161A9F6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4026" y="2572887"/>
                <a:ext cx="964492" cy="96479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+mn-ea"/>
                  </a:rPr>
                  <a:t>04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+mn-ea"/>
                  </a:rPr>
                  <a:t>文本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860D593-8E15-4A18-BB17-2857E23BC6C5}"/>
              </a:ext>
            </a:extLst>
          </p:cNvPr>
          <p:cNvGrpSpPr/>
          <p:nvPr/>
        </p:nvGrpSpPr>
        <p:grpSpPr>
          <a:xfrm>
            <a:off x="1222024" y="2096561"/>
            <a:ext cx="2289830" cy="1257582"/>
            <a:chOff x="1309737" y="2276205"/>
            <a:chExt cx="2289830" cy="1257582"/>
          </a:xfrm>
        </p:grpSpPr>
        <p:sp>
          <p:nvSpPr>
            <p:cNvPr id="29" name="Aitds7">
              <a:extLst>
                <a:ext uri="{FF2B5EF4-FFF2-40B4-BE49-F238E27FC236}">
                  <a16:creationId xmlns:a16="http://schemas.microsoft.com/office/drawing/2014/main" id="{1E0A2ED3-32CD-45B0-8E79-9994CAC586F3}"/>
                </a:ext>
              </a:extLst>
            </p:cNvPr>
            <p:cNvSpPr/>
            <p:nvPr/>
          </p:nvSpPr>
          <p:spPr>
            <a:xfrm>
              <a:off x="1309737" y="2637131"/>
              <a:ext cx="228983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470BD8A-2877-4C62-B0DF-C2CC56C39414}"/>
                </a:ext>
              </a:extLst>
            </p:cNvPr>
            <p:cNvSpPr txBox="1"/>
            <p:nvPr/>
          </p:nvSpPr>
          <p:spPr>
            <a:xfrm>
              <a:off x="1524397" y="2276205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6D07292-C82D-4D05-8ACF-EC11ADFA2E45}"/>
              </a:ext>
            </a:extLst>
          </p:cNvPr>
          <p:cNvGrpSpPr/>
          <p:nvPr/>
        </p:nvGrpSpPr>
        <p:grpSpPr>
          <a:xfrm>
            <a:off x="2310623" y="4534077"/>
            <a:ext cx="2289830" cy="1257582"/>
            <a:chOff x="1309737" y="2276205"/>
            <a:chExt cx="2289830" cy="1257582"/>
          </a:xfrm>
        </p:grpSpPr>
        <p:sp>
          <p:nvSpPr>
            <p:cNvPr id="32" name="Aitds7">
              <a:extLst>
                <a:ext uri="{FF2B5EF4-FFF2-40B4-BE49-F238E27FC236}">
                  <a16:creationId xmlns:a16="http://schemas.microsoft.com/office/drawing/2014/main" id="{EF262FD1-42E8-45B9-AB94-01ED2D738F05}"/>
                </a:ext>
              </a:extLst>
            </p:cNvPr>
            <p:cNvSpPr/>
            <p:nvPr/>
          </p:nvSpPr>
          <p:spPr>
            <a:xfrm>
              <a:off x="1309737" y="2637131"/>
              <a:ext cx="228983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36AF575-5731-4CCC-B059-B28C864C62A4}"/>
                </a:ext>
              </a:extLst>
            </p:cNvPr>
            <p:cNvSpPr txBox="1"/>
            <p:nvPr/>
          </p:nvSpPr>
          <p:spPr>
            <a:xfrm>
              <a:off x="1524397" y="2276205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F728B5D-F926-4F3D-8D9B-401DF99A9AEB}"/>
              </a:ext>
            </a:extLst>
          </p:cNvPr>
          <p:cNvGrpSpPr/>
          <p:nvPr/>
        </p:nvGrpSpPr>
        <p:grpSpPr>
          <a:xfrm>
            <a:off x="8807672" y="1978147"/>
            <a:ext cx="2289830" cy="1257582"/>
            <a:chOff x="1309737" y="2276205"/>
            <a:chExt cx="2289830" cy="1257582"/>
          </a:xfrm>
        </p:grpSpPr>
        <p:sp>
          <p:nvSpPr>
            <p:cNvPr id="35" name="Aitds7">
              <a:extLst>
                <a:ext uri="{FF2B5EF4-FFF2-40B4-BE49-F238E27FC236}">
                  <a16:creationId xmlns:a16="http://schemas.microsoft.com/office/drawing/2014/main" id="{29038BB9-CDBB-4D18-80AC-49DAB15BC949}"/>
                </a:ext>
              </a:extLst>
            </p:cNvPr>
            <p:cNvSpPr/>
            <p:nvPr/>
          </p:nvSpPr>
          <p:spPr>
            <a:xfrm>
              <a:off x="1309737" y="2637131"/>
              <a:ext cx="228983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AB7A4FA-0526-4203-BF9E-09EAB5D75B96}"/>
                </a:ext>
              </a:extLst>
            </p:cNvPr>
            <p:cNvSpPr txBox="1"/>
            <p:nvPr/>
          </p:nvSpPr>
          <p:spPr>
            <a:xfrm>
              <a:off x="1524397" y="2276205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BAEA061-CFB9-47D8-BBBC-E3FF590ED121}"/>
              </a:ext>
            </a:extLst>
          </p:cNvPr>
          <p:cNvGrpSpPr/>
          <p:nvPr/>
        </p:nvGrpSpPr>
        <p:grpSpPr>
          <a:xfrm>
            <a:off x="8050696" y="4481531"/>
            <a:ext cx="2289830" cy="1257582"/>
            <a:chOff x="1309737" y="2276205"/>
            <a:chExt cx="2289830" cy="1257582"/>
          </a:xfrm>
        </p:grpSpPr>
        <p:sp>
          <p:nvSpPr>
            <p:cNvPr id="38" name="Aitds7">
              <a:extLst>
                <a:ext uri="{FF2B5EF4-FFF2-40B4-BE49-F238E27FC236}">
                  <a16:creationId xmlns:a16="http://schemas.microsoft.com/office/drawing/2014/main" id="{F7B694D5-79B7-48D8-9B6C-1DA771CEE51A}"/>
                </a:ext>
              </a:extLst>
            </p:cNvPr>
            <p:cNvSpPr/>
            <p:nvPr/>
          </p:nvSpPr>
          <p:spPr>
            <a:xfrm>
              <a:off x="1309737" y="2637131"/>
              <a:ext cx="228983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E92114D-6CD7-4E98-8B46-820B579F4108}"/>
                </a:ext>
              </a:extLst>
            </p:cNvPr>
            <p:cNvSpPr txBox="1"/>
            <p:nvPr/>
          </p:nvSpPr>
          <p:spPr>
            <a:xfrm>
              <a:off x="1524397" y="2276205"/>
              <a:ext cx="1720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93115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itds1-3">
            <a:extLst>
              <a:ext uri="{FF2B5EF4-FFF2-40B4-BE49-F238E27FC236}">
                <a16:creationId xmlns:a16="http://schemas.microsoft.com/office/drawing/2014/main" id="{F6E35C74-DA89-4781-AF7F-C4076E1F8E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838290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存在的突出问题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AF1EDC-229D-41A9-A596-EEDC0391FF0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BCE0645-47B6-4298-91D1-3E2EB5B519E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2A7DCA2-DF98-4E12-A341-8A1C615F8DF9}"/>
              </a:ext>
            </a:extLst>
          </p:cNvPr>
          <p:cNvGrpSpPr/>
          <p:nvPr/>
        </p:nvGrpSpPr>
        <p:grpSpPr>
          <a:xfrm>
            <a:off x="2729757" y="2018990"/>
            <a:ext cx="5189600" cy="3223380"/>
            <a:chOff x="754327" y="1992892"/>
            <a:chExt cx="3875531" cy="2407181"/>
          </a:xfrm>
        </p:grpSpPr>
        <p:grpSp>
          <p:nvGrpSpPr>
            <p:cNvPr id="7" name="Group 21">
              <a:extLst>
                <a:ext uri="{FF2B5EF4-FFF2-40B4-BE49-F238E27FC236}">
                  <a16:creationId xmlns:a16="http://schemas.microsoft.com/office/drawing/2014/main" id="{3B2CE464-2852-42B3-A1CB-27E87C5D7A7D}"/>
                </a:ext>
              </a:extLst>
            </p:cNvPr>
            <p:cNvGrpSpPr/>
            <p:nvPr/>
          </p:nvGrpSpPr>
          <p:grpSpPr>
            <a:xfrm>
              <a:off x="1363564" y="2629149"/>
              <a:ext cx="1332248" cy="1332320"/>
              <a:chOff x="5068163" y="6079077"/>
              <a:chExt cx="5199191" cy="5199189"/>
            </a:xfrm>
            <a:solidFill>
              <a:srgbClr val="C00000"/>
            </a:solidFill>
          </p:grpSpPr>
          <p:sp>
            <p:nvSpPr>
              <p:cNvPr id="9" name="Freeform 240">
                <a:extLst>
                  <a:ext uri="{FF2B5EF4-FFF2-40B4-BE49-F238E27FC236}">
                    <a16:creationId xmlns:a16="http://schemas.microsoft.com/office/drawing/2014/main" id="{4B8FC57D-0D5E-41D4-8498-CA5010E025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8163" y="6079077"/>
                <a:ext cx="5199191" cy="5199189"/>
              </a:xfrm>
              <a:custGeom>
                <a:avLst/>
                <a:gdLst>
                  <a:gd name="T0" fmla="*/ 1840 w 1840"/>
                  <a:gd name="T1" fmla="*/ 964 h 1840"/>
                  <a:gd name="T2" fmla="*/ 1682 w 1840"/>
                  <a:gd name="T3" fmla="*/ 808 h 1840"/>
                  <a:gd name="T4" fmla="*/ 1791 w 1840"/>
                  <a:gd name="T5" fmla="*/ 614 h 1840"/>
                  <a:gd name="T6" fmla="*/ 1578 w 1840"/>
                  <a:gd name="T7" fmla="*/ 521 h 1840"/>
                  <a:gd name="T8" fmla="*/ 1602 w 1840"/>
                  <a:gd name="T9" fmla="*/ 301 h 1840"/>
                  <a:gd name="T10" fmla="*/ 1379 w 1840"/>
                  <a:gd name="T11" fmla="*/ 303 h 1840"/>
                  <a:gd name="T12" fmla="*/ 1318 w 1840"/>
                  <a:gd name="T13" fmla="*/ 90 h 1840"/>
                  <a:gd name="T14" fmla="*/ 1103 w 1840"/>
                  <a:gd name="T15" fmla="*/ 173 h 1840"/>
                  <a:gd name="T16" fmla="*/ 964 w 1840"/>
                  <a:gd name="T17" fmla="*/ 0 h 1840"/>
                  <a:gd name="T18" fmla="*/ 808 w 1840"/>
                  <a:gd name="T19" fmla="*/ 159 h 1840"/>
                  <a:gd name="T20" fmla="*/ 613 w 1840"/>
                  <a:gd name="T21" fmla="*/ 49 h 1840"/>
                  <a:gd name="T22" fmla="*/ 521 w 1840"/>
                  <a:gd name="T23" fmla="*/ 262 h 1840"/>
                  <a:gd name="T24" fmla="*/ 301 w 1840"/>
                  <a:gd name="T25" fmla="*/ 239 h 1840"/>
                  <a:gd name="T26" fmla="*/ 303 w 1840"/>
                  <a:gd name="T27" fmla="*/ 461 h 1840"/>
                  <a:gd name="T28" fmla="*/ 89 w 1840"/>
                  <a:gd name="T29" fmla="*/ 522 h 1840"/>
                  <a:gd name="T30" fmla="*/ 173 w 1840"/>
                  <a:gd name="T31" fmla="*/ 737 h 1840"/>
                  <a:gd name="T32" fmla="*/ 0 w 1840"/>
                  <a:gd name="T33" fmla="*/ 877 h 1840"/>
                  <a:gd name="T34" fmla="*/ 159 w 1840"/>
                  <a:gd name="T35" fmla="*/ 1032 h 1840"/>
                  <a:gd name="T36" fmla="*/ 49 w 1840"/>
                  <a:gd name="T37" fmla="*/ 1227 h 1840"/>
                  <a:gd name="T38" fmla="*/ 262 w 1840"/>
                  <a:gd name="T39" fmla="*/ 1320 h 1840"/>
                  <a:gd name="T40" fmla="*/ 239 w 1840"/>
                  <a:gd name="T41" fmla="*/ 1540 h 1840"/>
                  <a:gd name="T42" fmla="*/ 461 w 1840"/>
                  <a:gd name="T43" fmla="*/ 1538 h 1840"/>
                  <a:gd name="T44" fmla="*/ 522 w 1840"/>
                  <a:gd name="T45" fmla="*/ 1751 h 1840"/>
                  <a:gd name="T46" fmla="*/ 737 w 1840"/>
                  <a:gd name="T47" fmla="*/ 1668 h 1840"/>
                  <a:gd name="T48" fmla="*/ 876 w 1840"/>
                  <a:gd name="T49" fmla="*/ 1840 h 1840"/>
                  <a:gd name="T50" fmla="*/ 1032 w 1840"/>
                  <a:gd name="T51" fmla="*/ 1682 h 1840"/>
                  <a:gd name="T52" fmla="*/ 1227 w 1840"/>
                  <a:gd name="T53" fmla="*/ 1791 h 1840"/>
                  <a:gd name="T54" fmla="*/ 1319 w 1840"/>
                  <a:gd name="T55" fmla="*/ 1579 h 1840"/>
                  <a:gd name="T56" fmla="*/ 1540 w 1840"/>
                  <a:gd name="T57" fmla="*/ 1602 h 1840"/>
                  <a:gd name="T58" fmla="*/ 1538 w 1840"/>
                  <a:gd name="T59" fmla="*/ 1380 h 1840"/>
                  <a:gd name="T60" fmla="*/ 1751 w 1840"/>
                  <a:gd name="T61" fmla="*/ 1318 h 1840"/>
                  <a:gd name="T62" fmla="*/ 1668 w 1840"/>
                  <a:gd name="T63" fmla="*/ 1104 h 1840"/>
                  <a:gd name="T64" fmla="*/ 1081 w 1840"/>
                  <a:gd name="T65" fmla="*/ 1490 h 1840"/>
                  <a:gd name="T66" fmla="*/ 759 w 1840"/>
                  <a:gd name="T67" fmla="*/ 351 h 1840"/>
                  <a:gd name="T68" fmla="*/ 1081 w 1840"/>
                  <a:gd name="T69" fmla="*/ 1490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40" h="1840">
                    <a:moveTo>
                      <a:pt x="1827" y="1080"/>
                    </a:moveTo>
                    <a:cubicBezTo>
                      <a:pt x="1840" y="964"/>
                      <a:pt x="1840" y="964"/>
                      <a:pt x="1840" y="964"/>
                    </a:cubicBezTo>
                    <a:cubicBezTo>
                      <a:pt x="1690" y="906"/>
                      <a:pt x="1690" y="906"/>
                      <a:pt x="1690" y="906"/>
                    </a:cubicBezTo>
                    <a:cubicBezTo>
                      <a:pt x="1689" y="874"/>
                      <a:pt x="1687" y="841"/>
                      <a:pt x="1682" y="808"/>
                    </a:cubicBezTo>
                    <a:cubicBezTo>
                      <a:pt x="1823" y="726"/>
                      <a:pt x="1823" y="726"/>
                      <a:pt x="1823" y="726"/>
                    </a:cubicBezTo>
                    <a:cubicBezTo>
                      <a:pt x="1791" y="614"/>
                      <a:pt x="1791" y="614"/>
                      <a:pt x="1791" y="614"/>
                    </a:cubicBezTo>
                    <a:cubicBezTo>
                      <a:pt x="1628" y="618"/>
                      <a:pt x="1628" y="618"/>
                      <a:pt x="1628" y="618"/>
                    </a:cubicBezTo>
                    <a:cubicBezTo>
                      <a:pt x="1614" y="584"/>
                      <a:pt x="1597" y="552"/>
                      <a:pt x="1578" y="521"/>
                    </a:cubicBezTo>
                    <a:cubicBezTo>
                      <a:pt x="1675" y="392"/>
                      <a:pt x="1675" y="392"/>
                      <a:pt x="1675" y="392"/>
                    </a:cubicBezTo>
                    <a:cubicBezTo>
                      <a:pt x="1602" y="301"/>
                      <a:pt x="1602" y="301"/>
                      <a:pt x="1602" y="301"/>
                    </a:cubicBezTo>
                    <a:cubicBezTo>
                      <a:pt x="1455" y="366"/>
                      <a:pt x="1455" y="366"/>
                      <a:pt x="1455" y="366"/>
                    </a:cubicBezTo>
                    <a:cubicBezTo>
                      <a:pt x="1431" y="344"/>
                      <a:pt x="1406" y="322"/>
                      <a:pt x="1379" y="303"/>
                    </a:cubicBezTo>
                    <a:cubicBezTo>
                      <a:pt x="1420" y="147"/>
                      <a:pt x="1420" y="147"/>
                      <a:pt x="1420" y="147"/>
                    </a:cubicBezTo>
                    <a:cubicBezTo>
                      <a:pt x="1318" y="90"/>
                      <a:pt x="1318" y="90"/>
                      <a:pt x="1318" y="90"/>
                    </a:cubicBezTo>
                    <a:cubicBezTo>
                      <a:pt x="1206" y="206"/>
                      <a:pt x="1206" y="206"/>
                      <a:pt x="1206" y="206"/>
                    </a:cubicBezTo>
                    <a:cubicBezTo>
                      <a:pt x="1173" y="193"/>
                      <a:pt x="1139" y="181"/>
                      <a:pt x="1103" y="173"/>
                    </a:cubicBezTo>
                    <a:cubicBezTo>
                      <a:pt x="1080" y="13"/>
                      <a:pt x="1080" y="13"/>
                      <a:pt x="1080" y="13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06" y="151"/>
                      <a:pt x="906" y="151"/>
                      <a:pt x="906" y="151"/>
                    </a:cubicBezTo>
                    <a:cubicBezTo>
                      <a:pt x="874" y="151"/>
                      <a:pt x="841" y="154"/>
                      <a:pt x="808" y="159"/>
                    </a:cubicBezTo>
                    <a:cubicBezTo>
                      <a:pt x="726" y="17"/>
                      <a:pt x="726" y="17"/>
                      <a:pt x="726" y="17"/>
                    </a:cubicBezTo>
                    <a:cubicBezTo>
                      <a:pt x="613" y="49"/>
                      <a:pt x="613" y="49"/>
                      <a:pt x="613" y="49"/>
                    </a:cubicBezTo>
                    <a:cubicBezTo>
                      <a:pt x="617" y="213"/>
                      <a:pt x="617" y="213"/>
                      <a:pt x="617" y="213"/>
                    </a:cubicBezTo>
                    <a:cubicBezTo>
                      <a:pt x="584" y="227"/>
                      <a:pt x="552" y="244"/>
                      <a:pt x="521" y="262"/>
                    </a:cubicBezTo>
                    <a:cubicBezTo>
                      <a:pt x="392" y="166"/>
                      <a:pt x="392" y="166"/>
                      <a:pt x="392" y="166"/>
                    </a:cubicBezTo>
                    <a:cubicBezTo>
                      <a:pt x="301" y="239"/>
                      <a:pt x="301" y="239"/>
                      <a:pt x="301" y="239"/>
                    </a:cubicBezTo>
                    <a:cubicBezTo>
                      <a:pt x="366" y="386"/>
                      <a:pt x="366" y="386"/>
                      <a:pt x="366" y="386"/>
                    </a:cubicBezTo>
                    <a:cubicBezTo>
                      <a:pt x="343" y="410"/>
                      <a:pt x="322" y="435"/>
                      <a:pt x="303" y="461"/>
                    </a:cubicBezTo>
                    <a:cubicBezTo>
                      <a:pt x="147" y="420"/>
                      <a:pt x="147" y="420"/>
                      <a:pt x="147" y="420"/>
                    </a:cubicBezTo>
                    <a:cubicBezTo>
                      <a:pt x="89" y="522"/>
                      <a:pt x="89" y="522"/>
                      <a:pt x="89" y="522"/>
                    </a:cubicBezTo>
                    <a:cubicBezTo>
                      <a:pt x="206" y="634"/>
                      <a:pt x="206" y="634"/>
                      <a:pt x="206" y="634"/>
                    </a:cubicBezTo>
                    <a:cubicBezTo>
                      <a:pt x="192" y="668"/>
                      <a:pt x="181" y="702"/>
                      <a:pt x="173" y="737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0" y="877"/>
                      <a:pt x="0" y="877"/>
                      <a:pt x="0" y="877"/>
                    </a:cubicBezTo>
                    <a:cubicBezTo>
                      <a:pt x="151" y="934"/>
                      <a:pt x="151" y="934"/>
                      <a:pt x="151" y="934"/>
                    </a:cubicBezTo>
                    <a:cubicBezTo>
                      <a:pt x="151" y="967"/>
                      <a:pt x="154" y="1000"/>
                      <a:pt x="159" y="1032"/>
                    </a:cubicBezTo>
                    <a:cubicBezTo>
                      <a:pt x="17" y="1115"/>
                      <a:pt x="17" y="1115"/>
                      <a:pt x="17" y="1115"/>
                    </a:cubicBezTo>
                    <a:cubicBezTo>
                      <a:pt x="49" y="1227"/>
                      <a:pt x="49" y="1227"/>
                      <a:pt x="49" y="1227"/>
                    </a:cubicBezTo>
                    <a:cubicBezTo>
                      <a:pt x="212" y="1223"/>
                      <a:pt x="212" y="1223"/>
                      <a:pt x="212" y="1223"/>
                    </a:cubicBezTo>
                    <a:cubicBezTo>
                      <a:pt x="227" y="1257"/>
                      <a:pt x="243" y="1289"/>
                      <a:pt x="262" y="1320"/>
                    </a:cubicBezTo>
                    <a:cubicBezTo>
                      <a:pt x="166" y="1449"/>
                      <a:pt x="166" y="1449"/>
                      <a:pt x="166" y="1449"/>
                    </a:cubicBezTo>
                    <a:cubicBezTo>
                      <a:pt x="239" y="1540"/>
                      <a:pt x="239" y="1540"/>
                      <a:pt x="239" y="1540"/>
                    </a:cubicBezTo>
                    <a:cubicBezTo>
                      <a:pt x="386" y="1474"/>
                      <a:pt x="386" y="1474"/>
                      <a:pt x="386" y="1474"/>
                    </a:cubicBezTo>
                    <a:cubicBezTo>
                      <a:pt x="410" y="1497"/>
                      <a:pt x="435" y="1518"/>
                      <a:pt x="461" y="1538"/>
                    </a:cubicBezTo>
                    <a:cubicBezTo>
                      <a:pt x="420" y="1694"/>
                      <a:pt x="420" y="1694"/>
                      <a:pt x="420" y="1694"/>
                    </a:cubicBezTo>
                    <a:cubicBezTo>
                      <a:pt x="522" y="1751"/>
                      <a:pt x="522" y="1751"/>
                      <a:pt x="522" y="1751"/>
                    </a:cubicBezTo>
                    <a:cubicBezTo>
                      <a:pt x="634" y="1635"/>
                      <a:pt x="634" y="1635"/>
                      <a:pt x="634" y="1635"/>
                    </a:cubicBezTo>
                    <a:cubicBezTo>
                      <a:pt x="667" y="1648"/>
                      <a:pt x="702" y="1659"/>
                      <a:pt x="737" y="1668"/>
                    </a:cubicBezTo>
                    <a:cubicBezTo>
                      <a:pt x="760" y="1827"/>
                      <a:pt x="760" y="1827"/>
                      <a:pt x="760" y="1827"/>
                    </a:cubicBezTo>
                    <a:cubicBezTo>
                      <a:pt x="876" y="1840"/>
                      <a:pt x="876" y="1840"/>
                      <a:pt x="876" y="1840"/>
                    </a:cubicBezTo>
                    <a:cubicBezTo>
                      <a:pt x="934" y="1690"/>
                      <a:pt x="934" y="1690"/>
                      <a:pt x="934" y="1690"/>
                    </a:cubicBezTo>
                    <a:cubicBezTo>
                      <a:pt x="967" y="1689"/>
                      <a:pt x="1000" y="1687"/>
                      <a:pt x="1032" y="1682"/>
                    </a:cubicBezTo>
                    <a:cubicBezTo>
                      <a:pt x="1114" y="1823"/>
                      <a:pt x="1114" y="1823"/>
                      <a:pt x="1114" y="1823"/>
                    </a:cubicBezTo>
                    <a:cubicBezTo>
                      <a:pt x="1227" y="1791"/>
                      <a:pt x="1227" y="1791"/>
                      <a:pt x="1227" y="1791"/>
                    </a:cubicBezTo>
                    <a:cubicBezTo>
                      <a:pt x="1223" y="1628"/>
                      <a:pt x="1223" y="1628"/>
                      <a:pt x="1223" y="1628"/>
                    </a:cubicBezTo>
                    <a:cubicBezTo>
                      <a:pt x="1256" y="1614"/>
                      <a:pt x="1289" y="1597"/>
                      <a:pt x="1319" y="1579"/>
                    </a:cubicBezTo>
                    <a:cubicBezTo>
                      <a:pt x="1448" y="1675"/>
                      <a:pt x="1448" y="1675"/>
                      <a:pt x="1448" y="1675"/>
                    </a:cubicBezTo>
                    <a:cubicBezTo>
                      <a:pt x="1540" y="1602"/>
                      <a:pt x="1540" y="1602"/>
                      <a:pt x="1540" y="1602"/>
                    </a:cubicBezTo>
                    <a:cubicBezTo>
                      <a:pt x="1474" y="1455"/>
                      <a:pt x="1474" y="1455"/>
                      <a:pt x="1474" y="1455"/>
                    </a:cubicBezTo>
                    <a:cubicBezTo>
                      <a:pt x="1497" y="1431"/>
                      <a:pt x="1518" y="1406"/>
                      <a:pt x="1538" y="1380"/>
                    </a:cubicBezTo>
                    <a:cubicBezTo>
                      <a:pt x="1694" y="1420"/>
                      <a:pt x="1694" y="1420"/>
                      <a:pt x="1694" y="1420"/>
                    </a:cubicBezTo>
                    <a:cubicBezTo>
                      <a:pt x="1751" y="1318"/>
                      <a:pt x="1751" y="1318"/>
                      <a:pt x="1751" y="1318"/>
                    </a:cubicBezTo>
                    <a:cubicBezTo>
                      <a:pt x="1635" y="1207"/>
                      <a:pt x="1635" y="1207"/>
                      <a:pt x="1635" y="1207"/>
                    </a:cubicBezTo>
                    <a:cubicBezTo>
                      <a:pt x="1648" y="1173"/>
                      <a:pt x="1659" y="1139"/>
                      <a:pt x="1668" y="1104"/>
                    </a:cubicBezTo>
                    <a:lnTo>
                      <a:pt x="1827" y="1080"/>
                    </a:lnTo>
                    <a:close/>
                    <a:moveTo>
                      <a:pt x="1081" y="1490"/>
                    </a:moveTo>
                    <a:cubicBezTo>
                      <a:pt x="766" y="1579"/>
                      <a:pt x="439" y="1396"/>
                      <a:pt x="350" y="1081"/>
                    </a:cubicBezTo>
                    <a:cubicBezTo>
                      <a:pt x="262" y="767"/>
                      <a:pt x="445" y="439"/>
                      <a:pt x="759" y="351"/>
                    </a:cubicBezTo>
                    <a:cubicBezTo>
                      <a:pt x="1074" y="262"/>
                      <a:pt x="1401" y="445"/>
                      <a:pt x="1490" y="760"/>
                    </a:cubicBezTo>
                    <a:cubicBezTo>
                      <a:pt x="1579" y="1074"/>
                      <a:pt x="1396" y="1401"/>
                      <a:pt x="1081" y="14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27119" tIns="0" rIns="27119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247">
                <a:extLst>
                  <a:ext uri="{FF2B5EF4-FFF2-40B4-BE49-F238E27FC236}">
                    <a16:creationId xmlns:a16="http://schemas.microsoft.com/office/drawing/2014/main" id="{2A5B8F69-2FFE-491A-B944-94767808D5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21688" y="7537269"/>
                <a:ext cx="2292142" cy="2286366"/>
              </a:xfrm>
              <a:custGeom>
                <a:avLst/>
                <a:gdLst>
                  <a:gd name="T0" fmla="*/ 250 w 500"/>
                  <a:gd name="T1" fmla="*/ 499 h 499"/>
                  <a:gd name="T2" fmla="*/ 0 w 500"/>
                  <a:gd name="T3" fmla="*/ 249 h 499"/>
                  <a:gd name="T4" fmla="*/ 250 w 500"/>
                  <a:gd name="T5" fmla="*/ 0 h 499"/>
                  <a:gd name="T6" fmla="*/ 500 w 500"/>
                  <a:gd name="T7" fmla="*/ 249 h 499"/>
                  <a:gd name="T8" fmla="*/ 250 w 500"/>
                  <a:gd name="T9" fmla="*/ 499 h 499"/>
                  <a:gd name="T10" fmla="*/ 250 w 500"/>
                  <a:gd name="T11" fmla="*/ 140 h 499"/>
                  <a:gd name="T12" fmla="*/ 140 w 500"/>
                  <a:gd name="T13" fmla="*/ 249 h 499"/>
                  <a:gd name="T14" fmla="*/ 250 w 500"/>
                  <a:gd name="T15" fmla="*/ 359 h 499"/>
                  <a:gd name="T16" fmla="*/ 360 w 500"/>
                  <a:gd name="T17" fmla="*/ 249 h 499"/>
                  <a:gd name="T18" fmla="*/ 250 w 500"/>
                  <a:gd name="T19" fmla="*/ 14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0" h="499">
                    <a:moveTo>
                      <a:pt x="250" y="499"/>
                    </a:moveTo>
                    <a:cubicBezTo>
                      <a:pt x="112" y="499"/>
                      <a:pt x="0" y="387"/>
                      <a:pt x="0" y="249"/>
                    </a:cubicBezTo>
                    <a:cubicBezTo>
                      <a:pt x="0" y="112"/>
                      <a:pt x="112" y="0"/>
                      <a:pt x="250" y="0"/>
                    </a:cubicBezTo>
                    <a:cubicBezTo>
                      <a:pt x="388" y="0"/>
                      <a:pt x="500" y="112"/>
                      <a:pt x="500" y="249"/>
                    </a:cubicBezTo>
                    <a:cubicBezTo>
                      <a:pt x="500" y="387"/>
                      <a:pt x="388" y="499"/>
                      <a:pt x="250" y="499"/>
                    </a:cubicBezTo>
                    <a:close/>
                    <a:moveTo>
                      <a:pt x="250" y="140"/>
                    </a:moveTo>
                    <a:cubicBezTo>
                      <a:pt x="190" y="140"/>
                      <a:pt x="140" y="189"/>
                      <a:pt x="140" y="249"/>
                    </a:cubicBezTo>
                    <a:cubicBezTo>
                      <a:pt x="140" y="310"/>
                      <a:pt x="190" y="359"/>
                      <a:pt x="250" y="359"/>
                    </a:cubicBezTo>
                    <a:cubicBezTo>
                      <a:pt x="311" y="359"/>
                      <a:pt x="360" y="310"/>
                      <a:pt x="360" y="249"/>
                    </a:cubicBezTo>
                    <a:cubicBezTo>
                      <a:pt x="360" y="189"/>
                      <a:pt x="311" y="140"/>
                      <a:pt x="250" y="1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27119" tIns="0" rIns="27119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22">
              <a:extLst>
                <a:ext uri="{FF2B5EF4-FFF2-40B4-BE49-F238E27FC236}">
                  <a16:creationId xmlns:a16="http://schemas.microsoft.com/office/drawing/2014/main" id="{1372ABC4-6225-4D34-973C-7B7561357CB9}"/>
                </a:ext>
              </a:extLst>
            </p:cNvPr>
            <p:cNvGrpSpPr/>
            <p:nvPr/>
          </p:nvGrpSpPr>
          <p:grpSpPr>
            <a:xfrm>
              <a:off x="2622782" y="2173284"/>
              <a:ext cx="1531947" cy="1532031"/>
              <a:chOff x="10036426" y="5299731"/>
              <a:chExt cx="5978535" cy="5978535"/>
            </a:xfrm>
            <a:solidFill>
              <a:srgbClr val="C00000"/>
            </a:solidFill>
          </p:grpSpPr>
          <p:sp>
            <p:nvSpPr>
              <p:cNvPr id="12" name="Freeform 239">
                <a:extLst>
                  <a:ext uri="{FF2B5EF4-FFF2-40B4-BE49-F238E27FC236}">
                    <a16:creationId xmlns:a16="http://schemas.microsoft.com/office/drawing/2014/main" id="{082AB5EF-83BD-4FE1-9F58-E7C59430C0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36426" y="5299731"/>
                <a:ext cx="5978535" cy="5978535"/>
              </a:xfrm>
              <a:custGeom>
                <a:avLst/>
                <a:gdLst>
                  <a:gd name="T0" fmla="*/ 2116 w 2116"/>
                  <a:gd name="T1" fmla="*/ 1052 h 2116"/>
                  <a:gd name="T2" fmla="*/ 1925 w 2116"/>
                  <a:gd name="T3" fmla="*/ 883 h 2116"/>
                  <a:gd name="T4" fmla="*/ 2038 w 2116"/>
                  <a:gd name="T5" fmla="*/ 652 h 2116"/>
                  <a:gd name="T6" fmla="*/ 1795 w 2116"/>
                  <a:gd name="T7" fmla="*/ 570 h 2116"/>
                  <a:gd name="T8" fmla="*/ 1802 w 2116"/>
                  <a:gd name="T9" fmla="*/ 305 h 2116"/>
                  <a:gd name="T10" fmla="*/ 1548 w 2116"/>
                  <a:gd name="T11" fmla="*/ 321 h 2116"/>
                  <a:gd name="T12" fmla="*/ 1464 w 2116"/>
                  <a:gd name="T13" fmla="*/ 80 h 2116"/>
                  <a:gd name="T14" fmla="*/ 1234 w 2116"/>
                  <a:gd name="T15" fmla="*/ 191 h 2116"/>
                  <a:gd name="T16" fmla="*/ 1052 w 2116"/>
                  <a:gd name="T17" fmla="*/ 0 h 2116"/>
                  <a:gd name="T18" fmla="*/ 884 w 2116"/>
                  <a:gd name="T19" fmla="*/ 191 h 2116"/>
                  <a:gd name="T20" fmla="*/ 653 w 2116"/>
                  <a:gd name="T21" fmla="*/ 78 h 2116"/>
                  <a:gd name="T22" fmla="*/ 570 w 2116"/>
                  <a:gd name="T23" fmla="*/ 321 h 2116"/>
                  <a:gd name="T24" fmla="*/ 305 w 2116"/>
                  <a:gd name="T25" fmla="*/ 314 h 2116"/>
                  <a:gd name="T26" fmla="*/ 322 w 2116"/>
                  <a:gd name="T27" fmla="*/ 568 h 2116"/>
                  <a:gd name="T28" fmla="*/ 81 w 2116"/>
                  <a:gd name="T29" fmla="*/ 652 h 2116"/>
                  <a:gd name="T30" fmla="*/ 192 w 2116"/>
                  <a:gd name="T31" fmla="*/ 882 h 2116"/>
                  <a:gd name="T32" fmla="*/ 0 w 2116"/>
                  <a:gd name="T33" fmla="*/ 1064 h 2116"/>
                  <a:gd name="T34" fmla="*/ 191 w 2116"/>
                  <a:gd name="T35" fmla="*/ 1233 h 2116"/>
                  <a:gd name="T36" fmla="*/ 78 w 2116"/>
                  <a:gd name="T37" fmla="*/ 1463 h 2116"/>
                  <a:gd name="T38" fmla="*/ 321 w 2116"/>
                  <a:gd name="T39" fmla="*/ 1546 h 2116"/>
                  <a:gd name="T40" fmla="*/ 314 w 2116"/>
                  <a:gd name="T41" fmla="*/ 1811 h 2116"/>
                  <a:gd name="T42" fmla="*/ 569 w 2116"/>
                  <a:gd name="T43" fmla="*/ 1794 h 2116"/>
                  <a:gd name="T44" fmla="*/ 653 w 2116"/>
                  <a:gd name="T45" fmla="*/ 2035 h 2116"/>
                  <a:gd name="T46" fmla="*/ 882 w 2116"/>
                  <a:gd name="T47" fmla="*/ 1925 h 2116"/>
                  <a:gd name="T48" fmla="*/ 1064 w 2116"/>
                  <a:gd name="T49" fmla="*/ 2116 h 2116"/>
                  <a:gd name="T50" fmla="*/ 1233 w 2116"/>
                  <a:gd name="T51" fmla="*/ 1925 h 2116"/>
                  <a:gd name="T52" fmla="*/ 1464 w 2116"/>
                  <a:gd name="T53" fmla="*/ 2038 h 2116"/>
                  <a:gd name="T54" fmla="*/ 1546 w 2116"/>
                  <a:gd name="T55" fmla="*/ 1795 h 2116"/>
                  <a:gd name="T56" fmla="*/ 1811 w 2116"/>
                  <a:gd name="T57" fmla="*/ 1802 h 2116"/>
                  <a:gd name="T58" fmla="*/ 1795 w 2116"/>
                  <a:gd name="T59" fmla="*/ 1547 h 2116"/>
                  <a:gd name="T60" fmla="*/ 2036 w 2116"/>
                  <a:gd name="T61" fmla="*/ 1463 h 2116"/>
                  <a:gd name="T62" fmla="*/ 1925 w 2116"/>
                  <a:gd name="T63" fmla="*/ 1234 h 2116"/>
                  <a:gd name="T64" fmla="*/ 1358 w 2116"/>
                  <a:gd name="T65" fmla="*/ 1669 h 2116"/>
                  <a:gd name="T66" fmla="*/ 759 w 2116"/>
                  <a:gd name="T67" fmla="*/ 447 h 2116"/>
                  <a:gd name="T68" fmla="*/ 1358 w 2116"/>
                  <a:gd name="T69" fmla="*/ 1669 h 2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16" h="2116">
                    <a:moveTo>
                      <a:pt x="1941" y="1111"/>
                    </a:moveTo>
                    <a:cubicBezTo>
                      <a:pt x="2116" y="1052"/>
                      <a:pt x="2116" y="1052"/>
                      <a:pt x="2116" y="1052"/>
                    </a:cubicBezTo>
                    <a:cubicBezTo>
                      <a:pt x="2107" y="917"/>
                      <a:pt x="2107" y="917"/>
                      <a:pt x="2107" y="917"/>
                    </a:cubicBezTo>
                    <a:cubicBezTo>
                      <a:pt x="1925" y="883"/>
                      <a:pt x="1925" y="883"/>
                      <a:pt x="1925" y="883"/>
                    </a:cubicBezTo>
                    <a:cubicBezTo>
                      <a:pt x="1918" y="847"/>
                      <a:pt x="1908" y="810"/>
                      <a:pt x="1896" y="774"/>
                    </a:cubicBezTo>
                    <a:cubicBezTo>
                      <a:pt x="2038" y="652"/>
                      <a:pt x="2038" y="652"/>
                      <a:pt x="2038" y="652"/>
                    </a:cubicBezTo>
                    <a:cubicBezTo>
                      <a:pt x="1979" y="532"/>
                      <a:pt x="1979" y="532"/>
                      <a:pt x="1979" y="532"/>
                    </a:cubicBezTo>
                    <a:cubicBezTo>
                      <a:pt x="1795" y="570"/>
                      <a:pt x="1795" y="570"/>
                      <a:pt x="1795" y="570"/>
                    </a:cubicBezTo>
                    <a:cubicBezTo>
                      <a:pt x="1772" y="535"/>
                      <a:pt x="1747" y="502"/>
                      <a:pt x="1720" y="471"/>
                    </a:cubicBezTo>
                    <a:cubicBezTo>
                      <a:pt x="1802" y="305"/>
                      <a:pt x="1802" y="305"/>
                      <a:pt x="1802" y="305"/>
                    </a:cubicBezTo>
                    <a:cubicBezTo>
                      <a:pt x="1700" y="217"/>
                      <a:pt x="1700" y="217"/>
                      <a:pt x="1700" y="217"/>
                    </a:cubicBezTo>
                    <a:cubicBezTo>
                      <a:pt x="1548" y="321"/>
                      <a:pt x="1548" y="321"/>
                      <a:pt x="1548" y="321"/>
                    </a:cubicBezTo>
                    <a:cubicBezTo>
                      <a:pt x="1516" y="301"/>
                      <a:pt x="1483" y="282"/>
                      <a:pt x="1450" y="265"/>
                    </a:cubicBezTo>
                    <a:cubicBezTo>
                      <a:pt x="1464" y="80"/>
                      <a:pt x="1464" y="80"/>
                      <a:pt x="1464" y="80"/>
                    </a:cubicBezTo>
                    <a:cubicBezTo>
                      <a:pt x="1336" y="37"/>
                      <a:pt x="1336" y="37"/>
                      <a:pt x="1336" y="37"/>
                    </a:cubicBezTo>
                    <a:cubicBezTo>
                      <a:pt x="1234" y="191"/>
                      <a:pt x="1234" y="191"/>
                      <a:pt x="1234" y="191"/>
                    </a:cubicBezTo>
                    <a:cubicBezTo>
                      <a:pt x="1194" y="183"/>
                      <a:pt x="1152" y="178"/>
                      <a:pt x="1111" y="175"/>
                    </a:cubicBezTo>
                    <a:cubicBezTo>
                      <a:pt x="1052" y="0"/>
                      <a:pt x="1052" y="0"/>
                      <a:pt x="1052" y="0"/>
                    </a:cubicBezTo>
                    <a:cubicBezTo>
                      <a:pt x="918" y="9"/>
                      <a:pt x="918" y="9"/>
                      <a:pt x="918" y="9"/>
                    </a:cubicBezTo>
                    <a:cubicBezTo>
                      <a:pt x="884" y="191"/>
                      <a:pt x="884" y="191"/>
                      <a:pt x="884" y="191"/>
                    </a:cubicBezTo>
                    <a:cubicBezTo>
                      <a:pt x="847" y="198"/>
                      <a:pt x="810" y="208"/>
                      <a:pt x="774" y="220"/>
                    </a:cubicBezTo>
                    <a:cubicBezTo>
                      <a:pt x="653" y="78"/>
                      <a:pt x="653" y="78"/>
                      <a:pt x="653" y="78"/>
                    </a:cubicBezTo>
                    <a:cubicBezTo>
                      <a:pt x="532" y="137"/>
                      <a:pt x="532" y="137"/>
                      <a:pt x="532" y="137"/>
                    </a:cubicBezTo>
                    <a:cubicBezTo>
                      <a:pt x="570" y="321"/>
                      <a:pt x="570" y="321"/>
                      <a:pt x="570" y="321"/>
                    </a:cubicBezTo>
                    <a:cubicBezTo>
                      <a:pt x="535" y="344"/>
                      <a:pt x="502" y="369"/>
                      <a:pt x="471" y="396"/>
                    </a:cubicBezTo>
                    <a:cubicBezTo>
                      <a:pt x="305" y="314"/>
                      <a:pt x="305" y="314"/>
                      <a:pt x="305" y="314"/>
                    </a:cubicBezTo>
                    <a:cubicBezTo>
                      <a:pt x="217" y="416"/>
                      <a:pt x="217" y="416"/>
                      <a:pt x="217" y="416"/>
                    </a:cubicBezTo>
                    <a:cubicBezTo>
                      <a:pt x="322" y="568"/>
                      <a:pt x="322" y="568"/>
                      <a:pt x="322" y="568"/>
                    </a:cubicBezTo>
                    <a:cubicBezTo>
                      <a:pt x="301" y="600"/>
                      <a:pt x="282" y="633"/>
                      <a:pt x="265" y="666"/>
                    </a:cubicBezTo>
                    <a:cubicBezTo>
                      <a:pt x="81" y="652"/>
                      <a:pt x="81" y="652"/>
                      <a:pt x="81" y="652"/>
                    </a:cubicBezTo>
                    <a:cubicBezTo>
                      <a:pt x="37" y="780"/>
                      <a:pt x="37" y="780"/>
                      <a:pt x="37" y="780"/>
                    </a:cubicBezTo>
                    <a:cubicBezTo>
                      <a:pt x="192" y="882"/>
                      <a:pt x="192" y="882"/>
                      <a:pt x="192" y="882"/>
                    </a:cubicBezTo>
                    <a:cubicBezTo>
                      <a:pt x="183" y="923"/>
                      <a:pt x="178" y="964"/>
                      <a:pt x="175" y="1005"/>
                    </a:cubicBezTo>
                    <a:cubicBezTo>
                      <a:pt x="0" y="1064"/>
                      <a:pt x="0" y="1064"/>
                      <a:pt x="0" y="1064"/>
                    </a:cubicBezTo>
                    <a:cubicBezTo>
                      <a:pt x="9" y="1198"/>
                      <a:pt x="9" y="1198"/>
                      <a:pt x="9" y="1198"/>
                    </a:cubicBezTo>
                    <a:cubicBezTo>
                      <a:pt x="191" y="1233"/>
                      <a:pt x="191" y="1233"/>
                      <a:pt x="191" y="1233"/>
                    </a:cubicBezTo>
                    <a:cubicBezTo>
                      <a:pt x="199" y="1269"/>
                      <a:pt x="208" y="1306"/>
                      <a:pt x="221" y="1342"/>
                    </a:cubicBezTo>
                    <a:cubicBezTo>
                      <a:pt x="78" y="1463"/>
                      <a:pt x="78" y="1463"/>
                      <a:pt x="78" y="1463"/>
                    </a:cubicBezTo>
                    <a:cubicBezTo>
                      <a:pt x="138" y="1584"/>
                      <a:pt x="138" y="1584"/>
                      <a:pt x="138" y="1584"/>
                    </a:cubicBezTo>
                    <a:cubicBezTo>
                      <a:pt x="321" y="1546"/>
                      <a:pt x="321" y="1546"/>
                      <a:pt x="321" y="1546"/>
                    </a:cubicBezTo>
                    <a:cubicBezTo>
                      <a:pt x="344" y="1581"/>
                      <a:pt x="369" y="1614"/>
                      <a:pt x="397" y="1645"/>
                    </a:cubicBezTo>
                    <a:cubicBezTo>
                      <a:pt x="314" y="1811"/>
                      <a:pt x="314" y="1811"/>
                      <a:pt x="314" y="1811"/>
                    </a:cubicBezTo>
                    <a:cubicBezTo>
                      <a:pt x="416" y="1899"/>
                      <a:pt x="416" y="1899"/>
                      <a:pt x="416" y="1899"/>
                    </a:cubicBezTo>
                    <a:cubicBezTo>
                      <a:pt x="569" y="1794"/>
                      <a:pt x="569" y="1794"/>
                      <a:pt x="569" y="1794"/>
                    </a:cubicBezTo>
                    <a:cubicBezTo>
                      <a:pt x="600" y="1815"/>
                      <a:pt x="633" y="1834"/>
                      <a:pt x="667" y="1851"/>
                    </a:cubicBezTo>
                    <a:cubicBezTo>
                      <a:pt x="653" y="2035"/>
                      <a:pt x="653" y="2035"/>
                      <a:pt x="653" y="2035"/>
                    </a:cubicBezTo>
                    <a:cubicBezTo>
                      <a:pt x="780" y="2079"/>
                      <a:pt x="780" y="2079"/>
                      <a:pt x="780" y="2079"/>
                    </a:cubicBezTo>
                    <a:cubicBezTo>
                      <a:pt x="882" y="1925"/>
                      <a:pt x="882" y="1925"/>
                      <a:pt x="882" y="1925"/>
                    </a:cubicBezTo>
                    <a:cubicBezTo>
                      <a:pt x="923" y="1933"/>
                      <a:pt x="964" y="1938"/>
                      <a:pt x="1005" y="1941"/>
                    </a:cubicBezTo>
                    <a:cubicBezTo>
                      <a:pt x="1064" y="2116"/>
                      <a:pt x="1064" y="2116"/>
                      <a:pt x="1064" y="2116"/>
                    </a:cubicBezTo>
                    <a:cubicBezTo>
                      <a:pt x="1199" y="2107"/>
                      <a:pt x="1199" y="2107"/>
                      <a:pt x="1199" y="2107"/>
                    </a:cubicBezTo>
                    <a:cubicBezTo>
                      <a:pt x="1233" y="1925"/>
                      <a:pt x="1233" y="1925"/>
                      <a:pt x="1233" y="1925"/>
                    </a:cubicBezTo>
                    <a:cubicBezTo>
                      <a:pt x="1269" y="1918"/>
                      <a:pt x="1306" y="1908"/>
                      <a:pt x="1342" y="1896"/>
                    </a:cubicBezTo>
                    <a:cubicBezTo>
                      <a:pt x="1464" y="2038"/>
                      <a:pt x="1464" y="2038"/>
                      <a:pt x="1464" y="2038"/>
                    </a:cubicBezTo>
                    <a:cubicBezTo>
                      <a:pt x="1584" y="1979"/>
                      <a:pt x="1584" y="1979"/>
                      <a:pt x="1584" y="1979"/>
                    </a:cubicBezTo>
                    <a:cubicBezTo>
                      <a:pt x="1546" y="1795"/>
                      <a:pt x="1546" y="1795"/>
                      <a:pt x="1546" y="1795"/>
                    </a:cubicBezTo>
                    <a:cubicBezTo>
                      <a:pt x="1581" y="1772"/>
                      <a:pt x="1614" y="1747"/>
                      <a:pt x="1645" y="1719"/>
                    </a:cubicBezTo>
                    <a:cubicBezTo>
                      <a:pt x="1811" y="1802"/>
                      <a:pt x="1811" y="1802"/>
                      <a:pt x="1811" y="1802"/>
                    </a:cubicBezTo>
                    <a:cubicBezTo>
                      <a:pt x="1899" y="1700"/>
                      <a:pt x="1899" y="1700"/>
                      <a:pt x="1899" y="1700"/>
                    </a:cubicBezTo>
                    <a:cubicBezTo>
                      <a:pt x="1795" y="1547"/>
                      <a:pt x="1795" y="1547"/>
                      <a:pt x="1795" y="1547"/>
                    </a:cubicBezTo>
                    <a:cubicBezTo>
                      <a:pt x="1816" y="1516"/>
                      <a:pt x="1834" y="1483"/>
                      <a:pt x="1851" y="1450"/>
                    </a:cubicBezTo>
                    <a:cubicBezTo>
                      <a:pt x="2036" y="1463"/>
                      <a:pt x="2036" y="1463"/>
                      <a:pt x="2036" y="1463"/>
                    </a:cubicBezTo>
                    <a:cubicBezTo>
                      <a:pt x="2079" y="1336"/>
                      <a:pt x="2079" y="1336"/>
                      <a:pt x="2079" y="1336"/>
                    </a:cubicBezTo>
                    <a:cubicBezTo>
                      <a:pt x="1925" y="1234"/>
                      <a:pt x="1925" y="1234"/>
                      <a:pt x="1925" y="1234"/>
                    </a:cubicBezTo>
                    <a:cubicBezTo>
                      <a:pt x="1933" y="1193"/>
                      <a:pt x="1938" y="1152"/>
                      <a:pt x="1941" y="1111"/>
                    </a:cubicBezTo>
                    <a:close/>
                    <a:moveTo>
                      <a:pt x="1358" y="1669"/>
                    </a:moveTo>
                    <a:cubicBezTo>
                      <a:pt x="1020" y="1834"/>
                      <a:pt x="613" y="1695"/>
                      <a:pt x="447" y="1357"/>
                    </a:cubicBezTo>
                    <a:cubicBezTo>
                      <a:pt x="282" y="1020"/>
                      <a:pt x="421" y="613"/>
                      <a:pt x="759" y="447"/>
                    </a:cubicBezTo>
                    <a:cubicBezTo>
                      <a:pt x="1096" y="282"/>
                      <a:pt x="1504" y="421"/>
                      <a:pt x="1669" y="759"/>
                    </a:cubicBezTo>
                    <a:cubicBezTo>
                      <a:pt x="1834" y="1096"/>
                      <a:pt x="1695" y="1503"/>
                      <a:pt x="1358" y="16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27119" tIns="0" rIns="27119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48">
                <a:extLst>
                  <a:ext uri="{FF2B5EF4-FFF2-40B4-BE49-F238E27FC236}">
                    <a16:creationId xmlns:a16="http://schemas.microsoft.com/office/drawing/2014/main" id="{628F4EDE-1E4E-4B1A-BA5B-2E374CF47E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96328" y="7080775"/>
                <a:ext cx="2382846" cy="2393316"/>
              </a:xfrm>
              <a:custGeom>
                <a:avLst/>
                <a:gdLst>
                  <a:gd name="T0" fmla="*/ 287 w 574"/>
                  <a:gd name="T1" fmla="*/ 575 h 575"/>
                  <a:gd name="T2" fmla="*/ 0 w 574"/>
                  <a:gd name="T3" fmla="*/ 287 h 575"/>
                  <a:gd name="T4" fmla="*/ 287 w 574"/>
                  <a:gd name="T5" fmla="*/ 0 h 575"/>
                  <a:gd name="T6" fmla="*/ 574 w 574"/>
                  <a:gd name="T7" fmla="*/ 287 h 575"/>
                  <a:gd name="T8" fmla="*/ 287 w 574"/>
                  <a:gd name="T9" fmla="*/ 575 h 575"/>
                  <a:gd name="T10" fmla="*/ 287 w 574"/>
                  <a:gd name="T11" fmla="*/ 160 h 575"/>
                  <a:gd name="T12" fmla="*/ 160 w 574"/>
                  <a:gd name="T13" fmla="*/ 287 h 575"/>
                  <a:gd name="T14" fmla="*/ 287 w 574"/>
                  <a:gd name="T15" fmla="*/ 415 h 575"/>
                  <a:gd name="T16" fmla="*/ 414 w 574"/>
                  <a:gd name="T17" fmla="*/ 287 h 575"/>
                  <a:gd name="T18" fmla="*/ 287 w 574"/>
                  <a:gd name="T19" fmla="*/ 16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4" h="575">
                    <a:moveTo>
                      <a:pt x="287" y="575"/>
                    </a:moveTo>
                    <a:cubicBezTo>
                      <a:pt x="129" y="575"/>
                      <a:pt x="0" y="446"/>
                      <a:pt x="0" y="287"/>
                    </a:cubicBezTo>
                    <a:cubicBezTo>
                      <a:pt x="0" y="129"/>
                      <a:pt x="129" y="0"/>
                      <a:pt x="287" y="0"/>
                    </a:cubicBezTo>
                    <a:cubicBezTo>
                      <a:pt x="446" y="0"/>
                      <a:pt x="574" y="129"/>
                      <a:pt x="574" y="287"/>
                    </a:cubicBezTo>
                    <a:cubicBezTo>
                      <a:pt x="574" y="446"/>
                      <a:pt x="446" y="575"/>
                      <a:pt x="287" y="575"/>
                    </a:cubicBezTo>
                    <a:close/>
                    <a:moveTo>
                      <a:pt x="287" y="160"/>
                    </a:moveTo>
                    <a:cubicBezTo>
                      <a:pt x="217" y="160"/>
                      <a:pt x="160" y="217"/>
                      <a:pt x="160" y="287"/>
                    </a:cubicBezTo>
                    <a:cubicBezTo>
                      <a:pt x="160" y="358"/>
                      <a:pt x="217" y="415"/>
                      <a:pt x="287" y="415"/>
                    </a:cubicBezTo>
                    <a:cubicBezTo>
                      <a:pt x="357" y="415"/>
                      <a:pt x="414" y="358"/>
                      <a:pt x="414" y="287"/>
                    </a:cubicBezTo>
                    <a:cubicBezTo>
                      <a:pt x="414" y="217"/>
                      <a:pt x="357" y="160"/>
                      <a:pt x="287" y="1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27119" tIns="0" rIns="27119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20">
              <a:extLst>
                <a:ext uri="{FF2B5EF4-FFF2-40B4-BE49-F238E27FC236}">
                  <a16:creationId xmlns:a16="http://schemas.microsoft.com/office/drawing/2014/main" id="{47FF8FF4-DC15-4A43-B941-E4FAD60C5DC9}"/>
                </a:ext>
              </a:extLst>
            </p:cNvPr>
            <p:cNvGrpSpPr/>
            <p:nvPr/>
          </p:nvGrpSpPr>
          <p:grpSpPr>
            <a:xfrm>
              <a:off x="754327" y="1992892"/>
              <a:ext cx="966586" cy="966639"/>
              <a:chOff x="1784916" y="4981028"/>
              <a:chExt cx="3772171" cy="3772171"/>
            </a:xfrm>
            <a:solidFill>
              <a:srgbClr val="C00000"/>
            </a:solidFill>
          </p:grpSpPr>
          <p:sp>
            <p:nvSpPr>
              <p:cNvPr id="15" name="Freeform 241">
                <a:extLst>
                  <a:ext uri="{FF2B5EF4-FFF2-40B4-BE49-F238E27FC236}">
                    <a16:creationId xmlns:a16="http://schemas.microsoft.com/office/drawing/2014/main" id="{AB195596-E863-4F87-A880-F9E99A7966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4916" y="4981028"/>
                <a:ext cx="3772171" cy="3772171"/>
              </a:xfrm>
              <a:custGeom>
                <a:avLst/>
                <a:gdLst>
                  <a:gd name="T0" fmla="*/ 1335 w 1335"/>
                  <a:gd name="T1" fmla="*/ 699 h 1335"/>
                  <a:gd name="T2" fmla="*/ 1220 w 1335"/>
                  <a:gd name="T3" fmla="*/ 586 h 1335"/>
                  <a:gd name="T4" fmla="*/ 1300 w 1335"/>
                  <a:gd name="T5" fmla="*/ 445 h 1335"/>
                  <a:gd name="T6" fmla="*/ 1145 w 1335"/>
                  <a:gd name="T7" fmla="*/ 378 h 1335"/>
                  <a:gd name="T8" fmla="*/ 1162 w 1335"/>
                  <a:gd name="T9" fmla="*/ 218 h 1335"/>
                  <a:gd name="T10" fmla="*/ 1001 w 1335"/>
                  <a:gd name="T11" fmla="*/ 219 h 1335"/>
                  <a:gd name="T12" fmla="*/ 956 w 1335"/>
                  <a:gd name="T13" fmla="*/ 65 h 1335"/>
                  <a:gd name="T14" fmla="*/ 801 w 1335"/>
                  <a:gd name="T15" fmla="*/ 125 h 1335"/>
                  <a:gd name="T16" fmla="*/ 699 w 1335"/>
                  <a:gd name="T17" fmla="*/ 0 h 1335"/>
                  <a:gd name="T18" fmla="*/ 586 w 1335"/>
                  <a:gd name="T19" fmla="*/ 115 h 1335"/>
                  <a:gd name="T20" fmla="*/ 445 w 1335"/>
                  <a:gd name="T21" fmla="*/ 35 h 1335"/>
                  <a:gd name="T22" fmla="*/ 378 w 1335"/>
                  <a:gd name="T23" fmla="*/ 190 h 1335"/>
                  <a:gd name="T24" fmla="*/ 218 w 1335"/>
                  <a:gd name="T25" fmla="*/ 173 h 1335"/>
                  <a:gd name="T26" fmla="*/ 220 w 1335"/>
                  <a:gd name="T27" fmla="*/ 334 h 1335"/>
                  <a:gd name="T28" fmla="*/ 65 w 1335"/>
                  <a:gd name="T29" fmla="*/ 379 h 1335"/>
                  <a:gd name="T30" fmla="*/ 125 w 1335"/>
                  <a:gd name="T31" fmla="*/ 535 h 1335"/>
                  <a:gd name="T32" fmla="*/ 0 w 1335"/>
                  <a:gd name="T33" fmla="*/ 636 h 1335"/>
                  <a:gd name="T34" fmla="*/ 115 w 1335"/>
                  <a:gd name="T35" fmla="*/ 749 h 1335"/>
                  <a:gd name="T36" fmla="*/ 35 w 1335"/>
                  <a:gd name="T37" fmla="*/ 890 h 1335"/>
                  <a:gd name="T38" fmla="*/ 190 w 1335"/>
                  <a:gd name="T39" fmla="*/ 957 h 1335"/>
                  <a:gd name="T40" fmla="*/ 173 w 1335"/>
                  <a:gd name="T41" fmla="*/ 1117 h 1335"/>
                  <a:gd name="T42" fmla="*/ 334 w 1335"/>
                  <a:gd name="T43" fmla="*/ 1116 h 1335"/>
                  <a:gd name="T44" fmla="*/ 379 w 1335"/>
                  <a:gd name="T45" fmla="*/ 1270 h 1335"/>
                  <a:gd name="T46" fmla="*/ 535 w 1335"/>
                  <a:gd name="T47" fmla="*/ 1210 h 1335"/>
                  <a:gd name="T48" fmla="*/ 636 w 1335"/>
                  <a:gd name="T49" fmla="*/ 1335 h 1335"/>
                  <a:gd name="T50" fmla="*/ 749 w 1335"/>
                  <a:gd name="T51" fmla="*/ 1220 h 1335"/>
                  <a:gd name="T52" fmla="*/ 890 w 1335"/>
                  <a:gd name="T53" fmla="*/ 1299 h 1335"/>
                  <a:gd name="T54" fmla="*/ 957 w 1335"/>
                  <a:gd name="T55" fmla="*/ 1145 h 1335"/>
                  <a:gd name="T56" fmla="*/ 1117 w 1335"/>
                  <a:gd name="T57" fmla="*/ 1162 h 1335"/>
                  <a:gd name="T58" fmla="*/ 1116 w 1335"/>
                  <a:gd name="T59" fmla="*/ 1001 h 1335"/>
                  <a:gd name="T60" fmla="*/ 1271 w 1335"/>
                  <a:gd name="T61" fmla="*/ 956 h 1335"/>
                  <a:gd name="T62" fmla="*/ 1210 w 1335"/>
                  <a:gd name="T63" fmla="*/ 801 h 1335"/>
                  <a:gd name="T64" fmla="*/ 776 w 1335"/>
                  <a:gd name="T65" fmla="*/ 1050 h 1335"/>
                  <a:gd name="T66" fmla="*/ 560 w 1335"/>
                  <a:gd name="T67" fmla="*/ 286 h 1335"/>
                  <a:gd name="T68" fmla="*/ 776 w 1335"/>
                  <a:gd name="T69" fmla="*/ 1050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35" h="1335">
                    <a:moveTo>
                      <a:pt x="1326" y="784"/>
                    </a:moveTo>
                    <a:cubicBezTo>
                      <a:pt x="1335" y="699"/>
                      <a:pt x="1335" y="699"/>
                      <a:pt x="1335" y="699"/>
                    </a:cubicBezTo>
                    <a:cubicBezTo>
                      <a:pt x="1226" y="658"/>
                      <a:pt x="1226" y="658"/>
                      <a:pt x="1226" y="658"/>
                    </a:cubicBezTo>
                    <a:cubicBezTo>
                      <a:pt x="1226" y="634"/>
                      <a:pt x="1224" y="610"/>
                      <a:pt x="1220" y="586"/>
                    </a:cubicBezTo>
                    <a:cubicBezTo>
                      <a:pt x="1323" y="527"/>
                      <a:pt x="1323" y="527"/>
                      <a:pt x="1323" y="527"/>
                    </a:cubicBezTo>
                    <a:cubicBezTo>
                      <a:pt x="1300" y="445"/>
                      <a:pt x="1300" y="445"/>
                      <a:pt x="1300" y="445"/>
                    </a:cubicBezTo>
                    <a:cubicBezTo>
                      <a:pt x="1181" y="448"/>
                      <a:pt x="1181" y="448"/>
                      <a:pt x="1181" y="448"/>
                    </a:cubicBezTo>
                    <a:cubicBezTo>
                      <a:pt x="1171" y="424"/>
                      <a:pt x="1159" y="400"/>
                      <a:pt x="1145" y="378"/>
                    </a:cubicBezTo>
                    <a:cubicBezTo>
                      <a:pt x="1215" y="284"/>
                      <a:pt x="1215" y="284"/>
                      <a:pt x="1215" y="284"/>
                    </a:cubicBezTo>
                    <a:cubicBezTo>
                      <a:pt x="1162" y="218"/>
                      <a:pt x="1162" y="218"/>
                      <a:pt x="1162" y="218"/>
                    </a:cubicBezTo>
                    <a:cubicBezTo>
                      <a:pt x="1055" y="266"/>
                      <a:pt x="1055" y="266"/>
                      <a:pt x="1055" y="266"/>
                    </a:cubicBezTo>
                    <a:cubicBezTo>
                      <a:pt x="1038" y="249"/>
                      <a:pt x="1020" y="234"/>
                      <a:pt x="1001" y="219"/>
                    </a:cubicBezTo>
                    <a:cubicBezTo>
                      <a:pt x="1031" y="106"/>
                      <a:pt x="1031" y="106"/>
                      <a:pt x="1031" y="106"/>
                    </a:cubicBezTo>
                    <a:cubicBezTo>
                      <a:pt x="956" y="65"/>
                      <a:pt x="956" y="65"/>
                      <a:pt x="956" y="65"/>
                    </a:cubicBezTo>
                    <a:cubicBezTo>
                      <a:pt x="875" y="149"/>
                      <a:pt x="875" y="149"/>
                      <a:pt x="875" y="149"/>
                    </a:cubicBezTo>
                    <a:cubicBezTo>
                      <a:pt x="851" y="139"/>
                      <a:pt x="826" y="131"/>
                      <a:pt x="801" y="125"/>
                    </a:cubicBezTo>
                    <a:cubicBezTo>
                      <a:pt x="784" y="9"/>
                      <a:pt x="784" y="9"/>
                      <a:pt x="784" y="9"/>
                    </a:cubicBezTo>
                    <a:cubicBezTo>
                      <a:pt x="699" y="0"/>
                      <a:pt x="699" y="0"/>
                      <a:pt x="699" y="0"/>
                    </a:cubicBezTo>
                    <a:cubicBezTo>
                      <a:pt x="658" y="109"/>
                      <a:pt x="658" y="109"/>
                      <a:pt x="658" y="109"/>
                    </a:cubicBezTo>
                    <a:cubicBezTo>
                      <a:pt x="634" y="109"/>
                      <a:pt x="610" y="111"/>
                      <a:pt x="586" y="115"/>
                    </a:cubicBezTo>
                    <a:cubicBezTo>
                      <a:pt x="527" y="12"/>
                      <a:pt x="527" y="12"/>
                      <a:pt x="527" y="12"/>
                    </a:cubicBezTo>
                    <a:cubicBezTo>
                      <a:pt x="445" y="35"/>
                      <a:pt x="445" y="35"/>
                      <a:pt x="445" y="35"/>
                    </a:cubicBezTo>
                    <a:cubicBezTo>
                      <a:pt x="448" y="154"/>
                      <a:pt x="448" y="154"/>
                      <a:pt x="448" y="154"/>
                    </a:cubicBezTo>
                    <a:cubicBezTo>
                      <a:pt x="424" y="164"/>
                      <a:pt x="400" y="176"/>
                      <a:pt x="378" y="190"/>
                    </a:cubicBezTo>
                    <a:cubicBezTo>
                      <a:pt x="284" y="120"/>
                      <a:pt x="284" y="120"/>
                      <a:pt x="284" y="120"/>
                    </a:cubicBezTo>
                    <a:cubicBezTo>
                      <a:pt x="218" y="173"/>
                      <a:pt x="218" y="173"/>
                      <a:pt x="218" y="173"/>
                    </a:cubicBezTo>
                    <a:cubicBezTo>
                      <a:pt x="266" y="280"/>
                      <a:pt x="266" y="280"/>
                      <a:pt x="266" y="280"/>
                    </a:cubicBezTo>
                    <a:cubicBezTo>
                      <a:pt x="249" y="297"/>
                      <a:pt x="234" y="315"/>
                      <a:pt x="220" y="334"/>
                    </a:cubicBezTo>
                    <a:cubicBezTo>
                      <a:pt x="106" y="305"/>
                      <a:pt x="106" y="305"/>
                      <a:pt x="106" y="305"/>
                    </a:cubicBezTo>
                    <a:cubicBezTo>
                      <a:pt x="65" y="379"/>
                      <a:pt x="65" y="379"/>
                      <a:pt x="65" y="379"/>
                    </a:cubicBezTo>
                    <a:cubicBezTo>
                      <a:pt x="149" y="460"/>
                      <a:pt x="149" y="460"/>
                      <a:pt x="149" y="460"/>
                    </a:cubicBezTo>
                    <a:cubicBezTo>
                      <a:pt x="139" y="484"/>
                      <a:pt x="131" y="509"/>
                      <a:pt x="125" y="535"/>
                    </a:cubicBezTo>
                    <a:cubicBezTo>
                      <a:pt x="9" y="551"/>
                      <a:pt x="9" y="551"/>
                      <a:pt x="9" y="551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109" y="678"/>
                      <a:pt x="109" y="678"/>
                      <a:pt x="109" y="678"/>
                    </a:cubicBezTo>
                    <a:cubicBezTo>
                      <a:pt x="110" y="701"/>
                      <a:pt x="111" y="725"/>
                      <a:pt x="115" y="749"/>
                    </a:cubicBezTo>
                    <a:cubicBezTo>
                      <a:pt x="12" y="809"/>
                      <a:pt x="12" y="809"/>
                      <a:pt x="12" y="809"/>
                    </a:cubicBezTo>
                    <a:cubicBezTo>
                      <a:pt x="35" y="890"/>
                      <a:pt x="35" y="890"/>
                      <a:pt x="35" y="890"/>
                    </a:cubicBezTo>
                    <a:cubicBezTo>
                      <a:pt x="154" y="887"/>
                      <a:pt x="154" y="887"/>
                      <a:pt x="154" y="887"/>
                    </a:cubicBezTo>
                    <a:cubicBezTo>
                      <a:pt x="164" y="912"/>
                      <a:pt x="177" y="935"/>
                      <a:pt x="190" y="957"/>
                    </a:cubicBezTo>
                    <a:cubicBezTo>
                      <a:pt x="120" y="1051"/>
                      <a:pt x="120" y="1051"/>
                      <a:pt x="120" y="1051"/>
                    </a:cubicBezTo>
                    <a:cubicBezTo>
                      <a:pt x="173" y="1117"/>
                      <a:pt x="173" y="1117"/>
                      <a:pt x="173" y="1117"/>
                    </a:cubicBezTo>
                    <a:cubicBezTo>
                      <a:pt x="280" y="1070"/>
                      <a:pt x="280" y="1070"/>
                      <a:pt x="280" y="1070"/>
                    </a:cubicBezTo>
                    <a:cubicBezTo>
                      <a:pt x="297" y="1086"/>
                      <a:pt x="315" y="1102"/>
                      <a:pt x="334" y="1116"/>
                    </a:cubicBezTo>
                    <a:cubicBezTo>
                      <a:pt x="305" y="1229"/>
                      <a:pt x="305" y="1229"/>
                      <a:pt x="305" y="1229"/>
                    </a:cubicBezTo>
                    <a:cubicBezTo>
                      <a:pt x="379" y="1270"/>
                      <a:pt x="379" y="1270"/>
                      <a:pt x="379" y="1270"/>
                    </a:cubicBezTo>
                    <a:cubicBezTo>
                      <a:pt x="460" y="1186"/>
                      <a:pt x="460" y="1186"/>
                      <a:pt x="460" y="1186"/>
                    </a:cubicBezTo>
                    <a:cubicBezTo>
                      <a:pt x="484" y="1196"/>
                      <a:pt x="509" y="1204"/>
                      <a:pt x="535" y="1210"/>
                    </a:cubicBezTo>
                    <a:cubicBezTo>
                      <a:pt x="551" y="1326"/>
                      <a:pt x="551" y="1326"/>
                      <a:pt x="551" y="1326"/>
                    </a:cubicBezTo>
                    <a:cubicBezTo>
                      <a:pt x="636" y="1335"/>
                      <a:pt x="636" y="1335"/>
                      <a:pt x="636" y="1335"/>
                    </a:cubicBezTo>
                    <a:cubicBezTo>
                      <a:pt x="678" y="1226"/>
                      <a:pt x="678" y="1226"/>
                      <a:pt x="678" y="1226"/>
                    </a:cubicBezTo>
                    <a:cubicBezTo>
                      <a:pt x="701" y="1226"/>
                      <a:pt x="725" y="1224"/>
                      <a:pt x="749" y="1220"/>
                    </a:cubicBezTo>
                    <a:cubicBezTo>
                      <a:pt x="808" y="1323"/>
                      <a:pt x="808" y="1323"/>
                      <a:pt x="808" y="1323"/>
                    </a:cubicBezTo>
                    <a:cubicBezTo>
                      <a:pt x="890" y="1299"/>
                      <a:pt x="890" y="1299"/>
                      <a:pt x="890" y="1299"/>
                    </a:cubicBezTo>
                    <a:cubicBezTo>
                      <a:pt x="887" y="1181"/>
                      <a:pt x="887" y="1181"/>
                      <a:pt x="887" y="1181"/>
                    </a:cubicBezTo>
                    <a:cubicBezTo>
                      <a:pt x="912" y="1171"/>
                      <a:pt x="935" y="1159"/>
                      <a:pt x="957" y="1145"/>
                    </a:cubicBezTo>
                    <a:cubicBezTo>
                      <a:pt x="1051" y="1215"/>
                      <a:pt x="1051" y="1215"/>
                      <a:pt x="1051" y="1215"/>
                    </a:cubicBezTo>
                    <a:cubicBezTo>
                      <a:pt x="1117" y="1162"/>
                      <a:pt x="1117" y="1162"/>
                      <a:pt x="1117" y="1162"/>
                    </a:cubicBezTo>
                    <a:cubicBezTo>
                      <a:pt x="1070" y="1055"/>
                      <a:pt x="1070" y="1055"/>
                      <a:pt x="1070" y="1055"/>
                    </a:cubicBezTo>
                    <a:cubicBezTo>
                      <a:pt x="1086" y="1038"/>
                      <a:pt x="1102" y="1020"/>
                      <a:pt x="1116" y="1001"/>
                    </a:cubicBezTo>
                    <a:cubicBezTo>
                      <a:pt x="1229" y="1031"/>
                      <a:pt x="1229" y="1031"/>
                      <a:pt x="1229" y="1031"/>
                    </a:cubicBezTo>
                    <a:cubicBezTo>
                      <a:pt x="1271" y="956"/>
                      <a:pt x="1271" y="956"/>
                      <a:pt x="1271" y="956"/>
                    </a:cubicBezTo>
                    <a:cubicBezTo>
                      <a:pt x="1186" y="875"/>
                      <a:pt x="1186" y="875"/>
                      <a:pt x="1186" y="875"/>
                    </a:cubicBezTo>
                    <a:cubicBezTo>
                      <a:pt x="1196" y="851"/>
                      <a:pt x="1204" y="826"/>
                      <a:pt x="1210" y="801"/>
                    </a:cubicBezTo>
                    <a:lnTo>
                      <a:pt x="1326" y="784"/>
                    </a:lnTo>
                    <a:close/>
                    <a:moveTo>
                      <a:pt x="776" y="1050"/>
                    </a:moveTo>
                    <a:cubicBezTo>
                      <a:pt x="565" y="1109"/>
                      <a:pt x="345" y="986"/>
                      <a:pt x="286" y="775"/>
                    </a:cubicBezTo>
                    <a:cubicBezTo>
                      <a:pt x="226" y="564"/>
                      <a:pt x="349" y="345"/>
                      <a:pt x="560" y="286"/>
                    </a:cubicBezTo>
                    <a:cubicBezTo>
                      <a:pt x="771" y="226"/>
                      <a:pt x="990" y="349"/>
                      <a:pt x="1050" y="560"/>
                    </a:cubicBezTo>
                    <a:cubicBezTo>
                      <a:pt x="1109" y="771"/>
                      <a:pt x="987" y="990"/>
                      <a:pt x="776" y="10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27119" tIns="0" rIns="27119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49">
                <a:extLst>
                  <a:ext uri="{FF2B5EF4-FFF2-40B4-BE49-F238E27FC236}">
                    <a16:creationId xmlns:a16="http://schemas.microsoft.com/office/drawing/2014/main" id="{463BB46A-C2E6-4234-A367-818050E30C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79410" y="6079077"/>
                <a:ext cx="1590304" cy="1590304"/>
              </a:xfrm>
              <a:custGeom>
                <a:avLst/>
                <a:gdLst>
                  <a:gd name="T0" fmla="*/ 181 w 363"/>
                  <a:gd name="T1" fmla="*/ 363 h 363"/>
                  <a:gd name="T2" fmla="*/ 0 w 363"/>
                  <a:gd name="T3" fmla="*/ 181 h 363"/>
                  <a:gd name="T4" fmla="*/ 181 w 363"/>
                  <a:gd name="T5" fmla="*/ 0 h 363"/>
                  <a:gd name="T6" fmla="*/ 363 w 363"/>
                  <a:gd name="T7" fmla="*/ 181 h 363"/>
                  <a:gd name="T8" fmla="*/ 181 w 363"/>
                  <a:gd name="T9" fmla="*/ 363 h 363"/>
                  <a:gd name="T10" fmla="*/ 181 w 363"/>
                  <a:gd name="T11" fmla="*/ 120 h 363"/>
                  <a:gd name="T12" fmla="*/ 120 w 363"/>
                  <a:gd name="T13" fmla="*/ 181 h 363"/>
                  <a:gd name="T14" fmla="*/ 181 w 363"/>
                  <a:gd name="T15" fmla="*/ 243 h 363"/>
                  <a:gd name="T16" fmla="*/ 243 w 363"/>
                  <a:gd name="T17" fmla="*/ 181 h 363"/>
                  <a:gd name="T18" fmla="*/ 181 w 363"/>
                  <a:gd name="T19" fmla="*/ 12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3" h="363">
                    <a:moveTo>
                      <a:pt x="181" y="363"/>
                    </a:moveTo>
                    <a:cubicBezTo>
                      <a:pt x="81" y="363"/>
                      <a:pt x="0" y="282"/>
                      <a:pt x="0" y="181"/>
                    </a:cubicBezTo>
                    <a:cubicBezTo>
                      <a:pt x="0" y="81"/>
                      <a:pt x="81" y="0"/>
                      <a:pt x="181" y="0"/>
                    </a:cubicBezTo>
                    <a:cubicBezTo>
                      <a:pt x="281" y="0"/>
                      <a:pt x="363" y="81"/>
                      <a:pt x="363" y="181"/>
                    </a:cubicBezTo>
                    <a:cubicBezTo>
                      <a:pt x="363" y="282"/>
                      <a:pt x="281" y="363"/>
                      <a:pt x="181" y="363"/>
                    </a:cubicBezTo>
                    <a:close/>
                    <a:moveTo>
                      <a:pt x="181" y="120"/>
                    </a:moveTo>
                    <a:cubicBezTo>
                      <a:pt x="147" y="120"/>
                      <a:pt x="120" y="147"/>
                      <a:pt x="120" y="181"/>
                    </a:cubicBezTo>
                    <a:cubicBezTo>
                      <a:pt x="120" y="215"/>
                      <a:pt x="147" y="243"/>
                      <a:pt x="181" y="243"/>
                    </a:cubicBezTo>
                    <a:cubicBezTo>
                      <a:pt x="215" y="243"/>
                      <a:pt x="243" y="215"/>
                      <a:pt x="243" y="181"/>
                    </a:cubicBezTo>
                    <a:cubicBezTo>
                      <a:pt x="243" y="147"/>
                      <a:pt x="215" y="120"/>
                      <a:pt x="181" y="1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27119" tIns="0" rIns="27119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23">
              <a:extLst>
                <a:ext uri="{FF2B5EF4-FFF2-40B4-BE49-F238E27FC236}">
                  <a16:creationId xmlns:a16="http://schemas.microsoft.com/office/drawing/2014/main" id="{7843B179-425D-4E08-9FDD-3C867CE131BF}"/>
                </a:ext>
              </a:extLst>
            </p:cNvPr>
            <p:cNvGrpSpPr/>
            <p:nvPr/>
          </p:nvGrpSpPr>
          <p:grpSpPr>
            <a:xfrm>
              <a:off x="3663272" y="3433434"/>
              <a:ext cx="966586" cy="966639"/>
              <a:chOff x="1784916" y="4981028"/>
              <a:chExt cx="3772171" cy="3772171"/>
            </a:xfrm>
            <a:solidFill>
              <a:srgbClr val="C00000"/>
            </a:solidFill>
          </p:grpSpPr>
          <p:sp>
            <p:nvSpPr>
              <p:cNvPr id="18" name="Freeform 241">
                <a:extLst>
                  <a:ext uri="{FF2B5EF4-FFF2-40B4-BE49-F238E27FC236}">
                    <a16:creationId xmlns:a16="http://schemas.microsoft.com/office/drawing/2014/main" id="{BDC1FCCD-CF6E-4D00-9341-DA6C8D0DA1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4916" y="4981028"/>
                <a:ext cx="3772171" cy="3772171"/>
              </a:xfrm>
              <a:custGeom>
                <a:avLst/>
                <a:gdLst>
                  <a:gd name="T0" fmla="*/ 1335 w 1335"/>
                  <a:gd name="T1" fmla="*/ 699 h 1335"/>
                  <a:gd name="T2" fmla="*/ 1220 w 1335"/>
                  <a:gd name="T3" fmla="*/ 586 h 1335"/>
                  <a:gd name="T4" fmla="*/ 1300 w 1335"/>
                  <a:gd name="T5" fmla="*/ 445 h 1335"/>
                  <a:gd name="T6" fmla="*/ 1145 w 1335"/>
                  <a:gd name="T7" fmla="*/ 378 h 1335"/>
                  <a:gd name="T8" fmla="*/ 1162 w 1335"/>
                  <a:gd name="T9" fmla="*/ 218 h 1335"/>
                  <a:gd name="T10" fmla="*/ 1001 w 1335"/>
                  <a:gd name="T11" fmla="*/ 219 h 1335"/>
                  <a:gd name="T12" fmla="*/ 956 w 1335"/>
                  <a:gd name="T13" fmla="*/ 65 h 1335"/>
                  <a:gd name="T14" fmla="*/ 801 w 1335"/>
                  <a:gd name="T15" fmla="*/ 125 h 1335"/>
                  <a:gd name="T16" fmla="*/ 699 w 1335"/>
                  <a:gd name="T17" fmla="*/ 0 h 1335"/>
                  <a:gd name="T18" fmla="*/ 586 w 1335"/>
                  <a:gd name="T19" fmla="*/ 115 h 1335"/>
                  <a:gd name="T20" fmla="*/ 445 w 1335"/>
                  <a:gd name="T21" fmla="*/ 35 h 1335"/>
                  <a:gd name="T22" fmla="*/ 378 w 1335"/>
                  <a:gd name="T23" fmla="*/ 190 h 1335"/>
                  <a:gd name="T24" fmla="*/ 218 w 1335"/>
                  <a:gd name="T25" fmla="*/ 173 h 1335"/>
                  <a:gd name="T26" fmla="*/ 220 w 1335"/>
                  <a:gd name="T27" fmla="*/ 334 h 1335"/>
                  <a:gd name="T28" fmla="*/ 65 w 1335"/>
                  <a:gd name="T29" fmla="*/ 379 h 1335"/>
                  <a:gd name="T30" fmla="*/ 125 w 1335"/>
                  <a:gd name="T31" fmla="*/ 535 h 1335"/>
                  <a:gd name="T32" fmla="*/ 0 w 1335"/>
                  <a:gd name="T33" fmla="*/ 636 h 1335"/>
                  <a:gd name="T34" fmla="*/ 115 w 1335"/>
                  <a:gd name="T35" fmla="*/ 749 h 1335"/>
                  <a:gd name="T36" fmla="*/ 35 w 1335"/>
                  <a:gd name="T37" fmla="*/ 890 h 1335"/>
                  <a:gd name="T38" fmla="*/ 190 w 1335"/>
                  <a:gd name="T39" fmla="*/ 957 h 1335"/>
                  <a:gd name="T40" fmla="*/ 173 w 1335"/>
                  <a:gd name="T41" fmla="*/ 1117 h 1335"/>
                  <a:gd name="T42" fmla="*/ 334 w 1335"/>
                  <a:gd name="T43" fmla="*/ 1116 h 1335"/>
                  <a:gd name="T44" fmla="*/ 379 w 1335"/>
                  <a:gd name="T45" fmla="*/ 1270 h 1335"/>
                  <a:gd name="T46" fmla="*/ 535 w 1335"/>
                  <a:gd name="T47" fmla="*/ 1210 h 1335"/>
                  <a:gd name="T48" fmla="*/ 636 w 1335"/>
                  <a:gd name="T49" fmla="*/ 1335 h 1335"/>
                  <a:gd name="T50" fmla="*/ 749 w 1335"/>
                  <a:gd name="T51" fmla="*/ 1220 h 1335"/>
                  <a:gd name="T52" fmla="*/ 890 w 1335"/>
                  <a:gd name="T53" fmla="*/ 1299 h 1335"/>
                  <a:gd name="T54" fmla="*/ 957 w 1335"/>
                  <a:gd name="T55" fmla="*/ 1145 h 1335"/>
                  <a:gd name="T56" fmla="*/ 1117 w 1335"/>
                  <a:gd name="T57" fmla="*/ 1162 h 1335"/>
                  <a:gd name="T58" fmla="*/ 1116 w 1335"/>
                  <a:gd name="T59" fmla="*/ 1001 h 1335"/>
                  <a:gd name="T60" fmla="*/ 1271 w 1335"/>
                  <a:gd name="T61" fmla="*/ 956 h 1335"/>
                  <a:gd name="T62" fmla="*/ 1210 w 1335"/>
                  <a:gd name="T63" fmla="*/ 801 h 1335"/>
                  <a:gd name="T64" fmla="*/ 776 w 1335"/>
                  <a:gd name="T65" fmla="*/ 1050 h 1335"/>
                  <a:gd name="T66" fmla="*/ 560 w 1335"/>
                  <a:gd name="T67" fmla="*/ 286 h 1335"/>
                  <a:gd name="T68" fmla="*/ 776 w 1335"/>
                  <a:gd name="T69" fmla="*/ 1050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35" h="1335">
                    <a:moveTo>
                      <a:pt x="1326" y="784"/>
                    </a:moveTo>
                    <a:cubicBezTo>
                      <a:pt x="1335" y="699"/>
                      <a:pt x="1335" y="699"/>
                      <a:pt x="1335" y="699"/>
                    </a:cubicBezTo>
                    <a:cubicBezTo>
                      <a:pt x="1226" y="658"/>
                      <a:pt x="1226" y="658"/>
                      <a:pt x="1226" y="658"/>
                    </a:cubicBezTo>
                    <a:cubicBezTo>
                      <a:pt x="1226" y="634"/>
                      <a:pt x="1224" y="610"/>
                      <a:pt x="1220" y="586"/>
                    </a:cubicBezTo>
                    <a:cubicBezTo>
                      <a:pt x="1323" y="527"/>
                      <a:pt x="1323" y="527"/>
                      <a:pt x="1323" y="527"/>
                    </a:cubicBezTo>
                    <a:cubicBezTo>
                      <a:pt x="1300" y="445"/>
                      <a:pt x="1300" y="445"/>
                      <a:pt x="1300" y="445"/>
                    </a:cubicBezTo>
                    <a:cubicBezTo>
                      <a:pt x="1181" y="448"/>
                      <a:pt x="1181" y="448"/>
                      <a:pt x="1181" y="448"/>
                    </a:cubicBezTo>
                    <a:cubicBezTo>
                      <a:pt x="1171" y="424"/>
                      <a:pt x="1159" y="400"/>
                      <a:pt x="1145" y="378"/>
                    </a:cubicBezTo>
                    <a:cubicBezTo>
                      <a:pt x="1215" y="284"/>
                      <a:pt x="1215" y="284"/>
                      <a:pt x="1215" y="284"/>
                    </a:cubicBezTo>
                    <a:cubicBezTo>
                      <a:pt x="1162" y="218"/>
                      <a:pt x="1162" y="218"/>
                      <a:pt x="1162" y="218"/>
                    </a:cubicBezTo>
                    <a:cubicBezTo>
                      <a:pt x="1055" y="266"/>
                      <a:pt x="1055" y="266"/>
                      <a:pt x="1055" y="266"/>
                    </a:cubicBezTo>
                    <a:cubicBezTo>
                      <a:pt x="1038" y="249"/>
                      <a:pt x="1020" y="234"/>
                      <a:pt x="1001" y="219"/>
                    </a:cubicBezTo>
                    <a:cubicBezTo>
                      <a:pt x="1031" y="106"/>
                      <a:pt x="1031" y="106"/>
                      <a:pt x="1031" y="106"/>
                    </a:cubicBezTo>
                    <a:cubicBezTo>
                      <a:pt x="956" y="65"/>
                      <a:pt x="956" y="65"/>
                      <a:pt x="956" y="65"/>
                    </a:cubicBezTo>
                    <a:cubicBezTo>
                      <a:pt x="875" y="149"/>
                      <a:pt x="875" y="149"/>
                      <a:pt x="875" y="149"/>
                    </a:cubicBezTo>
                    <a:cubicBezTo>
                      <a:pt x="851" y="139"/>
                      <a:pt x="826" y="131"/>
                      <a:pt x="801" y="125"/>
                    </a:cubicBezTo>
                    <a:cubicBezTo>
                      <a:pt x="784" y="9"/>
                      <a:pt x="784" y="9"/>
                      <a:pt x="784" y="9"/>
                    </a:cubicBezTo>
                    <a:cubicBezTo>
                      <a:pt x="699" y="0"/>
                      <a:pt x="699" y="0"/>
                      <a:pt x="699" y="0"/>
                    </a:cubicBezTo>
                    <a:cubicBezTo>
                      <a:pt x="658" y="109"/>
                      <a:pt x="658" y="109"/>
                      <a:pt x="658" y="109"/>
                    </a:cubicBezTo>
                    <a:cubicBezTo>
                      <a:pt x="634" y="109"/>
                      <a:pt x="610" y="111"/>
                      <a:pt x="586" y="115"/>
                    </a:cubicBezTo>
                    <a:cubicBezTo>
                      <a:pt x="527" y="12"/>
                      <a:pt x="527" y="12"/>
                      <a:pt x="527" y="12"/>
                    </a:cubicBezTo>
                    <a:cubicBezTo>
                      <a:pt x="445" y="35"/>
                      <a:pt x="445" y="35"/>
                      <a:pt x="445" y="35"/>
                    </a:cubicBezTo>
                    <a:cubicBezTo>
                      <a:pt x="448" y="154"/>
                      <a:pt x="448" y="154"/>
                      <a:pt x="448" y="154"/>
                    </a:cubicBezTo>
                    <a:cubicBezTo>
                      <a:pt x="424" y="164"/>
                      <a:pt x="400" y="176"/>
                      <a:pt x="378" y="190"/>
                    </a:cubicBezTo>
                    <a:cubicBezTo>
                      <a:pt x="284" y="120"/>
                      <a:pt x="284" y="120"/>
                      <a:pt x="284" y="120"/>
                    </a:cubicBezTo>
                    <a:cubicBezTo>
                      <a:pt x="218" y="173"/>
                      <a:pt x="218" y="173"/>
                      <a:pt x="218" y="173"/>
                    </a:cubicBezTo>
                    <a:cubicBezTo>
                      <a:pt x="266" y="280"/>
                      <a:pt x="266" y="280"/>
                      <a:pt x="266" y="280"/>
                    </a:cubicBezTo>
                    <a:cubicBezTo>
                      <a:pt x="249" y="297"/>
                      <a:pt x="234" y="315"/>
                      <a:pt x="220" y="334"/>
                    </a:cubicBezTo>
                    <a:cubicBezTo>
                      <a:pt x="106" y="305"/>
                      <a:pt x="106" y="305"/>
                      <a:pt x="106" y="305"/>
                    </a:cubicBezTo>
                    <a:cubicBezTo>
                      <a:pt x="65" y="379"/>
                      <a:pt x="65" y="379"/>
                      <a:pt x="65" y="379"/>
                    </a:cubicBezTo>
                    <a:cubicBezTo>
                      <a:pt x="149" y="460"/>
                      <a:pt x="149" y="460"/>
                      <a:pt x="149" y="460"/>
                    </a:cubicBezTo>
                    <a:cubicBezTo>
                      <a:pt x="139" y="484"/>
                      <a:pt x="131" y="509"/>
                      <a:pt x="125" y="535"/>
                    </a:cubicBezTo>
                    <a:cubicBezTo>
                      <a:pt x="9" y="551"/>
                      <a:pt x="9" y="551"/>
                      <a:pt x="9" y="551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109" y="678"/>
                      <a:pt x="109" y="678"/>
                      <a:pt x="109" y="678"/>
                    </a:cubicBezTo>
                    <a:cubicBezTo>
                      <a:pt x="110" y="701"/>
                      <a:pt x="111" y="725"/>
                      <a:pt x="115" y="749"/>
                    </a:cubicBezTo>
                    <a:cubicBezTo>
                      <a:pt x="12" y="809"/>
                      <a:pt x="12" y="809"/>
                      <a:pt x="12" y="809"/>
                    </a:cubicBezTo>
                    <a:cubicBezTo>
                      <a:pt x="35" y="890"/>
                      <a:pt x="35" y="890"/>
                      <a:pt x="35" y="890"/>
                    </a:cubicBezTo>
                    <a:cubicBezTo>
                      <a:pt x="154" y="887"/>
                      <a:pt x="154" y="887"/>
                      <a:pt x="154" y="887"/>
                    </a:cubicBezTo>
                    <a:cubicBezTo>
                      <a:pt x="164" y="912"/>
                      <a:pt x="177" y="935"/>
                      <a:pt x="190" y="957"/>
                    </a:cubicBezTo>
                    <a:cubicBezTo>
                      <a:pt x="120" y="1051"/>
                      <a:pt x="120" y="1051"/>
                      <a:pt x="120" y="1051"/>
                    </a:cubicBezTo>
                    <a:cubicBezTo>
                      <a:pt x="173" y="1117"/>
                      <a:pt x="173" y="1117"/>
                      <a:pt x="173" y="1117"/>
                    </a:cubicBezTo>
                    <a:cubicBezTo>
                      <a:pt x="280" y="1070"/>
                      <a:pt x="280" y="1070"/>
                      <a:pt x="280" y="1070"/>
                    </a:cubicBezTo>
                    <a:cubicBezTo>
                      <a:pt x="297" y="1086"/>
                      <a:pt x="315" y="1102"/>
                      <a:pt x="334" y="1116"/>
                    </a:cubicBezTo>
                    <a:cubicBezTo>
                      <a:pt x="305" y="1229"/>
                      <a:pt x="305" y="1229"/>
                      <a:pt x="305" y="1229"/>
                    </a:cubicBezTo>
                    <a:cubicBezTo>
                      <a:pt x="379" y="1270"/>
                      <a:pt x="379" y="1270"/>
                      <a:pt x="379" y="1270"/>
                    </a:cubicBezTo>
                    <a:cubicBezTo>
                      <a:pt x="460" y="1186"/>
                      <a:pt x="460" y="1186"/>
                      <a:pt x="460" y="1186"/>
                    </a:cubicBezTo>
                    <a:cubicBezTo>
                      <a:pt x="484" y="1196"/>
                      <a:pt x="509" y="1204"/>
                      <a:pt x="535" y="1210"/>
                    </a:cubicBezTo>
                    <a:cubicBezTo>
                      <a:pt x="551" y="1326"/>
                      <a:pt x="551" y="1326"/>
                      <a:pt x="551" y="1326"/>
                    </a:cubicBezTo>
                    <a:cubicBezTo>
                      <a:pt x="636" y="1335"/>
                      <a:pt x="636" y="1335"/>
                      <a:pt x="636" y="1335"/>
                    </a:cubicBezTo>
                    <a:cubicBezTo>
                      <a:pt x="678" y="1226"/>
                      <a:pt x="678" y="1226"/>
                      <a:pt x="678" y="1226"/>
                    </a:cubicBezTo>
                    <a:cubicBezTo>
                      <a:pt x="701" y="1226"/>
                      <a:pt x="725" y="1224"/>
                      <a:pt x="749" y="1220"/>
                    </a:cubicBezTo>
                    <a:cubicBezTo>
                      <a:pt x="808" y="1323"/>
                      <a:pt x="808" y="1323"/>
                      <a:pt x="808" y="1323"/>
                    </a:cubicBezTo>
                    <a:cubicBezTo>
                      <a:pt x="890" y="1299"/>
                      <a:pt x="890" y="1299"/>
                      <a:pt x="890" y="1299"/>
                    </a:cubicBezTo>
                    <a:cubicBezTo>
                      <a:pt x="887" y="1181"/>
                      <a:pt x="887" y="1181"/>
                      <a:pt x="887" y="1181"/>
                    </a:cubicBezTo>
                    <a:cubicBezTo>
                      <a:pt x="912" y="1171"/>
                      <a:pt x="935" y="1159"/>
                      <a:pt x="957" y="1145"/>
                    </a:cubicBezTo>
                    <a:cubicBezTo>
                      <a:pt x="1051" y="1215"/>
                      <a:pt x="1051" y="1215"/>
                      <a:pt x="1051" y="1215"/>
                    </a:cubicBezTo>
                    <a:cubicBezTo>
                      <a:pt x="1117" y="1162"/>
                      <a:pt x="1117" y="1162"/>
                      <a:pt x="1117" y="1162"/>
                    </a:cubicBezTo>
                    <a:cubicBezTo>
                      <a:pt x="1070" y="1055"/>
                      <a:pt x="1070" y="1055"/>
                      <a:pt x="1070" y="1055"/>
                    </a:cubicBezTo>
                    <a:cubicBezTo>
                      <a:pt x="1086" y="1038"/>
                      <a:pt x="1102" y="1020"/>
                      <a:pt x="1116" y="1001"/>
                    </a:cubicBezTo>
                    <a:cubicBezTo>
                      <a:pt x="1229" y="1031"/>
                      <a:pt x="1229" y="1031"/>
                      <a:pt x="1229" y="1031"/>
                    </a:cubicBezTo>
                    <a:cubicBezTo>
                      <a:pt x="1271" y="956"/>
                      <a:pt x="1271" y="956"/>
                      <a:pt x="1271" y="956"/>
                    </a:cubicBezTo>
                    <a:cubicBezTo>
                      <a:pt x="1186" y="875"/>
                      <a:pt x="1186" y="875"/>
                      <a:pt x="1186" y="875"/>
                    </a:cubicBezTo>
                    <a:cubicBezTo>
                      <a:pt x="1196" y="851"/>
                      <a:pt x="1204" y="826"/>
                      <a:pt x="1210" y="801"/>
                    </a:cubicBezTo>
                    <a:lnTo>
                      <a:pt x="1326" y="784"/>
                    </a:lnTo>
                    <a:close/>
                    <a:moveTo>
                      <a:pt x="776" y="1050"/>
                    </a:moveTo>
                    <a:cubicBezTo>
                      <a:pt x="565" y="1109"/>
                      <a:pt x="345" y="986"/>
                      <a:pt x="286" y="775"/>
                    </a:cubicBezTo>
                    <a:cubicBezTo>
                      <a:pt x="226" y="564"/>
                      <a:pt x="349" y="345"/>
                      <a:pt x="560" y="286"/>
                    </a:cubicBezTo>
                    <a:cubicBezTo>
                      <a:pt x="771" y="226"/>
                      <a:pt x="990" y="349"/>
                      <a:pt x="1050" y="560"/>
                    </a:cubicBezTo>
                    <a:cubicBezTo>
                      <a:pt x="1109" y="771"/>
                      <a:pt x="987" y="990"/>
                      <a:pt x="776" y="10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27119" tIns="0" rIns="27119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49">
                <a:extLst>
                  <a:ext uri="{FF2B5EF4-FFF2-40B4-BE49-F238E27FC236}">
                    <a16:creationId xmlns:a16="http://schemas.microsoft.com/office/drawing/2014/main" id="{7725CADC-3D0B-4FD9-90DD-5C12DACB3C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79410" y="6079077"/>
                <a:ext cx="1590304" cy="1590304"/>
              </a:xfrm>
              <a:custGeom>
                <a:avLst/>
                <a:gdLst>
                  <a:gd name="T0" fmla="*/ 181 w 363"/>
                  <a:gd name="T1" fmla="*/ 363 h 363"/>
                  <a:gd name="T2" fmla="*/ 0 w 363"/>
                  <a:gd name="T3" fmla="*/ 181 h 363"/>
                  <a:gd name="T4" fmla="*/ 181 w 363"/>
                  <a:gd name="T5" fmla="*/ 0 h 363"/>
                  <a:gd name="T6" fmla="*/ 363 w 363"/>
                  <a:gd name="T7" fmla="*/ 181 h 363"/>
                  <a:gd name="T8" fmla="*/ 181 w 363"/>
                  <a:gd name="T9" fmla="*/ 363 h 363"/>
                  <a:gd name="T10" fmla="*/ 181 w 363"/>
                  <a:gd name="T11" fmla="*/ 120 h 363"/>
                  <a:gd name="T12" fmla="*/ 120 w 363"/>
                  <a:gd name="T13" fmla="*/ 181 h 363"/>
                  <a:gd name="T14" fmla="*/ 181 w 363"/>
                  <a:gd name="T15" fmla="*/ 243 h 363"/>
                  <a:gd name="T16" fmla="*/ 243 w 363"/>
                  <a:gd name="T17" fmla="*/ 181 h 363"/>
                  <a:gd name="T18" fmla="*/ 181 w 363"/>
                  <a:gd name="T19" fmla="*/ 12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3" h="363">
                    <a:moveTo>
                      <a:pt x="181" y="363"/>
                    </a:moveTo>
                    <a:cubicBezTo>
                      <a:pt x="81" y="363"/>
                      <a:pt x="0" y="282"/>
                      <a:pt x="0" y="181"/>
                    </a:cubicBezTo>
                    <a:cubicBezTo>
                      <a:pt x="0" y="81"/>
                      <a:pt x="81" y="0"/>
                      <a:pt x="181" y="0"/>
                    </a:cubicBezTo>
                    <a:cubicBezTo>
                      <a:pt x="281" y="0"/>
                      <a:pt x="363" y="81"/>
                      <a:pt x="363" y="181"/>
                    </a:cubicBezTo>
                    <a:cubicBezTo>
                      <a:pt x="363" y="282"/>
                      <a:pt x="281" y="363"/>
                      <a:pt x="181" y="363"/>
                    </a:cubicBezTo>
                    <a:close/>
                    <a:moveTo>
                      <a:pt x="181" y="120"/>
                    </a:moveTo>
                    <a:cubicBezTo>
                      <a:pt x="147" y="120"/>
                      <a:pt x="120" y="147"/>
                      <a:pt x="120" y="181"/>
                    </a:cubicBezTo>
                    <a:cubicBezTo>
                      <a:pt x="120" y="215"/>
                      <a:pt x="147" y="243"/>
                      <a:pt x="181" y="243"/>
                    </a:cubicBezTo>
                    <a:cubicBezTo>
                      <a:pt x="215" y="243"/>
                      <a:pt x="243" y="215"/>
                      <a:pt x="243" y="181"/>
                    </a:cubicBezTo>
                    <a:cubicBezTo>
                      <a:pt x="243" y="147"/>
                      <a:pt x="215" y="120"/>
                      <a:pt x="181" y="1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27119" tIns="0" rIns="27119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F3E5892-F12F-4778-B244-0C216795335E}"/>
              </a:ext>
            </a:extLst>
          </p:cNvPr>
          <p:cNvGrpSpPr/>
          <p:nvPr/>
        </p:nvGrpSpPr>
        <p:grpSpPr>
          <a:xfrm>
            <a:off x="3963095" y="1349673"/>
            <a:ext cx="4288893" cy="871044"/>
            <a:chOff x="6912959" y="1504835"/>
            <a:chExt cx="4288893" cy="871044"/>
          </a:xfrm>
        </p:grpSpPr>
        <p:sp>
          <p:nvSpPr>
            <p:cNvPr id="29" name="PA-102242">
              <a:extLst>
                <a:ext uri="{FF2B5EF4-FFF2-40B4-BE49-F238E27FC236}">
                  <a16:creationId xmlns:a16="http://schemas.microsoft.com/office/drawing/2014/main" id="{A4426587-4886-4581-A6DB-D7F318E3E6F3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27DD62E-DFBE-476A-9012-E37AA76FF60A}"/>
                </a:ext>
              </a:extLst>
            </p:cNvPr>
            <p:cNvSpPr txBox="1"/>
            <p:nvPr/>
          </p:nvSpPr>
          <p:spPr>
            <a:xfrm>
              <a:off x="6941987" y="1852659"/>
              <a:ext cx="425986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47BBE75-0B79-45E6-B8FD-7A08A09FA3BD}"/>
              </a:ext>
            </a:extLst>
          </p:cNvPr>
          <p:cNvGrpSpPr/>
          <p:nvPr/>
        </p:nvGrpSpPr>
        <p:grpSpPr>
          <a:xfrm>
            <a:off x="7419715" y="2593823"/>
            <a:ext cx="3753111" cy="871044"/>
            <a:chOff x="6912959" y="1504835"/>
            <a:chExt cx="3753111" cy="871044"/>
          </a:xfrm>
        </p:grpSpPr>
        <p:sp>
          <p:nvSpPr>
            <p:cNvPr id="32" name="PA-102242">
              <a:extLst>
                <a:ext uri="{FF2B5EF4-FFF2-40B4-BE49-F238E27FC236}">
                  <a16:creationId xmlns:a16="http://schemas.microsoft.com/office/drawing/2014/main" id="{05B5B3CB-85F2-44AA-B439-0F22673F022F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F84F503-A039-4F1F-9DCD-FD36B7AFE777}"/>
                </a:ext>
              </a:extLst>
            </p:cNvPr>
            <p:cNvSpPr txBox="1"/>
            <p:nvPr/>
          </p:nvSpPr>
          <p:spPr>
            <a:xfrm>
              <a:off x="6941988" y="1852659"/>
              <a:ext cx="372408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F8A6993-E475-4A1C-B646-B41164FA06FD}"/>
              </a:ext>
            </a:extLst>
          </p:cNvPr>
          <p:cNvGrpSpPr/>
          <p:nvPr/>
        </p:nvGrpSpPr>
        <p:grpSpPr>
          <a:xfrm>
            <a:off x="8101886" y="4057470"/>
            <a:ext cx="3070940" cy="1086488"/>
            <a:chOff x="6912959" y="1504835"/>
            <a:chExt cx="3070940" cy="1086488"/>
          </a:xfrm>
        </p:grpSpPr>
        <p:sp>
          <p:nvSpPr>
            <p:cNvPr id="35" name="PA-102242">
              <a:extLst>
                <a:ext uri="{FF2B5EF4-FFF2-40B4-BE49-F238E27FC236}">
                  <a16:creationId xmlns:a16="http://schemas.microsoft.com/office/drawing/2014/main" id="{3A5C20E6-21E4-40B4-ABE6-35D28783C3AD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F678692-AA77-459B-A074-9B2F73B30D08}"/>
                </a:ext>
              </a:extLst>
            </p:cNvPr>
            <p:cNvSpPr txBox="1"/>
            <p:nvPr/>
          </p:nvSpPr>
          <p:spPr>
            <a:xfrm>
              <a:off x="6941988" y="1852659"/>
              <a:ext cx="3041911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14295D6-2CEA-406D-BDFA-1B6B635E7212}"/>
              </a:ext>
            </a:extLst>
          </p:cNvPr>
          <p:cNvGrpSpPr/>
          <p:nvPr/>
        </p:nvGrpSpPr>
        <p:grpSpPr>
          <a:xfrm>
            <a:off x="989886" y="4567065"/>
            <a:ext cx="5828166" cy="1086488"/>
            <a:chOff x="6912959" y="1504835"/>
            <a:chExt cx="5828166" cy="1086488"/>
          </a:xfrm>
        </p:grpSpPr>
        <p:sp>
          <p:nvSpPr>
            <p:cNvPr id="38" name="PA-102242">
              <a:extLst>
                <a:ext uri="{FF2B5EF4-FFF2-40B4-BE49-F238E27FC236}">
                  <a16:creationId xmlns:a16="http://schemas.microsoft.com/office/drawing/2014/main" id="{C25C0712-A0F7-4C34-9FC0-A820B411659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86C61B9-B2CE-4D00-A3F4-3B179A5EF56D}"/>
                </a:ext>
              </a:extLst>
            </p:cNvPr>
            <p:cNvSpPr txBox="1"/>
            <p:nvPr/>
          </p:nvSpPr>
          <p:spPr>
            <a:xfrm>
              <a:off x="6941988" y="1852659"/>
              <a:ext cx="579913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分钟之内。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91484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5ADE28C9-09B3-432C-BBCB-38D73730639D}"/>
              </a:ext>
            </a:extLst>
          </p:cNvPr>
          <p:cNvGrpSpPr/>
          <p:nvPr/>
        </p:nvGrpSpPr>
        <p:grpSpPr>
          <a:xfrm>
            <a:off x="0" y="0"/>
            <a:ext cx="12192000" cy="6859646"/>
            <a:chOff x="0" y="0"/>
            <a:chExt cx="12192000" cy="6859646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48491725-C567-4339-B213-18E1ED7A7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4164258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5D57C7C2-9C4C-40B5-A7B9-E6AD632DF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208807"/>
              <a:ext cx="12192000" cy="3650839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07288E0-3514-4166-9E61-8BC0152635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2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  <a:gs pos="72000">
                <a:schemeClr val="bg1">
                  <a:alpha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6DFD81D3-EFCD-4960-A808-A386694DE8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52208" y="0"/>
            <a:ext cx="5439792" cy="6858000"/>
          </a:xfrm>
          <a:prstGeom prst="rect">
            <a:avLst/>
          </a:prstGeom>
        </p:spPr>
      </p:pic>
      <p:sp>
        <p:nvSpPr>
          <p:cNvPr id="22" name="PA-102213">
            <a:extLst>
              <a:ext uri="{FF2B5EF4-FFF2-40B4-BE49-F238E27FC236}">
                <a16:creationId xmlns:a16="http://schemas.microsoft.com/office/drawing/2014/main" id="{EE5DB2B1-8E86-4E7E-88B3-7462FD5270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12239" y="209447"/>
            <a:ext cx="267252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gradFill>
                  <a:gsLst>
                    <a:gs pos="1000">
                      <a:srgbClr val="FFC000"/>
                    </a:gs>
                    <a:gs pos="55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16600" dirty="0">
                <a:solidFill>
                  <a:srgbClr val="C00000"/>
                </a:solidFill>
                <a:effectLst>
                  <a:outerShdw blurRad="50800" dist="152400" dir="7680000" sx="87000" sy="87000" kx="1300200" algn="ctr" rotWithShape="0">
                    <a:prstClr val="black">
                      <a:alpha val="14000"/>
                    </a:prstClr>
                  </a:outerShdw>
                </a:effectLst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70F17D7E-0530-40BB-8C59-3E2CEE165AB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601" y="850797"/>
            <a:ext cx="1883809" cy="122857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A91BC32-6416-4C1E-9657-CB2BED2D805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81"/>
          <a:stretch/>
        </p:blipFill>
        <p:spPr>
          <a:xfrm rot="10800000">
            <a:off x="0" y="1993427"/>
            <a:ext cx="12192000" cy="3291246"/>
          </a:xfrm>
          <a:prstGeom prst="rect">
            <a:avLst/>
          </a:prstGeom>
        </p:spPr>
      </p:pic>
      <p:sp>
        <p:nvSpPr>
          <p:cNvPr id="27" name="Aitds1-3">
            <a:extLst>
              <a:ext uri="{FF2B5EF4-FFF2-40B4-BE49-F238E27FC236}">
                <a16:creationId xmlns:a16="http://schemas.microsoft.com/office/drawing/2014/main" id="{B9FA171B-A3E6-4E77-967A-7B35060C0BA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630197" y="3115829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下一步工作打算 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D7A80E5-7FC7-41F1-B2B1-7E5979F6E832}"/>
              </a:ext>
            </a:extLst>
          </p:cNvPr>
          <p:cNvSpPr txBox="1"/>
          <p:nvPr/>
        </p:nvSpPr>
        <p:spPr>
          <a:xfrm>
            <a:off x="2991601" y="4383918"/>
            <a:ext cx="609600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18359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itds1-3">
            <a:extLst>
              <a:ext uri="{FF2B5EF4-FFF2-40B4-BE49-F238E27FC236}">
                <a16:creationId xmlns:a16="http://schemas.microsoft.com/office/drawing/2014/main" id="{F6E35C74-DA89-4781-AF7F-C4076E1F8E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36886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下一步工作打算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AF1EDC-229D-41A9-A596-EEDC0391FF0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BCE0645-47B6-4298-91D1-3E2EB5B519E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sp>
        <p:nvSpPr>
          <p:cNvPr id="44" name="Freeform 12">
            <a:extLst>
              <a:ext uri="{FF2B5EF4-FFF2-40B4-BE49-F238E27FC236}">
                <a16:creationId xmlns:a16="http://schemas.microsoft.com/office/drawing/2014/main" id="{4B84C8EF-7F4F-4FA9-86AA-E1D9434BABBB}"/>
              </a:ext>
            </a:extLst>
          </p:cNvPr>
          <p:cNvSpPr>
            <a:spLocks/>
          </p:cNvSpPr>
          <p:nvPr/>
        </p:nvSpPr>
        <p:spPr bwMode="auto">
          <a:xfrm>
            <a:off x="3623689" y="4138613"/>
            <a:ext cx="1935163" cy="2719387"/>
          </a:xfrm>
          <a:custGeom>
            <a:avLst/>
            <a:gdLst>
              <a:gd name="T0" fmla="*/ 2757 w 2757"/>
              <a:gd name="T1" fmla="*/ 3864 h 3864"/>
              <a:gd name="T2" fmla="*/ 2757 w 2757"/>
              <a:gd name="T3" fmla="*/ 3056 h 3864"/>
              <a:gd name="T4" fmla="*/ 1462 w 2757"/>
              <a:gd name="T5" fmla="*/ 661 h 3864"/>
              <a:gd name="T6" fmla="*/ 722 w 2757"/>
              <a:gd name="T7" fmla="*/ 202 h 3864"/>
              <a:gd name="T8" fmla="*/ 805 w 2757"/>
              <a:gd name="T9" fmla="*/ 67 h 3864"/>
              <a:gd name="T10" fmla="*/ 759 w 2757"/>
              <a:gd name="T11" fmla="*/ 2 h 3864"/>
              <a:gd name="T12" fmla="*/ 51 w 2757"/>
              <a:gd name="T13" fmla="*/ 34 h 3864"/>
              <a:gd name="T14" fmla="*/ 12 w 2757"/>
              <a:gd name="T15" fmla="*/ 97 h 3864"/>
              <a:gd name="T16" fmla="*/ 307 w 2757"/>
              <a:gd name="T17" fmla="*/ 737 h 3864"/>
              <a:gd name="T18" fmla="*/ 384 w 2757"/>
              <a:gd name="T19" fmla="*/ 752 h 3864"/>
              <a:gd name="T20" fmla="*/ 480 w 2757"/>
              <a:gd name="T21" fmla="*/ 595 h 3864"/>
              <a:gd name="T22" fmla="*/ 1161 w 2757"/>
              <a:gd name="T23" fmla="*/ 1018 h 3864"/>
              <a:gd name="T24" fmla="*/ 2295 w 2757"/>
              <a:gd name="T25" fmla="*/ 3002 h 3864"/>
              <a:gd name="T26" fmla="*/ 2295 w 2757"/>
              <a:gd name="T27" fmla="*/ 3864 h 3864"/>
              <a:gd name="T28" fmla="*/ 2757 w 2757"/>
              <a:gd name="T29" fmla="*/ 3864 h 3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57" h="3864">
                <a:moveTo>
                  <a:pt x="2757" y="3864"/>
                </a:moveTo>
                <a:lnTo>
                  <a:pt x="2757" y="3056"/>
                </a:lnTo>
                <a:cubicBezTo>
                  <a:pt x="2757" y="2031"/>
                  <a:pt x="2444" y="1270"/>
                  <a:pt x="1462" y="661"/>
                </a:cubicBezTo>
                <a:lnTo>
                  <a:pt x="722" y="202"/>
                </a:lnTo>
                <a:lnTo>
                  <a:pt x="805" y="67"/>
                </a:lnTo>
                <a:cubicBezTo>
                  <a:pt x="825" y="36"/>
                  <a:pt x="802" y="0"/>
                  <a:pt x="759" y="2"/>
                </a:cubicBezTo>
                <a:lnTo>
                  <a:pt x="51" y="34"/>
                </a:lnTo>
                <a:cubicBezTo>
                  <a:pt x="22" y="35"/>
                  <a:pt x="0" y="71"/>
                  <a:pt x="12" y="97"/>
                </a:cubicBezTo>
                <a:lnTo>
                  <a:pt x="307" y="737"/>
                </a:lnTo>
                <a:cubicBezTo>
                  <a:pt x="322" y="770"/>
                  <a:pt x="364" y="785"/>
                  <a:pt x="384" y="752"/>
                </a:cubicBezTo>
                <a:lnTo>
                  <a:pt x="480" y="595"/>
                </a:lnTo>
                <a:lnTo>
                  <a:pt x="1161" y="1018"/>
                </a:lnTo>
                <a:cubicBezTo>
                  <a:pt x="1976" y="1522"/>
                  <a:pt x="2295" y="2037"/>
                  <a:pt x="2295" y="3002"/>
                </a:cubicBezTo>
                <a:lnTo>
                  <a:pt x="2295" y="3864"/>
                </a:lnTo>
                <a:lnTo>
                  <a:pt x="2757" y="3864"/>
                </a:lnTo>
                <a:close/>
              </a:path>
            </a:pathLst>
          </a:custGeom>
          <a:solidFill>
            <a:srgbClr val="BD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7D32DE2D-2E19-49F0-B9A9-CB34105F764E}"/>
              </a:ext>
            </a:extLst>
          </p:cNvPr>
          <p:cNvSpPr>
            <a:spLocks/>
          </p:cNvSpPr>
          <p:nvPr/>
        </p:nvSpPr>
        <p:spPr bwMode="auto">
          <a:xfrm>
            <a:off x="4811140" y="3084514"/>
            <a:ext cx="1216025" cy="3773487"/>
          </a:xfrm>
          <a:custGeom>
            <a:avLst/>
            <a:gdLst>
              <a:gd name="T0" fmla="*/ 1270 w 1732"/>
              <a:gd name="T1" fmla="*/ 5362 h 5362"/>
              <a:gd name="T2" fmla="*/ 1732 w 1732"/>
              <a:gd name="T3" fmla="*/ 5362 h 5362"/>
              <a:gd name="T4" fmla="*/ 1732 w 1732"/>
              <a:gd name="T5" fmla="*/ 4676 h 5362"/>
              <a:gd name="T6" fmla="*/ 1128 w 1732"/>
              <a:gd name="T7" fmla="*/ 1513 h 5362"/>
              <a:gd name="T8" fmla="*/ 647 w 1732"/>
              <a:gd name="T9" fmla="*/ 526 h 5362"/>
              <a:gd name="T10" fmla="*/ 791 w 1732"/>
              <a:gd name="T11" fmla="*/ 459 h 5362"/>
              <a:gd name="T12" fmla="*/ 789 w 1732"/>
              <a:gd name="T13" fmla="*/ 379 h 5362"/>
              <a:gd name="T14" fmla="*/ 181 w 1732"/>
              <a:gd name="T15" fmla="*/ 14 h 5362"/>
              <a:gd name="T16" fmla="*/ 114 w 1732"/>
              <a:gd name="T17" fmla="*/ 45 h 5362"/>
              <a:gd name="T18" fmla="*/ 5 w 1732"/>
              <a:gd name="T19" fmla="*/ 742 h 5362"/>
              <a:gd name="T20" fmla="*/ 61 w 1732"/>
              <a:gd name="T21" fmla="*/ 797 h 5362"/>
              <a:gd name="T22" fmla="*/ 227 w 1732"/>
              <a:gd name="T23" fmla="*/ 720 h 5362"/>
              <a:gd name="T24" fmla="*/ 734 w 1732"/>
              <a:gd name="T25" fmla="*/ 1758 h 5362"/>
              <a:gd name="T26" fmla="*/ 1270 w 1732"/>
              <a:gd name="T27" fmla="*/ 4472 h 5362"/>
              <a:gd name="T28" fmla="*/ 1270 w 1732"/>
              <a:gd name="T29" fmla="*/ 5362 h 5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32" h="5362">
                <a:moveTo>
                  <a:pt x="1270" y="5362"/>
                </a:moveTo>
                <a:lnTo>
                  <a:pt x="1732" y="5362"/>
                </a:lnTo>
                <a:lnTo>
                  <a:pt x="1732" y="4676"/>
                </a:lnTo>
                <a:cubicBezTo>
                  <a:pt x="1732" y="3345"/>
                  <a:pt x="1631" y="2545"/>
                  <a:pt x="1128" y="1513"/>
                </a:cubicBezTo>
                <a:lnTo>
                  <a:pt x="647" y="526"/>
                </a:lnTo>
                <a:lnTo>
                  <a:pt x="791" y="459"/>
                </a:lnTo>
                <a:cubicBezTo>
                  <a:pt x="825" y="443"/>
                  <a:pt x="825" y="401"/>
                  <a:pt x="789" y="379"/>
                </a:cubicBezTo>
                <a:lnTo>
                  <a:pt x="181" y="14"/>
                </a:lnTo>
                <a:cubicBezTo>
                  <a:pt x="156" y="0"/>
                  <a:pt x="118" y="17"/>
                  <a:pt x="114" y="45"/>
                </a:cubicBezTo>
                <a:lnTo>
                  <a:pt x="5" y="742"/>
                </a:lnTo>
                <a:cubicBezTo>
                  <a:pt x="0" y="777"/>
                  <a:pt x="26" y="813"/>
                  <a:pt x="61" y="797"/>
                </a:cubicBezTo>
                <a:lnTo>
                  <a:pt x="227" y="720"/>
                </a:lnTo>
                <a:lnTo>
                  <a:pt x="734" y="1758"/>
                </a:lnTo>
                <a:cubicBezTo>
                  <a:pt x="1167" y="2647"/>
                  <a:pt x="1270" y="3321"/>
                  <a:pt x="1270" y="4472"/>
                </a:cubicBezTo>
                <a:lnTo>
                  <a:pt x="1270" y="536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6" name="Freeform 14">
            <a:extLst>
              <a:ext uri="{FF2B5EF4-FFF2-40B4-BE49-F238E27FC236}">
                <a16:creationId xmlns:a16="http://schemas.microsoft.com/office/drawing/2014/main" id="{3D1D1A52-30BF-45A0-8A48-ED792BF578F7}"/>
              </a:ext>
            </a:extLst>
          </p:cNvPr>
          <p:cNvSpPr>
            <a:spLocks/>
          </p:cNvSpPr>
          <p:nvPr/>
        </p:nvSpPr>
        <p:spPr bwMode="auto">
          <a:xfrm>
            <a:off x="6676453" y="4138613"/>
            <a:ext cx="1933575" cy="2719387"/>
          </a:xfrm>
          <a:custGeom>
            <a:avLst/>
            <a:gdLst>
              <a:gd name="T0" fmla="*/ 0 w 2757"/>
              <a:gd name="T1" fmla="*/ 3864 h 3864"/>
              <a:gd name="T2" fmla="*/ 0 w 2757"/>
              <a:gd name="T3" fmla="*/ 3056 h 3864"/>
              <a:gd name="T4" fmla="*/ 1295 w 2757"/>
              <a:gd name="T5" fmla="*/ 661 h 3864"/>
              <a:gd name="T6" fmla="*/ 2035 w 2757"/>
              <a:gd name="T7" fmla="*/ 202 h 3864"/>
              <a:gd name="T8" fmla="*/ 1952 w 2757"/>
              <a:gd name="T9" fmla="*/ 67 h 3864"/>
              <a:gd name="T10" fmla="*/ 1998 w 2757"/>
              <a:gd name="T11" fmla="*/ 2 h 3864"/>
              <a:gd name="T12" fmla="*/ 2706 w 2757"/>
              <a:gd name="T13" fmla="*/ 34 h 3864"/>
              <a:gd name="T14" fmla="*/ 2745 w 2757"/>
              <a:gd name="T15" fmla="*/ 97 h 3864"/>
              <a:gd name="T16" fmla="*/ 2450 w 2757"/>
              <a:gd name="T17" fmla="*/ 737 h 3864"/>
              <a:gd name="T18" fmla="*/ 2373 w 2757"/>
              <a:gd name="T19" fmla="*/ 752 h 3864"/>
              <a:gd name="T20" fmla="*/ 2277 w 2757"/>
              <a:gd name="T21" fmla="*/ 595 h 3864"/>
              <a:gd name="T22" fmla="*/ 1596 w 2757"/>
              <a:gd name="T23" fmla="*/ 1018 h 3864"/>
              <a:gd name="T24" fmla="*/ 462 w 2757"/>
              <a:gd name="T25" fmla="*/ 3002 h 3864"/>
              <a:gd name="T26" fmla="*/ 462 w 2757"/>
              <a:gd name="T27" fmla="*/ 3864 h 3864"/>
              <a:gd name="T28" fmla="*/ 0 w 2757"/>
              <a:gd name="T29" fmla="*/ 3864 h 3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57" h="3864">
                <a:moveTo>
                  <a:pt x="0" y="3864"/>
                </a:moveTo>
                <a:lnTo>
                  <a:pt x="0" y="3056"/>
                </a:lnTo>
                <a:cubicBezTo>
                  <a:pt x="0" y="2031"/>
                  <a:pt x="313" y="1270"/>
                  <a:pt x="1295" y="661"/>
                </a:cubicBezTo>
                <a:lnTo>
                  <a:pt x="2035" y="202"/>
                </a:lnTo>
                <a:lnTo>
                  <a:pt x="1952" y="67"/>
                </a:lnTo>
                <a:cubicBezTo>
                  <a:pt x="1933" y="36"/>
                  <a:pt x="1955" y="0"/>
                  <a:pt x="1998" y="2"/>
                </a:cubicBezTo>
                <a:lnTo>
                  <a:pt x="2706" y="34"/>
                </a:lnTo>
                <a:cubicBezTo>
                  <a:pt x="2735" y="35"/>
                  <a:pt x="2757" y="71"/>
                  <a:pt x="2745" y="97"/>
                </a:cubicBezTo>
                <a:lnTo>
                  <a:pt x="2450" y="737"/>
                </a:lnTo>
                <a:cubicBezTo>
                  <a:pt x="2435" y="770"/>
                  <a:pt x="2394" y="785"/>
                  <a:pt x="2373" y="752"/>
                </a:cubicBezTo>
                <a:lnTo>
                  <a:pt x="2277" y="595"/>
                </a:lnTo>
                <a:lnTo>
                  <a:pt x="1596" y="1018"/>
                </a:lnTo>
                <a:cubicBezTo>
                  <a:pt x="781" y="1522"/>
                  <a:pt x="462" y="2037"/>
                  <a:pt x="462" y="3002"/>
                </a:cubicBezTo>
                <a:lnTo>
                  <a:pt x="462" y="3864"/>
                </a:lnTo>
                <a:lnTo>
                  <a:pt x="0" y="3864"/>
                </a:lnTo>
                <a:close/>
              </a:path>
            </a:pathLst>
          </a:custGeom>
          <a:solidFill>
            <a:srgbClr val="BD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7" name="Freeform 15">
            <a:extLst>
              <a:ext uri="{FF2B5EF4-FFF2-40B4-BE49-F238E27FC236}">
                <a16:creationId xmlns:a16="http://schemas.microsoft.com/office/drawing/2014/main" id="{BD5E286A-2F2E-415C-B763-E42400CE8751}"/>
              </a:ext>
            </a:extLst>
          </p:cNvPr>
          <p:cNvSpPr>
            <a:spLocks/>
          </p:cNvSpPr>
          <p:nvPr/>
        </p:nvSpPr>
        <p:spPr bwMode="auto">
          <a:xfrm>
            <a:off x="6208138" y="3084514"/>
            <a:ext cx="1214439" cy="3773487"/>
          </a:xfrm>
          <a:custGeom>
            <a:avLst/>
            <a:gdLst>
              <a:gd name="T0" fmla="*/ 462 w 1732"/>
              <a:gd name="T1" fmla="*/ 5362 h 5362"/>
              <a:gd name="T2" fmla="*/ 0 w 1732"/>
              <a:gd name="T3" fmla="*/ 5362 h 5362"/>
              <a:gd name="T4" fmla="*/ 0 w 1732"/>
              <a:gd name="T5" fmla="*/ 4676 h 5362"/>
              <a:gd name="T6" fmla="*/ 604 w 1732"/>
              <a:gd name="T7" fmla="*/ 1513 h 5362"/>
              <a:gd name="T8" fmla="*/ 1086 w 1732"/>
              <a:gd name="T9" fmla="*/ 526 h 5362"/>
              <a:gd name="T10" fmla="*/ 941 w 1732"/>
              <a:gd name="T11" fmla="*/ 459 h 5362"/>
              <a:gd name="T12" fmla="*/ 944 w 1732"/>
              <a:gd name="T13" fmla="*/ 379 h 5362"/>
              <a:gd name="T14" fmla="*/ 1552 w 1732"/>
              <a:gd name="T15" fmla="*/ 14 h 5362"/>
              <a:gd name="T16" fmla="*/ 1618 w 1732"/>
              <a:gd name="T17" fmla="*/ 45 h 5362"/>
              <a:gd name="T18" fmla="*/ 1727 w 1732"/>
              <a:gd name="T19" fmla="*/ 742 h 5362"/>
              <a:gd name="T20" fmla="*/ 1671 w 1732"/>
              <a:gd name="T21" fmla="*/ 797 h 5362"/>
              <a:gd name="T22" fmla="*/ 1505 w 1732"/>
              <a:gd name="T23" fmla="*/ 720 h 5362"/>
              <a:gd name="T24" fmla="*/ 999 w 1732"/>
              <a:gd name="T25" fmla="*/ 1758 h 5362"/>
              <a:gd name="T26" fmla="*/ 462 w 1732"/>
              <a:gd name="T27" fmla="*/ 4472 h 5362"/>
              <a:gd name="T28" fmla="*/ 462 w 1732"/>
              <a:gd name="T29" fmla="*/ 5362 h 5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32" h="5362">
                <a:moveTo>
                  <a:pt x="462" y="5362"/>
                </a:moveTo>
                <a:lnTo>
                  <a:pt x="0" y="5362"/>
                </a:lnTo>
                <a:lnTo>
                  <a:pt x="0" y="4676"/>
                </a:lnTo>
                <a:cubicBezTo>
                  <a:pt x="0" y="3345"/>
                  <a:pt x="101" y="2545"/>
                  <a:pt x="604" y="1513"/>
                </a:cubicBezTo>
                <a:lnTo>
                  <a:pt x="1086" y="526"/>
                </a:lnTo>
                <a:lnTo>
                  <a:pt x="941" y="459"/>
                </a:lnTo>
                <a:cubicBezTo>
                  <a:pt x="908" y="443"/>
                  <a:pt x="907" y="401"/>
                  <a:pt x="944" y="379"/>
                </a:cubicBezTo>
                <a:lnTo>
                  <a:pt x="1552" y="14"/>
                </a:lnTo>
                <a:cubicBezTo>
                  <a:pt x="1576" y="0"/>
                  <a:pt x="1614" y="17"/>
                  <a:pt x="1618" y="45"/>
                </a:cubicBezTo>
                <a:lnTo>
                  <a:pt x="1727" y="742"/>
                </a:lnTo>
                <a:cubicBezTo>
                  <a:pt x="1732" y="777"/>
                  <a:pt x="1706" y="813"/>
                  <a:pt x="1671" y="797"/>
                </a:cubicBezTo>
                <a:lnTo>
                  <a:pt x="1505" y="720"/>
                </a:lnTo>
                <a:lnTo>
                  <a:pt x="999" y="1758"/>
                </a:lnTo>
                <a:cubicBezTo>
                  <a:pt x="565" y="2647"/>
                  <a:pt x="462" y="3321"/>
                  <a:pt x="462" y="4472"/>
                </a:cubicBezTo>
                <a:lnTo>
                  <a:pt x="462" y="536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2069180-5141-4112-A73A-601942CD1943}"/>
              </a:ext>
            </a:extLst>
          </p:cNvPr>
          <p:cNvGrpSpPr/>
          <p:nvPr/>
        </p:nvGrpSpPr>
        <p:grpSpPr>
          <a:xfrm>
            <a:off x="900581" y="3176042"/>
            <a:ext cx="2568333" cy="1086488"/>
            <a:chOff x="6912959" y="1504835"/>
            <a:chExt cx="2568333" cy="1086488"/>
          </a:xfrm>
        </p:grpSpPr>
        <p:sp>
          <p:nvSpPr>
            <p:cNvPr id="53" name="PA-102242">
              <a:extLst>
                <a:ext uri="{FF2B5EF4-FFF2-40B4-BE49-F238E27FC236}">
                  <a16:creationId xmlns:a16="http://schemas.microsoft.com/office/drawing/2014/main" id="{A6A01DA9-9F52-447F-81BC-537DFEA77E19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36A342C-84C8-4F48-BD31-50962A490C9A}"/>
                </a:ext>
              </a:extLst>
            </p:cNvPr>
            <p:cNvSpPr txBox="1"/>
            <p:nvPr/>
          </p:nvSpPr>
          <p:spPr>
            <a:xfrm>
              <a:off x="6941987" y="1852659"/>
              <a:ext cx="253930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6733BAC-1AA1-4DF9-88AD-58ED2FEE5148}"/>
              </a:ext>
            </a:extLst>
          </p:cNvPr>
          <p:cNvGrpSpPr/>
          <p:nvPr/>
        </p:nvGrpSpPr>
        <p:grpSpPr>
          <a:xfrm>
            <a:off x="8610028" y="3176042"/>
            <a:ext cx="2568333" cy="1086488"/>
            <a:chOff x="6912959" y="1504835"/>
            <a:chExt cx="2568333" cy="1086488"/>
          </a:xfrm>
        </p:grpSpPr>
        <p:sp>
          <p:nvSpPr>
            <p:cNvPr id="56" name="PA-102242">
              <a:extLst>
                <a:ext uri="{FF2B5EF4-FFF2-40B4-BE49-F238E27FC236}">
                  <a16:creationId xmlns:a16="http://schemas.microsoft.com/office/drawing/2014/main" id="{B45E5F87-533F-4C1A-90A0-E0F7982A506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CB8E0EB-0D87-41A1-A235-F0F2703D5458}"/>
                </a:ext>
              </a:extLst>
            </p:cNvPr>
            <p:cNvSpPr txBox="1"/>
            <p:nvPr/>
          </p:nvSpPr>
          <p:spPr>
            <a:xfrm>
              <a:off x="6941987" y="1852659"/>
              <a:ext cx="253930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716213E-1AC8-4C1B-B7F1-08BA09B511F5}"/>
              </a:ext>
            </a:extLst>
          </p:cNvPr>
          <p:cNvGrpSpPr/>
          <p:nvPr/>
        </p:nvGrpSpPr>
        <p:grpSpPr>
          <a:xfrm>
            <a:off x="6815357" y="1914263"/>
            <a:ext cx="3707500" cy="871044"/>
            <a:chOff x="6912959" y="1504835"/>
            <a:chExt cx="3707500" cy="871044"/>
          </a:xfrm>
        </p:grpSpPr>
        <p:sp>
          <p:nvSpPr>
            <p:cNvPr id="59" name="PA-102242">
              <a:extLst>
                <a:ext uri="{FF2B5EF4-FFF2-40B4-BE49-F238E27FC236}">
                  <a16:creationId xmlns:a16="http://schemas.microsoft.com/office/drawing/2014/main" id="{645162A7-C95C-40B3-A172-B62F3F15099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912959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E21CA41-1741-4256-85B1-74ECB0AF9279}"/>
                </a:ext>
              </a:extLst>
            </p:cNvPr>
            <p:cNvSpPr txBox="1"/>
            <p:nvPr/>
          </p:nvSpPr>
          <p:spPr>
            <a:xfrm>
              <a:off x="6941987" y="1852659"/>
              <a:ext cx="367847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3CA741C-C682-4FE9-A5EC-D3144013DEE9}"/>
              </a:ext>
            </a:extLst>
          </p:cNvPr>
          <p:cNvGrpSpPr/>
          <p:nvPr/>
        </p:nvGrpSpPr>
        <p:grpSpPr>
          <a:xfrm>
            <a:off x="1740680" y="1914263"/>
            <a:ext cx="3679506" cy="871044"/>
            <a:chOff x="6941987" y="1504835"/>
            <a:chExt cx="3679506" cy="871044"/>
          </a:xfrm>
        </p:grpSpPr>
        <p:sp>
          <p:nvSpPr>
            <p:cNvPr id="62" name="PA-102242">
              <a:extLst>
                <a:ext uri="{FF2B5EF4-FFF2-40B4-BE49-F238E27FC236}">
                  <a16:creationId xmlns:a16="http://schemas.microsoft.com/office/drawing/2014/main" id="{F6A4E345-1C54-49F1-A507-39399446C64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926797" y="1504835"/>
              <a:ext cx="16946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148AED7-4C80-494D-BE53-5934A28338E7}"/>
                </a:ext>
              </a:extLst>
            </p:cNvPr>
            <p:cNvSpPr txBox="1"/>
            <p:nvPr/>
          </p:nvSpPr>
          <p:spPr>
            <a:xfrm>
              <a:off x="6941987" y="1852659"/>
              <a:ext cx="367847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231863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5ADE28C9-09B3-432C-BBCB-38D73730639D}"/>
              </a:ext>
            </a:extLst>
          </p:cNvPr>
          <p:cNvGrpSpPr/>
          <p:nvPr/>
        </p:nvGrpSpPr>
        <p:grpSpPr>
          <a:xfrm>
            <a:off x="0" y="0"/>
            <a:ext cx="12192000" cy="6859646"/>
            <a:chOff x="0" y="0"/>
            <a:chExt cx="12192000" cy="6859646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48491725-C567-4339-B213-18E1ED7A7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4164258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5D57C7C2-9C4C-40B5-A7B9-E6AD632DF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208807"/>
              <a:ext cx="12192000" cy="3650839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07288E0-3514-4166-9E61-8BC0152635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2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  <a:gs pos="72000">
                <a:schemeClr val="bg1">
                  <a:alpha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6DFD81D3-EFCD-4960-A808-A386694DE8A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52208" y="0"/>
            <a:ext cx="5439792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D8073FC7-E2F1-43AC-9AEE-D5C5F7588A3D}"/>
              </a:ext>
            </a:extLst>
          </p:cNvPr>
          <p:cNvGrpSpPr/>
          <p:nvPr/>
        </p:nvGrpSpPr>
        <p:grpSpPr>
          <a:xfrm>
            <a:off x="248132" y="105415"/>
            <a:ext cx="2391791" cy="1569660"/>
            <a:chOff x="3367765" y="2011740"/>
            <a:chExt cx="2391791" cy="1569660"/>
          </a:xfrm>
        </p:grpSpPr>
        <p:sp>
          <p:nvSpPr>
            <p:cNvPr id="22" name="PA-102213">
              <a:extLst>
                <a:ext uri="{FF2B5EF4-FFF2-40B4-BE49-F238E27FC236}">
                  <a16:creationId xmlns:a16="http://schemas.microsoft.com/office/drawing/2014/main" id="{EE5DB2B1-8E86-4E7E-88B3-7462FD52703B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367765" y="2011740"/>
              <a:ext cx="147668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96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23" name="PA-102213">
              <a:extLst>
                <a:ext uri="{FF2B5EF4-FFF2-40B4-BE49-F238E27FC236}">
                  <a16:creationId xmlns:a16="http://schemas.microsoft.com/office/drawing/2014/main" id="{081CE6DD-6AAA-44C6-8B3B-EC0F5E264DC3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255618" y="2083919"/>
              <a:ext cx="150393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88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录</a:t>
              </a:r>
            </a:p>
          </p:txBody>
        </p: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id="{70F17D7E-0530-40BB-8C59-3E2CEE165AB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059" y="209447"/>
            <a:ext cx="1883809" cy="122857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A91BC32-6416-4C1E-9657-CB2BED2D805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81"/>
          <a:stretch/>
        </p:blipFill>
        <p:spPr>
          <a:xfrm rot="10800000">
            <a:off x="0" y="2219883"/>
            <a:ext cx="12192000" cy="3291246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99E94864-4078-4923-9294-418A58D55B24}"/>
              </a:ext>
            </a:extLst>
          </p:cNvPr>
          <p:cNvSpPr/>
          <p:nvPr/>
        </p:nvSpPr>
        <p:spPr>
          <a:xfrm>
            <a:off x="2147400" y="2751607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E16300"/>
              </a:gs>
              <a:gs pos="100000">
                <a:srgbClr val="FFC000"/>
              </a:gs>
            </a:gsLst>
            <a:lin ang="16200000" scaled="1"/>
            <a:tileRect/>
          </a:gradFill>
          <a:ln w="25400">
            <a:noFill/>
          </a:ln>
          <a:effectLst>
            <a:outerShdw blurRad="660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演示春风楷" panose="00000500000000000000" pitchFamily="2" charset="-122"/>
              <a:ea typeface="演示春风楷" panose="00000500000000000000" pitchFamily="2" charset="-122"/>
            </a:endParaRPr>
          </a:p>
        </p:txBody>
      </p:sp>
      <p:sp>
        <p:nvSpPr>
          <p:cNvPr id="27" name="Aitds1-3">
            <a:extLst>
              <a:ext uri="{FF2B5EF4-FFF2-40B4-BE49-F238E27FC236}">
                <a16:creationId xmlns:a16="http://schemas.microsoft.com/office/drawing/2014/main" id="{B9FA171B-A3E6-4E77-967A-7B35060C0BA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06310" y="4606861"/>
            <a:ext cx="27965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理论学习情况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3FFC6C5-13BF-4A60-8AE3-4629F85C7740}"/>
              </a:ext>
            </a:extLst>
          </p:cNvPr>
          <p:cNvSpPr/>
          <p:nvPr/>
        </p:nvSpPr>
        <p:spPr>
          <a:xfrm>
            <a:off x="4472787" y="3208807"/>
            <a:ext cx="914400" cy="914400"/>
          </a:xfrm>
          <a:prstGeom prst="ellipse">
            <a:avLst/>
          </a:prstGeom>
          <a:gradFill>
            <a:gsLst>
              <a:gs pos="0">
                <a:srgbClr val="E46C00"/>
              </a:gs>
              <a:gs pos="100000">
                <a:srgbClr val="FFC000"/>
              </a:gs>
            </a:gsLst>
            <a:lin ang="16200000" scaled="1"/>
          </a:gradFill>
          <a:ln w="25400">
            <a:noFill/>
          </a:ln>
          <a:effectLst>
            <a:outerShdw blurRad="660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演示春风楷" panose="00000500000000000000" pitchFamily="2" charset="-122"/>
              <a:ea typeface="演示春风楷" panose="00000500000000000000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9AE4064-8F1F-4E8E-94F0-E1193A50D3D0}"/>
              </a:ext>
            </a:extLst>
          </p:cNvPr>
          <p:cNvSpPr/>
          <p:nvPr/>
        </p:nvSpPr>
        <p:spPr>
          <a:xfrm>
            <a:off x="6798174" y="2514600"/>
            <a:ext cx="914400" cy="914400"/>
          </a:xfrm>
          <a:prstGeom prst="ellipse">
            <a:avLst/>
          </a:prstGeom>
          <a:gradFill>
            <a:gsLst>
              <a:gs pos="0">
                <a:srgbClr val="E46C00"/>
              </a:gs>
              <a:gs pos="100000">
                <a:srgbClr val="FFC000"/>
              </a:gs>
            </a:gsLst>
            <a:lin ang="16200000" scaled="1"/>
          </a:gradFill>
          <a:ln w="25400">
            <a:noFill/>
          </a:ln>
          <a:effectLst>
            <a:outerShdw blurRad="660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演示春风楷" panose="00000500000000000000" pitchFamily="2" charset="-122"/>
              <a:ea typeface="演示春风楷" panose="00000500000000000000" pitchFamily="2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4501254-E298-4ED0-B84C-8CE7AB36689F}"/>
              </a:ext>
            </a:extLst>
          </p:cNvPr>
          <p:cNvSpPr/>
          <p:nvPr/>
        </p:nvSpPr>
        <p:spPr>
          <a:xfrm>
            <a:off x="9123561" y="2971800"/>
            <a:ext cx="914400" cy="914400"/>
          </a:xfrm>
          <a:prstGeom prst="ellipse">
            <a:avLst/>
          </a:prstGeom>
          <a:gradFill>
            <a:gsLst>
              <a:gs pos="0">
                <a:srgbClr val="E46C00"/>
              </a:gs>
              <a:gs pos="100000">
                <a:srgbClr val="FFC000"/>
              </a:gs>
            </a:gsLst>
            <a:lin ang="16200000" scaled="1"/>
          </a:gradFill>
          <a:ln w="25400">
            <a:noFill/>
          </a:ln>
          <a:effectLst>
            <a:outerShdw blurRad="660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演示春风楷" panose="00000500000000000000" pitchFamily="2" charset="-122"/>
              <a:ea typeface="演示春风楷" panose="00000500000000000000" pitchFamily="2" charset="-122"/>
            </a:endParaRPr>
          </a:p>
        </p:txBody>
      </p:sp>
      <p:sp>
        <p:nvSpPr>
          <p:cNvPr id="31" name="Aitds1-3">
            <a:extLst>
              <a:ext uri="{FF2B5EF4-FFF2-40B4-BE49-F238E27FC236}">
                <a16:creationId xmlns:a16="http://schemas.microsoft.com/office/drawing/2014/main" id="{47DDA52D-1360-4428-A632-DC66470D056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39152" y="1861936"/>
            <a:ext cx="1824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上半年基层党建主要工作</a:t>
            </a:r>
          </a:p>
        </p:txBody>
      </p:sp>
      <p:sp>
        <p:nvSpPr>
          <p:cNvPr id="32" name="Aitds1-3">
            <a:extLst>
              <a:ext uri="{FF2B5EF4-FFF2-40B4-BE49-F238E27FC236}">
                <a16:creationId xmlns:a16="http://schemas.microsoft.com/office/drawing/2014/main" id="{2F46C1B6-FF2E-46CE-B1B9-884518159F6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57084" y="4211819"/>
            <a:ext cx="27965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存在的突出问题 </a:t>
            </a:r>
          </a:p>
        </p:txBody>
      </p:sp>
      <p:sp>
        <p:nvSpPr>
          <p:cNvPr id="33" name="Aitds1-3">
            <a:extLst>
              <a:ext uri="{FF2B5EF4-FFF2-40B4-BE49-F238E27FC236}">
                <a16:creationId xmlns:a16="http://schemas.microsoft.com/office/drawing/2014/main" id="{86322627-49E2-4ADF-8A1D-F31A93CAC0F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861822" y="1861936"/>
            <a:ext cx="1437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下一步工作打算 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A9D636A-6A21-44A6-B901-232A7B528B6B}"/>
              </a:ext>
            </a:extLst>
          </p:cNvPr>
          <p:cNvSpPr txBox="1"/>
          <p:nvPr/>
        </p:nvSpPr>
        <p:spPr>
          <a:xfrm>
            <a:off x="2157268" y="2839994"/>
            <a:ext cx="8946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Bahnschrift SemiBold" panose="020B0502040204020203" pitchFamily="34" charset="0"/>
                <a:ea typeface="演示春风楷" panose="00000500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Bahnschrift SemiBold" panose="020B0502040204020203" pitchFamily="34" charset="0"/>
              <a:ea typeface="演示春风楷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EEF1315-7AA0-435E-8737-4B397173AD2E}"/>
              </a:ext>
            </a:extLst>
          </p:cNvPr>
          <p:cNvSpPr txBox="1"/>
          <p:nvPr/>
        </p:nvSpPr>
        <p:spPr>
          <a:xfrm>
            <a:off x="4489533" y="3297194"/>
            <a:ext cx="8946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Bahnschrift SemiBold" panose="020B0502040204020203" pitchFamily="34" charset="0"/>
                <a:ea typeface="演示春风楷" panose="00000500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Bahnschrift SemiBold" panose="020B0502040204020203" pitchFamily="34" charset="0"/>
              <a:ea typeface="演示春风楷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A9ECE86-D446-4555-A94B-0DBF79BECD9E}"/>
              </a:ext>
            </a:extLst>
          </p:cNvPr>
          <p:cNvSpPr txBox="1"/>
          <p:nvPr/>
        </p:nvSpPr>
        <p:spPr>
          <a:xfrm>
            <a:off x="6817910" y="2589308"/>
            <a:ext cx="8946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Bahnschrift SemiBold" panose="020B0502040204020203" pitchFamily="34" charset="0"/>
                <a:ea typeface="演示春风楷" panose="00000500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Bahnschrift SemiBold" panose="020B0502040204020203" pitchFamily="34" charset="0"/>
              <a:ea typeface="演示春风楷" panose="000005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A346DF4-8CE3-4BE1-A3DF-A8767E313D3A}"/>
              </a:ext>
            </a:extLst>
          </p:cNvPr>
          <p:cNvSpPr txBox="1"/>
          <p:nvPr/>
        </p:nvSpPr>
        <p:spPr>
          <a:xfrm>
            <a:off x="9149936" y="3054882"/>
            <a:ext cx="8946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Bahnschrift SemiBold" panose="020B0502040204020203" pitchFamily="34" charset="0"/>
                <a:ea typeface="演示春风楷" panose="00000500000000000000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Bahnschrift SemiBold" panose="020B0502040204020203" pitchFamily="34" charset="0"/>
              <a:ea typeface="演示春风楷" panose="00000500000000000000" pitchFamily="2" charset="-122"/>
            </a:endParaRP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6D754B52-0192-411C-89EF-0453E4B884F1}"/>
              </a:ext>
            </a:extLst>
          </p:cNvPr>
          <p:cNvCxnSpPr>
            <a:cxnSpLocks/>
            <a:stCxn id="3" idx="4"/>
          </p:cNvCxnSpPr>
          <p:nvPr/>
        </p:nvCxnSpPr>
        <p:spPr>
          <a:xfrm>
            <a:off x="2604600" y="3666007"/>
            <a:ext cx="0" cy="940854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FBC5621C-D24F-4CD0-A928-FEC1B0E18392}"/>
              </a:ext>
            </a:extLst>
          </p:cNvPr>
          <p:cNvCxnSpPr>
            <a:cxnSpLocks/>
          </p:cNvCxnSpPr>
          <p:nvPr/>
        </p:nvCxnSpPr>
        <p:spPr>
          <a:xfrm>
            <a:off x="7251465" y="3429000"/>
            <a:ext cx="0" cy="735258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46B9129E-224C-4C2A-A5FF-1BEA37E4ACEB}"/>
              </a:ext>
            </a:extLst>
          </p:cNvPr>
          <p:cNvCxnSpPr>
            <a:cxnSpLocks/>
          </p:cNvCxnSpPr>
          <p:nvPr/>
        </p:nvCxnSpPr>
        <p:spPr>
          <a:xfrm flipV="1">
            <a:off x="4929987" y="2569822"/>
            <a:ext cx="0" cy="638985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FC0283A0-432C-4819-98D6-F6F211B89F67}"/>
              </a:ext>
            </a:extLst>
          </p:cNvPr>
          <p:cNvCxnSpPr>
            <a:cxnSpLocks/>
          </p:cNvCxnSpPr>
          <p:nvPr/>
        </p:nvCxnSpPr>
        <p:spPr>
          <a:xfrm flipV="1">
            <a:off x="9593305" y="2569822"/>
            <a:ext cx="3963" cy="401978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PA-102213">
            <a:extLst>
              <a:ext uri="{FF2B5EF4-FFF2-40B4-BE49-F238E27FC236}">
                <a16:creationId xmlns:a16="http://schemas.microsoft.com/office/drawing/2014/main" id="{9C50322E-2A7F-4B0D-B8F9-F9D1676F206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52947" y="1451637"/>
            <a:ext cx="13099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gradFill>
                  <a:gsLst>
                    <a:gs pos="1000">
                      <a:srgbClr val="FFC000"/>
                    </a:gs>
                    <a:gs pos="55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1600" b="1" dirty="0">
                <a:solidFill>
                  <a:srgbClr val="C00000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1600" b="1" dirty="0">
              <a:solidFill>
                <a:srgbClr val="C00000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梯形 46">
            <a:extLst>
              <a:ext uri="{FF2B5EF4-FFF2-40B4-BE49-F238E27FC236}">
                <a16:creationId xmlns:a16="http://schemas.microsoft.com/office/drawing/2014/main" id="{0A2A2EA6-2D77-4C70-BFBA-57A52763EEDC}"/>
              </a:ext>
            </a:extLst>
          </p:cNvPr>
          <p:cNvSpPr/>
          <p:nvPr/>
        </p:nvSpPr>
        <p:spPr>
          <a:xfrm>
            <a:off x="411268" y="1404736"/>
            <a:ext cx="2193332" cy="463525"/>
          </a:xfrm>
          <a:prstGeom prst="trapezoid">
            <a:avLst>
              <a:gd name="adj" fmla="val 57878"/>
            </a:avLst>
          </a:prstGeom>
          <a:noFill/>
          <a:ln w="12700">
            <a:gradFill>
              <a:gsLst>
                <a:gs pos="100000">
                  <a:srgbClr val="E49393"/>
                </a:gs>
                <a:gs pos="0">
                  <a:srgbClr val="C0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7EB737-44E0-4680-AEB7-0EBA49CF4075}"/>
              </a:ext>
            </a:extLst>
          </p:cNvPr>
          <p:cNvSpPr txBox="1"/>
          <p:nvPr/>
        </p:nvSpPr>
        <p:spPr>
          <a:xfrm>
            <a:off x="-45516800" y="-27769066"/>
            <a:ext cx="6502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429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itds1-3">
            <a:extLst>
              <a:ext uri="{FF2B5EF4-FFF2-40B4-BE49-F238E27FC236}">
                <a16:creationId xmlns:a16="http://schemas.microsoft.com/office/drawing/2014/main" id="{F6E35C74-DA89-4781-AF7F-C4076E1F8E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36886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下一步工作打算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AF1EDC-229D-41A9-A596-EEDC0391FF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BCE0645-47B6-4298-91D1-3E2EB5B519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ECB32EAF-49FB-4C1A-BC8A-8FAB4CAE2439}"/>
              </a:ext>
            </a:extLst>
          </p:cNvPr>
          <p:cNvGrpSpPr/>
          <p:nvPr/>
        </p:nvGrpSpPr>
        <p:grpSpPr>
          <a:xfrm>
            <a:off x="1943057" y="1196438"/>
            <a:ext cx="2523950" cy="4465123"/>
            <a:chOff x="1028658" y="1437235"/>
            <a:chExt cx="2523950" cy="4465123"/>
          </a:xfrm>
        </p:grpSpPr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id="{A9E89ABF-BECC-42E1-BB4B-2A71E4F52B18}"/>
                </a:ext>
              </a:extLst>
            </p:cNvPr>
            <p:cNvSpPr txBox="1"/>
            <p:nvPr/>
          </p:nvSpPr>
          <p:spPr>
            <a:xfrm>
              <a:off x="2012511" y="1750574"/>
              <a:ext cx="556243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4000" kern="0" spc="400" dirty="0">
                  <a:solidFill>
                    <a:srgbClr val="BD0000"/>
                  </a:solidFill>
                  <a:latin typeface="Bahnschrift SemiBold" panose="020B0502040204020203" pitchFamily="34" charset="0"/>
                  <a:ea typeface="微软雅黑" pitchFamily="34" charset="-122"/>
                </a:rPr>
                <a:t>01</a:t>
              </a:r>
              <a:endParaRPr lang="zh-CN" altLang="en-US" sz="4000" kern="0" spc="400" dirty="0">
                <a:solidFill>
                  <a:srgbClr val="BD0000"/>
                </a:solidFill>
                <a:latin typeface="Bahnschrift SemiBold" panose="020B0502040204020203" pitchFamily="34" charset="0"/>
                <a:ea typeface="微软雅黑" pitchFamily="34" charset="-122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38BE681-8663-4B03-B1DC-BF5A70CA0716}"/>
                </a:ext>
              </a:extLst>
            </p:cNvPr>
            <p:cNvGrpSpPr/>
            <p:nvPr/>
          </p:nvGrpSpPr>
          <p:grpSpPr>
            <a:xfrm>
              <a:off x="1028658" y="1437235"/>
              <a:ext cx="2523950" cy="4465123"/>
              <a:chOff x="4786220" y="1916206"/>
              <a:chExt cx="2523950" cy="4465123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84737BB0-13AD-4910-940C-31DF46430DD1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150829" y="2480619"/>
                <a:ext cx="205273" cy="113407"/>
              </a:xfrm>
              <a:custGeom>
                <a:avLst/>
                <a:gdLst>
                  <a:gd name="connsiteX0" fmla="*/ 0 w 205273"/>
                  <a:gd name="connsiteY0" fmla="*/ 113407 h 113407"/>
                  <a:gd name="connsiteX1" fmla="*/ 18453 w 205273"/>
                  <a:gd name="connsiteY1" fmla="*/ 75769 h 113407"/>
                  <a:gd name="connsiteX2" fmla="*/ 42379 w 205273"/>
                  <a:gd name="connsiteY2" fmla="*/ 26965 h 113407"/>
                  <a:gd name="connsiteX3" fmla="*/ 55600 w 205273"/>
                  <a:gd name="connsiteY3" fmla="*/ 0 h 113407"/>
                  <a:gd name="connsiteX4" fmla="*/ 65613 w 205273"/>
                  <a:gd name="connsiteY4" fmla="*/ 0 h 113407"/>
                  <a:gd name="connsiteX5" fmla="*/ 179615 w 205273"/>
                  <a:gd name="connsiteY5" fmla="*/ 0 h 113407"/>
                  <a:gd name="connsiteX6" fmla="*/ 205273 w 205273"/>
                  <a:gd name="connsiteY6" fmla="*/ 0 h 113407"/>
                  <a:gd name="connsiteX7" fmla="*/ 171782 w 205273"/>
                  <a:gd name="connsiteY7" fmla="*/ 47799 h 113407"/>
                  <a:gd name="connsiteX8" fmla="*/ 143949 w 205273"/>
                  <a:gd name="connsiteY8" fmla="*/ 104570 h 113407"/>
                  <a:gd name="connsiteX9" fmla="*/ 139617 w 205273"/>
                  <a:gd name="connsiteY9" fmla="*/ 113407 h 113407"/>
                  <a:gd name="connsiteX10" fmla="*/ 0 w 205273"/>
                  <a:gd name="connsiteY10" fmla="*/ 113407 h 11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273" h="113407">
                    <a:moveTo>
                      <a:pt x="0" y="113407"/>
                    </a:moveTo>
                    <a:lnTo>
                      <a:pt x="18453" y="75769"/>
                    </a:lnTo>
                    <a:cubicBezTo>
                      <a:pt x="27514" y="57288"/>
                      <a:pt x="35442" y="41116"/>
                      <a:pt x="42379" y="26965"/>
                    </a:cubicBezTo>
                    <a:lnTo>
                      <a:pt x="55600" y="0"/>
                    </a:lnTo>
                    <a:lnTo>
                      <a:pt x="65613" y="0"/>
                    </a:lnTo>
                    <a:cubicBezTo>
                      <a:pt x="105764" y="0"/>
                      <a:pt x="143725" y="0"/>
                      <a:pt x="179615" y="0"/>
                    </a:cubicBezTo>
                    <a:lnTo>
                      <a:pt x="205273" y="0"/>
                    </a:lnTo>
                    <a:lnTo>
                      <a:pt x="171782" y="47799"/>
                    </a:lnTo>
                    <a:cubicBezTo>
                      <a:pt x="171782" y="47799"/>
                      <a:pt x="171782" y="47799"/>
                      <a:pt x="143949" y="104570"/>
                    </a:cubicBezTo>
                    <a:lnTo>
                      <a:pt x="139617" y="113407"/>
                    </a:lnTo>
                    <a:lnTo>
                      <a:pt x="0" y="113407"/>
                    </a:ln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1289AF1-145C-4EAE-8113-C4B1239C47A5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740288" y="2480619"/>
                <a:ext cx="205272" cy="113407"/>
              </a:xfrm>
              <a:custGeom>
                <a:avLst/>
                <a:gdLst>
                  <a:gd name="connsiteX0" fmla="*/ 0 w 205272"/>
                  <a:gd name="connsiteY0" fmla="*/ 0 h 113407"/>
                  <a:gd name="connsiteX1" fmla="*/ 139616 w 205272"/>
                  <a:gd name="connsiteY1" fmla="*/ 0 h 113407"/>
                  <a:gd name="connsiteX2" fmla="*/ 171781 w 205272"/>
                  <a:gd name="connsiteY2" fmla="*/ 65609 h 113407"/>
                  <a:gd name="connsiteX3" fmla="*/ 205272 w 205272"/>
                  <a:gd name="connsiteY3" fmla="*/ 113407 h 113407"/>
                  <a:gd name="connsiteX4" fmla="*/ 55599 w 205272"/>
                  <a:gd name="connsiteY4" fmla="*/ 113407 h 113407"/>
                  <a:gd name="connsiteX5" fmla="*/ 0 w 205272"/>
                  <a:gd name="connsiteY5" fmla="*/ 0 h 11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272" h="113407">
                    <a:moveTo>
                      <a:pt x="0" y="0"/>
                    </a:moveTo>
                    <a:lnTo>
                      <a:pt x="139616" y="0"/>
                    </a:lnTo>
                    <a:lnTo>
                      <a:pt x="171781" y="65609"/>
                    </a:lnTo>
                    <a:lnTo>
                      <a:pt x="205272" y="113407"/>
                    </a:lnTo>
                    <a:lnTo>
                      <a:pt x="55599" y="1134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5806DA4-892A-449A-AE02-449E9F1B339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719147" y="1096687"/>
                <a:ext cx="658096" cy="2297134"/>
              </a:xfrm>
              <a:custGeom>
                <a:avLst/>
                <a:gdLst>
                  <a:gd name="connsiteX0" fmla="*/ 0 w 658096"/>
                  <a:gd name="connsiteY0" fmla="*/ 1148567 h 2297134"/>
                  <a:gd name="connsiteX1" fmla="*/ 29513 w 658096"/>
                  <a:gd name="connsiteY1" fmla="*/ 997357 h 2297134"/>
                  <a:gd name="connsiteX2" fmla="*/ 506209 w 658096"/>
                  <a:gd name="connsiteY2" fmla="*/ 25028 h 2297134"/>
                  <a:gd name="connsiteX3" fmla="*/ 518479 w 658096"/>
                  <a:gd name="connsiteY3" fmla="*/ 0 h 2297134"/>
                  <a:gd name="connsiteX4" fmla="*/ 658096 w 658096"/>
                  <a:gd name="connsiteY4" fmla="*/ 0 h 2297134"/>
                  <a:gd name="connsiteX5" fmla="*/ 646063 w 658096"/>
                  <a:gd name="connsiteY5" fmla="*/ 24543 h 2297134"/>
                  <a:gd name="connsiteX6" fmla="*/ 162467 w 658096"/>
                  <a:gd name="connsiteY6" fmla="*/ 1010946 h 2297134"/>
                  <a:gd name="connsiteX7" fmla="*/ 135606 w 658096"/>
                  <a:gd name="connsiteY7" fmla="*/ 1148567 h 2297134"/>
                  <a:gd name="connsiteX8" fmla="*/ 162467 w 658096"/>
                  <a:gd name="connsiteY8" fmla="*/ 1286189 h 2297134"/>
                  <a:gd name="connsiteX9" fmla="*/ 597356 w 658096"/>
                  <a:gd name="connsiteY9" fmla="*/ 2173242 h 2297134"/>
                  <a:gd name="connsiteX10" fmla="*/ 658096 w 658096"/>
                  <a:gd name="connsiteY10" fmla="*/ 2297134 h 2297134"/>
                  <a:gd name="connsiteX11" fmla="*/ 518480 w 658096"/>
                  <a:gd name="connsiteY11" fmla="*/ 2297134 h 2297134"/>
                  <a:gd name="connsiteX12" fmla="*/ 507342 w 658096"/>
                  <a:gd name="connsiteY12" fmla="*/ 2274416 h 2297134"/>
                  <a:gd name="connsiteX13" fmla="*/ 29513 w 658096"/>
                  <a:gd name="connsiteY13" fmla="*/ 1299777 h 2297134"/>
                  <a:gd name="connsiteX14" fmla="*/ 0 w 658096"/>
                  <a:gd name="connsiteY14" fmla="*/ 1148567 h 2297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8096" h="2297134">
                    <a:moveTo>
                      <a:pt x="0" y="1148567"/>
                    </a:moveTo>
                    <a:cubicBezTo>
                      <a:pt x="0" y="1093692"/>
                      <a:pt x="9837" y="1038818"/>
                      <a:pt x="29513" y="997357"/>
                    </a:cubicBezTo>
                    <a:cubicBezTo>
                      <a:pt x="283222" y="479860"/>
                      <a:pt x="425934" y="188768"/>
                      <a:pt x="506209" y="25028"/>
                    </a:cubicBezTo>
                    <a:lnTo>
                      <a:pt x="518479" y="0"/>
                    </a:lnTo>
                    <a:lnTo>
                      <a:pt x="658096" y="0"/>
                    </a:lnTo>
                    <a:lnTo>
                      <a:pt x="646063" y="24543"/>
                    </a:lnTo>
                    <a:cubicBezTo>
                      <a:pt x="589238" y="140451"/>
                      <a:pt x="459351" y="405385"/>
                      <a:pt x="162467" y="1010946"/>
                    </a:cubicBezTo>
                    <a:cubicBezTo>
                      <a:pt x="144559" y="1048681"/>
                      <a:pt x="135606" y="1098623"/>
                      <a:pt x="135606" y="1148567"/>
                    </a:cubicBezTo>
                    <a:cubicBezTo>
                      <a:pt x="135606" y="1198510"/>
                      <a:pt x="144559" y="1248453"/>
                      <a:pt x="162467" y="1286189"/>
                    </a:cubicBezTo>
                    <a:cubicBezTo>
                      <a:pt x="162467" y="1286189"/>
                      <a:pt x="162467" y="1286189"/>
                      <a:pt x="597356" y="2173242"/>
                    </a:cubicBezTo>
                    <a:lnTo>
                      <a:pt x="658096" y="2297134"/>
                    </a:lnTo>
                    <a:lnTo>
                      <a:pt x="518480" y="2297134"/>
                    </a:lnTo>
                    <a:lnTo>
                      <a:pt x="507342" y="2274416"/>
                    </a:lnTo>
                    <a:cubicBezTo>
                      <a:pt x="29513" y="1299777"/>
                      <a:pt x="29513" y="1299777"/>
                      <a:pt x="29513" y="1299777"/>
                    </a:cubicBezTo>
                    <a:cubicBezTo>
                      <a:pt x="9837" y="1258316"/>
                      <a:pt x="0" y="1203442"/>
                      <a:pt x="0" y="1148567"/>
                    </a:cubicBez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44C4C91-E406-4615-9254-D72F6683EE9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144682" y="3215842"/>
                <a:ext cx="3807027" cy="2523948"/>
              </a:xfrm>
              <a:custGeom>
                <a:avLst/>
                <a:gdLst>
                  <a:gd name="connsiteX0" fmla="*/ 0 w 3807027"/>
                  <a:gd name="connsiteY0" fmla="*/ 2410541 h 2523948"/>
                  <a:gd name="connsiteX1" fmla="*/ 603305 w 3807027"/>
                  <a:gd name="connsiteY1" fmla="*/ 2410541 h 2523948"/>
                  <a:gd name="connsiteX2" fmla="*/ 618608 w 3807027"/>
                  <a:gd name="connsiteY2" fmla="*/ 2410541 h 2523948"/>
                  <a:gd name="connsiteX3" fmla="*/ 625404 w 3807027"/>
                  <a:gd name="connsiteY3" fmla="*/ 2410541 h 2523948"/>
                  <a:gd name="connsiteX4" fmla="*/ 793805 w 3807027"/>
                  <a:gd name="connsiteY4" fmla="*/ 2410541 h 2523948"/>
                  <a:gd name="connsiteX5" fmla="*/ 809108 w 3807027"/>
                  <a:gd name="connsiteY5" fmla="*/ 2410541 h 2523948"/>
                  <a:gd name="connsiteX6" fmla="*/ 815904 w 3807027"/>
                  <a:gd name="connsiteY6" fmla="*/ 2410541 h 2523948"/>
                  <a:gd name="connsiteX7" fmla="*/ 1658893 w 3807027"/>
                  <a:gd name="connsiteY7" fmla="*/ 2410541 h 2523948"/>
                  <a:gd name="connsiteX8" fmla="*/ 1665689 w 3807027"/>
                  <a:gd name="connsiteY8" fmla="*/ 2410541 h 2523948"/>
                  <a:gd name="connsiteX9" fmla="*/ 1680992 w 3807027"/>
                  <a:gd name="connsiteY9" fmla="*/ 2410541 h 2523948"/>
                  <a:gd name="connsiteX10" fmla="*/ 1849393 w 3807027"/>
                  <a:gd name="connsiteY10" fmla="*/ 2410541 h 2523948"/>
                  <a:gd name="connsiteX11" fmla="*/ 1856189 w 3807027"/>
                  <a:gd name="connsiteY11" fmla="*/ 2410541 h 2523948"/>
                  <a:gd name="connsiteX12" fmla="*/ 1871492 w 3807027"/>
                  <a:gd name="connsiteY12" fmla="*/ 2410541 h 2523948"/>
                  <a:gd name="connsiteX13" fmla="*/ 2721276 w 3807027"/>
                  <a:gd name="connsiteY13" fmla="*/ 2410541 h 2523948"/>
                  <a:gd name="connsiteX14" fmla="*/ 2911776 w 3807027"/>
                  <a:gd name="connsiteY14" fmla="*/ 2410541 h 2523948"/>
                  <a:gd name="connsiteX15" fmla="*/ 3115354 w 3807027"/>
                  <a:gd name="connsiteY15" fmla="*/ 2293610 h 2523948"/>
                  <a:gd name="connsiteX16" fmla="*/ 3643148 w 3807027"/>
                  <a:gd name="connsiteY16" fmla="*/ 1378906 h 2523948"/>
                  <a:gd name="connsiteX17" fmla="*/ 3643148 w 3807027"/>
                  <a:gd name="connsiteY17" fmla="*/ 1145043 h 2523948"/>
                  <a:gd name="connsiteX18" fmla="*/ 3115354 w 3807027"/>
                  <a:gd name="connsiteY18" fmla="*/ 230339 h 2523948"/>
                  <a:gd name="connsiteX19" fmla="*/ 2911776 w 3807027"/>
                  <a:gd name="connsiteY19" fmla="*/ 113407 h 2523948"/>
                  <a:gd name="connsiteX20" fmla="*/ 2803054 w 3807027"/>
                  <a:gd name="connsiteY20" fmla="*/ 113407 h 2523948"/>
                  <a:gd name="connsiteX21" fmla="*/ 2721276 w 3807027"/>
                  <a:gd name="connsiteY21" fmla="*/ 113407 h 2523948"/>
                  <a:gd name="connsiteX22" fmla="*/ 2719577 w 3807027"/>
                  <a:gd name="connsiteY22" fmla="*/ 113407 h 2523948"/>
                  <a:gd name="connsiteX23" fmla="*/ 2707686 w 3807027"/>
                  <a:gd name="connsiteY23" fmla="*/ 113407 h 2523948"/>
                  <a:gd name="connsiteX24" fmla="*/ 2699428 w 3807027"/>
                  <a:gd name="connsiteY24" fmla="*/ 113407 h 2523948"/>
                  <a:gd name="connsiteX25" fmla="*/ 2675409 w 3807027"/>
                  <a:gd name="connsiteY25" fmla="*/ 113407 h 2523948"/>
                  <a:gd name="connsiteX26" fmla="*/ 2612554 w 3807027"/>
                  <a:gd name="connsiteY26" fmla="*/ 113407 h 2523948"/>
                  <a:gd name="connsiteX27" fmla="*/ 2544839 w 3807027"/>
                  <a:gd name="connsiteY27" fmla="*/ 113407 h 2523948"/>
                  <a:gd name="connsiteX28" fmla="*/ 2508928 w 3807027"/>
                  <a:gd name="connsiteY28" fmla="*/ 113407 h 2523948"/>
                  <a:gd name="connsiteX29" fmla="*/ 2445248 w 3807027"/>
                  <a:gd name="connsiteY29" fmla="*/ 113407 h 2523948"/>
                  <a:gd name="connsiteX30" fmla="*/ 2354339 w 3807027"/>
                  <a:gd name="connsiteY30" fmla="*/ 113407 h 2523948"/>
                  <a:gd name="connsiteX31" fmla="*/ 2329094 w 3807027"/>
                  <a:gd name="connsiteY31" fmla="*/ 113407 h 2523948"/>
                  <a:gd name="connsiteX32" fmla="*/ 2254748 w 3807027"/>
                  <a:gd name="connsiteY32" fmla="*/ 113407 h 2523948"/>
                  <a:gd name="connsiteX33" fmla="*/ 2195102 w 3807027"/>
                  <a:gd name="connsiteY33" fmla="*/ 113407 h 2523948"/>
                  <a:gd name="connsiteX34" fmla="*/ 2138594 w 3807027"/>
                  <a:gd name="connsiteY34" fmla="*/ 113407 h 2523948"/>
                  <a:gd name="connsiteX35" fmla="*/ 2041999 w 3807027"/>
                  <a:gd name="connsiteY35" fmla="*/ 113407 h 2523948"/>
                  <a:gd name="connsiteX36" fmla="*/ 2004602 w 3807027"/>
                  <a:gd name="connsiteY36" fmla="*/ 113407 h 2523948"/>
                  <a:gd name="connsiteX37" fmla="*/ 1871492 w 3807027"/>
                  <a:gd name="connsiteY37" fmla="*/ 113407 h 2523948"/>
                  <a:gd name="connsiteX38" fmla="*/ 1869429 w 3807027"/>
                  <a:gd name="connsiteY38" fmla="*/ 113407 h 2523948"/>
                  <a:gd name="connsiteX39" fmla="*/ 1856189 w 3807027"/>
                  <a:gd name="connsiteY39" fmla="*/ 113407 h 2523948"/>
                  <a:gd name="connsiteX40" fmla="*/ 1854998 w 3807027"/>
                  <a:gd name="connsiteY40" fmla="*/ 113407 h 2523948"/>
                  <a:gd name="connsiteX41" fmla="*/ 1851499 w 3807027"/>
                  <a:gd name="connsiteY41" fmla="*/ 113407 h 2523948"/>
                  <a:gd name="connsiteX42" fmla="*/ 1849393 w 3807027"/>
                  <a:gd name="connsiteY42" fmla="*/ 113407 h 2523948"/>
                  <a:gd name="connsiteX43" fmla="*/ 1832899 w 3807027"/>
                  <a:gd name="connsiteY43" fmla="*/ 113407 h 2523948"/>
                  <a:gd name="connsiteX44" fmla="*/ 1815826 w 3807027"/>
                  <a:gd name="connsiteY44" fmla="*/ 113407 h 2523948"/>
                  <a:gd name="connsiteX45" fmla="*/ 1793727 w 3807027"/>
                  <a:gd name="connsiteY45" fmla="*/ 113407 h 2523948"/>
                  <a:gd name="connsiteX46" fmla="*/ 1739543 w 3807027"/>
                  <a:gd name="connsiteY46" fmla="*/ 113407 h 2523948"/>
                  <a:gd name="connsiteX47" fmla="*/ 1717445 w 3807027"/>
                  <a:gd name="connsiteY47" fmla="*/ 113407 h 2523948"/>
                  <a:gd name="connsiteX48" fmla="*/ 1683620 w 3807027"/>
                  <a:gd name="connsiteY48" fmla="*/ 113407 h 2523948"/>
                  <a:gd name="connsiteX49" fmla="*/ 1680992 w 3807027"/>
                  <a:gd name="connsiteY49" fmla="*/ 113407 h 2523948"/>
                  <a:gd name="connsiteX50" fmla="*/ 1678929 w 3807027"/>
                  <a:gd name="connsiteY50" fmla="*/ 113407 h 2523948"/>
                  <a:gd name="connsiteX51" fmla="*/ 1665689 w 3807027"/>
                  <a:gd name="connsiteY51" fmla="*/ 113407 h 2523948"/>
                  <a:gd name="connsiteX52" fmla="*/ 1664498 w 3807027"/>
                  <a:gd name="connsiteY52" fmla="*/ 113407 h 2523948"/>
                  <a:gd name="connsiteX53" fmla="*/ 1661521 w 3807027"/>
                  <a:gd name="connsiteY53" fmla="*/ 113407 h 2523948"/>
                  <a:gd name="connsiteX54" fmla="*/ 1658893 w 3807027"/>
                  <a:gd name="connsiteY54" fmla="*/ 113407 h 2523948"/>
                  <a:gd name="connsiteX55" fmla="*/ 1656831 w 3807027"/>
                  <a:gd name="connsiteY55" fmla="*/ 113407 h 2523948"/>
                  <a:gd name="connsiteX56" fmla="*/ 1642399 w 3807027"/>
                  <a:gd name="connsiteY56" fmla="*/ 113407 h 2523948"/>
                  <a:gd name="connsiteX57" fmla="*/ 1625326 w 3807027"/>
                  <a:gd name="connsiteY57" fmla="*/ 113407 h 2523948"/>
                  <a:gd name="connsiteX58" fmla="*/ 1613780 w 3807027"/>
                  <a:gd name="connsiteY58" fmla="*/ 113407 h 2523948"/>
                  <a:gd name="connsiteX59" fmla="*/ 1603227 w 3807027"/>
                  <a:gd name="connsiteY59" fmla="*/ 113407 h 2523948"/>
                  <a:gd name="connsiteX60" fmla="*/ 1591681 w 3807027"/>
                  <a:gd name="connsiteY60" fmla="*/ 113407 h 2523948"/>
                  <a:gd name="connsiteX61" fmla="*/ 1549043 w 3807027"/>
                  <a:gd name="connsiteY61" fmla="*/ 113407 h 2523948"/>
                  <a:gd name="connsiteX62" fmla="*/ 1528477 w 3807027"/>
                  <a:gd name="connsiteY62" fmla="*/ 113407 h 2523948"/>
                  <a:gd name="connsiteX63" fmla="*/ 1526945 w 3807027"/>
                  <a:gd name="connsiteY63" fmla="*/ 113407 h 2523948"/>
                  <a:gd name="connsiteX64" fmla="*/ 1506378 w 3807027"/>
                  <a:gd name="connsiteY64" fmla="*/ 113407 h 2523948"/>
                  <a:gd name="connsiteX65" fmla="*/ 1493120 w 3807027"/>
                  <a:gd name="connsiteY65" fmla="*/ 113407 h 2523948"/>
                  <a:gd name="connsiteX66" fmla="*/ 1471021 w 3807027"/>
                  <a:gd name="connsiteY66" fmla="*/ 113407 h 2523948"/>
                  <a:gd name="connsiteX67" fmla="*/ 1426165 w 3807027"/>
                  <a:gd name="connsiteY67" fmla="*/ 113407 h 2523948"/>
                  <a:gd name="connsiteX68" fmla="*/ 1423280 w 3807027"/>
                  <a:gd name="connsiteY68" fmla="*/ 113407 h 2523948"/>
                  <a:gd name="connsiteX69" fmla="*/ 1404067 w 3807027"/>
                  <a:gd name="connsiteY69" fmla="*/ 113407 h 2523948"/>
                  <a:gd name="connsiteX70" fmla="*/ 1401181 w 3807027"/>
                  <a:gd name="connsiteY70" fmla="*/ 113407 h 2523948"/>
                  <a:gd name="connsiteX71" fmla="*/ 1337977 w 3807027"/>
                  <a:gd name="connsiteY71" fmla="*/ 113407 h 2523948"/>
                  <a:gd name="connsiteX72" fmla="*/ 1315878 w 3807027"/>
                  <a:gd name="connsiteY72" fmla="*/ 113407 h 2523948"/>
                  <a:gd name="connsiteX73" fmla="*/ 1305298 w 3807027"/>
                  <a:gd name="connsiteY73" fmla="*/ 113407 h 2523948"/>
                  <a:gd name="connsiteX74" fmla="*/ 1283200 w 3807027"/>
                  <a:gd name="connsiteY74" fmla="*/ 113407 h 2523948"/>
                  <a:gd name="connsiteX75" fmla="*/ 1235665 w 3807027"/>
                  <a:gd name="connsiteY75" fmla="*/ 113407 h 2523948"/>
                  <a:gd name="connsiteX76" fmla="*/ 1213567 w 3807027"/>
                  <a:gd name="connsiteY76" fmla="*/ 113407 h 2523948"/>
                  <a:gd name="connsiteX77" fmla="*/ 1164330 w 3807027"/>
                  <a:gd name="connsiteY77" fmla="*/ 113407 h 2523948"/>
                  <a:gd name="connsiteX78" fmla="*/ 1142232 w 3807027"/>
                  <a:gd name="connsiteY78" fmla="*/ 113407 h 2523948"/>
                  <a:gd name="connsiteX79" fmla="*/ 1114798 w 3807027"/>
                  <a:gd name="connsiteY79" fmla="*/ 113407 h 2523948"/>
                  <a:gd name="connsiteX80" fmla="*/ 1092700 w 3807027"/>
                  <a:gd name="connsiteY80" fmla="*/ 113407 h 2523948"/>
                  <a:gd name="connsiteX81" fmla="*/ 1001715 w 3807027"/>
                  <a:gd name="connsiteY81" fmla="*/ 113407 h 2523948"/>
                  <a:gd name="connsiteX82" fmla="*/ 979616 w 3807027"/>
                  <a:gd name="connsiteY82" fmla="*/ 113407 h 2523948"/>
                  <a:gd name="connsiteX83" fmla="*/ 973830 w 3807027"/>
                  <a:gd name="connsiteY83" fmla="*/ 113407 h 2523948"/>
                  <a:gd name="connsiteX84" fmla="*/ 951732 w 3807027"/>
                  <a:gd name="connsiteY84" fmla="*/ 113407 h 2523948"/>
                  <a:gd name="connsiteX85" fmla="*/ 815904 w 3807027"/>
                  <a:gd name="connsiteY85" fmla="*/ 113407 h 2523948"/>
                  <a:gd name="connsiteX86" fmla="*/ 811215 w 3807027"/>
                  <a:gd name="connsiteY86" fmla="*/ 113407 h 2523948"/>
                  <a:gd name="connsiteX87" fmla="*/ 809108 w 3807027"/>
                  <a:gd name="connsiteY87" fmla="*/ 113407 h 2523948"/>
                  <a:gd name="connsiteX88" fmla="*/ 807047 w 3807027"/>
                  <a:gd name="connsiteY88" fmla="*/ 113407 h 2523948"/>
                  <a:gd name="connsiteX89" fmla="*/ 793805 w 3807027"/>
                  <a:gd name="connsiteY89" fmla="*/ 113407 h 2523948"/>
                  <a:gd name="connsiteX90" fmla="*/ 792615 w 3807027"/>
                  <a:gd name="connsiteY90" fmla="*/ 113407 h 2523948"/>
                  <a:gd name="connsiteX91" fmla="*/ 789116 w 3807027"/>
                  <a:gd name="connsiteY91" fmla="*/ 113407 h 2523948"/>
                  <a:gd name="connsiteX92" fmla="*/ 766232 w 3807027"/>
                  <a:gd name="connsiteY92" fmla="*/ 113407 h 2523948"/>
                  <a:gd name="connsiteX93" fmla="*/ 650841 w 3807027"/>
                  <a:gd name="connsiteY93" fmla="*/ 113407 h 2523948"/>
                  <a:gd name="connsiteX94" fmla="*/ 625404 w 3807027"/>
                  <a:gd name="connsiteY94" fmla="*/ 113407 h 2523948"/>
                  <a:gd name="connsiteX95" fmla="*/ 618608 w 3807027"/>
                  <a:gd name="connsiteY95" fmla="*/ 113407 h 2523948"/>
                  <a:gd name="connsiteX96" fmla="*/ 616547 w 3807027"/>
                  <a:gd name="connsiteY96" fmla="*/ 113407 h 2523948"/>
                  <a:gd name="connsiteX97" fmla="*/ 603305 w 3807027"/>
                  <a:gd name="connsiteY97" fmla="*/ 113407 h 2523948"/>
                  <a:gd name="connsiteX98" fmla="*/ 602115 w 3807027"/>
                  <a:gd name="connsiteY98" fmla="*/ 113407 h 2523948"/>
                  <a:gd name="connsiteX99" fmla="*/ 575732 w 3807027"/>
                  <a:gd name="connsiteY99" fmla="*/ 113407 h 2523948"/>
                  <a:gd name="connsiteX100" fmla="*/ 551397 w 3807027"/>
                  <a:gd name="connsiteY100" fmla="*/ 113407 h 2523948"/>
                  <a:gd name="connsiteX101" fmla="*/ 530213 w 3807027"/>
                  <a:gd name="connsiteY101" fmla="*/ 113407 h 2523948"/>
                  <a:gd name="connsiteX102" fmla="*/ 460341 w 3807027"/>
                  <a:gd name="connsiteY102" fmla="*/ 113407 h 2523948"/>
                  <a:gd name="connsiteX103" fmla="*/ 417161 w 3807027"/>
                  <a:gd name="connsiteY103" fmla="*/ 113407 h 2523948"/>
                  <a:gd name="connsiteX104" fmla="*/ 360897 w 3807027"/>
                  <a:gd name="connsiteY104" fmla="*/ 113407 h 2523948"/>
                  <a:gd name="connsiteX105" fmla="*/ 242916 w 3807027"/>
                  <a:gd name="connsiteY105" fmla="*/ 113407 h 2523948"/>
                  <a:gd name="connsiteX106" fmla="*/ 226661 w 3807027"/>
                  <a:gd name="connsiteY106" fmla="*/ 113407 h 2523948"/>
                  <a:gd name="connsiteX107" fmla="*/ 52416 w 3807027"/>
                  <a:gd name="connsiteY107" fmla="*/ 113407 h 2523948"/>
                  <a:gd name="connsiteX108" fmla="*/ 23442 w 3807027"/>
                  <a:gd name="connsiteY108" fmla="*/ 113407 h 2523948"/>
                  <a:gd name="connsiteX109" fmla="*/ 0 w 3807027"/>
                  <a:gd name="connsiteY109" fmla="*/ 113407 h 2523948"/>
                  <a:gd name="connsiteX110" fmla="*/ 4332 w 3807027"/>
                  <a:gd name="connsiteY110" fmla="*/ 104570 h 2523948"/>
                  <a:gd name="connsiteX111" fmla="*/ 32165 w 3807027"/>
                  <a:gd name="connsiteY111" fmla="*/ 47799 h 2523948"/>
                  <a:gd name="connsiteX112" fmla="*/ 65656 w 3807027"/>
                  <a:gd name="connsiteY112" fmla="*/ 0 h 2523948"/>
                  <a:gd name="connsiteX113" fmla="*/ 141576 w 3807027"/>
                  <a:gd name="connsiteY113" fmla="*/ 0 h 2523948"/>
                  <a:gd name="connsiteX114" fmla="*/ 643973 w 3807027"/>
                  <a:gd name="connsiteY114" fmla="*/ 0 h 2523948"/>
                  <a:gd name="connsiteX115" fmla="*/ 645281 w 3807027"/>
                  <a:gd name="connsiteY115" fmla="*/ 0 h 2523948"/>
                  <a:gd name="connsiteX116" fmla="*/ 659830 w 3807027"/>
                  <a:gd name="connsiteY116" fmla="*/ 0 h 2523948"/>
                  <a:gd name="connsiteX117" fmla="*/ 662095 w 3807027"/>
                  <a:gd name="connsiteY117" fmla="*/ 0 h 2523948"/>
                  <a:gd name="connsiteX118" fmla="*/ 669562 w 3807027"/>
                  <a:gd name="connsiteY118" fmla="*/ 0 h 2523948"/>
                  <a:gd name="connsiteX119" fmla="*/ 849438 w 3807027"/>
                  <a:gd name="connsiteY119" fmla="*/ 0 h 2523948"/>
                  <a:gd name="connsiteX120" fmla="*/ 873719 w 3807027"/>
                  <a:gd name="connsiteY120" fmla="*/ 0 h 2523948"/>
                  <a:gd name="connsiteX121" fmla="*/ 1028111 w 3807027"/>
                  <a:gd name="connsiteY121" fmla="*/ 0 h 2523948"/>
                  <a:gd name="connsiteX122" fmla="*/ 1052391 w 3807027"/>
                  <a:gd name="connsiteY122" fmla="*/ 0 h 2523948"/>
                  <a:gd name="connsiteX123" fmla="*/ 1182998 w 3807027"/>
                  <a:gd name="connsiteY123" fmla="*/ 0 h 2523948"/>
                  <a:gd name="connsiteX124" fmla="*/ 1207278 w 3807027"/>
                  <a:gd name="connsiteY124" fmla="*/ 0 h 2523948"/>
                  <a:gd name="connsiteX125" fmla="*/ 1315799 w 3807027"/>
                  <a:gd name="connsiteY125" fmla="*/ 0 h 2523948"/>
                  <a:gd name="connsiteX126" fmla="*/ 1340079 w 3807027"/>
                  <a:gd name="connsiteY126" fmla="*/ 0 h 2523948"/>
                  <a:gd name="connsiteX127" fmla="*/ 1428212 w 3807027"/>
                  <a:gd name="connsiteY127" fmla="*/ 0 h 2523948"/>
                  <a:gd name="connsiteX128" fmla="*/ 1452493 w 3807027"/>
                  <a:gd name="connsiteY128" fmla="*/ 0 h 2523948"/>
                  <a:gd name="connsiteX129" fmla="*/ 1521937 w 3807027"/>
                  <a:gd name="connsiteY129" fmla="*/ 0 h 2523948"/>
                  <a:gd name="connsiteX130" fmla="*/ 1546218 w 3807027"/>
                  <a:gd name="connsiteY130" fmla="*/ 0 h 2523948"/>
                  <a:gd name="connsiteX131" fmla="*/ 1598673 w 3807027"/>
                  <a:gd name="connsiteY131" fmla="*/ 0 h 2523948"/>
                  <a:gd name="connsiteX132" fmla="*/ 1622954 w 3807027"/>
                  <a:gd name="connsiteY132" fmla="*/ 0 h 2523948"/>
                  <a:gd name="connsiteX133" fmla="*/ 1660119 w 3807027"/>
                  <a:gd name="connsiteY133" fmla="*/ 0 h 2523948"/>
                  <a:gd name="connsiteX134" fmla="*/ 1684399 w 3807027"/>
                  <a:gd name="connsiteY134" fmla="*/ 0 h 2523948"/>
                  <a:gd name="connsiteX135" fmla="*/ 1743933 w 3807027"/>
                  <a:gd name="connsiteY135" fmla="*/ 0 h 2523948"/>
                  <a:gd name="connsiteX136" fmla="*/ 1768214 w 3807027"/>
                  <a:gd name="connsiteY136" fmla="*/ 0 h 2523948"/>
                  <a:gd name="connsiteX137" fmla="*/ 1786973 w 3807027"/>
                  <a:gd name="connsiteY137" fmla="*/ 0 h 2523948"/>
                  <a:gd name="connsiteX138" fmla="*/ 1805095 w 3807027"/>
                  <a:gd name="connsiteY138" fmla="*/ 0 h 2523948"/>
                  <a:gd name="connsiteX139" fmla="*/ 1811254 w 3807027"/>
                  <a:gd name="connsiteY139" fmla="*/ 0 h 2523948"/>
                  <a:gd name="connsiteX140" fmla="*/ 1812562 w 3807027"/>
                  <a:gd name="connsiteY140" fmla="*/ 0 h 2523948"/>
                  <a:gd name="connsiteX141" fmla="*/ 1827110 w 3807027"/>
                  <a:gd name="connsiteY141" fmla="*/ 0 h 2523948"/>
                  <a:gd name="connsiteX142" fmla="*/ 1829376 w 3807027"/>
                  <a:gd name="connsiteY142" fmla="*/ 0 h 2523948"/>
                  <a:gd name="connsiteX143" fmla="*/ 2016719 w 3807027"/>
                  <a:gd name="connsiteY143" fmla="*/ 0 h 2523948"/>
                  <a:gd name="connsiteX144" fmla="*/ 2972376 w 3807027"/>
                  <a:gd name="connsiteY144" fmla="*/ 0 h 2523948"/>
                  <a:gd name="connsiteX145" fmla="*/ 3196055 w 3807027"/>
                  <a:gd name="connsiteY145" fmla="*/ 128477 h 2523948"/>
                  <a:gd name="connsiteX146" fmla="*/ 3775962 w 3807027"/>
                  <a:gd name="connsiteY146" fmla="*/ 1133497 h 2523948"/>
                  <a:gd name="connsiteX147" fmla="*/ 3775962 w 3807027"/>
                  <a:gd name="connsiteY147" fmla="*/ 1390451 h 2523948"/>
                  <a:gd name="connsiteX148" fmla="*/ 3196055 w 3807027"/>
                  <a:gd name="connsiteY148" fmla="*/ 2395471 h 2523948"/>
                  <a:gd name="connsiteX149" fmla="*/ 2972376 w 3807027"/>
                  <a:gd name="connsiteY149" fmla="*/ 2523948 h 2523948"/>
                  <a:gd name="connsiteX150" fmla="*/ 1829376 w 3807027"/>
                  <a:gd name="connsiteY150" fmla="*/ 2523948 h 2523948"/>
                  <a:gd name="connsiteX151" fmla="*/ 1812562 w 3807027"/>
                  <a:gd name="connsiteY151" fmla="*/ 2523948 h 2523948"/>
                  <a:gd name="connsiteX152" fmla="*/ 1805095 w 3807027"/>
                  <a:gd name="connsiteY152" fmla="*/ 2523948 h 2523948"/>
                  <a:gd name="connsiteX153" fmla="*/ 669562 w 3807027"/>
                  <a:gd name="connsiteY153" fmla="*/ 2523948 h 2523948"/>
                  <a:gd name="connsiteX154" fmla="*/ 662095 w 3807027"/>
                  <a:gd name="connsiteY154" fmla="*/ 2523948 h 2523948"/>
                  <a:gd name="connsiteX155" fmla="*/ 645281 w 3807027"/>
                  <a:gd name="connsiteY155" fmla="*/ 2523948 h 2523948"/>
                  <a:gd name="connsiteX156" fmla="*/ 65656 w 3807027"/>
                  <a:gd name="connsiteY156" fmla="*/ 2523948 h 2523948"/>
                  <a:gd name="connsiteX157" fmla="*/ 32165 w 3807027"/>
                  <a:gd name="connsiteY157" fmla="*/ 2476150 h 2523948"/>
                  <a:gd name="connsiteX158" fmla="*/ 0 w 3807027"/>
                  <a:gd name="connsiteY158" fmla="*/ 2410541 h 252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</a:cxnLst>
                <a:rect l="l" t="t" r="r" b="b"/>
                <a:pathLst>
                  <a:path w="3807027" h="2523948">
                    <a:moveTo>
                      <a:pt x="0" y="2410541"/>
                    </a:moveTo>
                    <a:lnTo>
                      <a:pt x="603305" y="2410541"/>
                    </a:lnTo>
                    <a:lnTo>
                      <a:pt x="618608" y="2410541"/>
                    </a:lnTo>
                    <a:lnTo>
                      <a:pt x="625404" y="2410541"/>
                    </a:lnTo>
                    <a:lnTo>
                      <a:pt x="793805" y="2410541"/>
                    </a:lnTo>
                    <a:lnTo>
                      <a:pt x="809108" y="2410541"/>
                    </a:lnTo>
                    <a:lnTo>
                      <a:pt x="815904" y="2410541"/>
                    </a:lnTo>
                    <a:lnTo>
                      <a:pt x="1658893" y="2410541"/>
                    </a:lnTo>
                    <a:lnTo>
                      <a:pt x="1665689" y="2410541"/>
                    </a:lnTo>
                    <a:lnTo>
                      <a:pt x="1680992" y="2410541"/>
                    </a:lnTo>
                    <a:lnTo>
                      <a:pt x="1849393" y="2410541"/>
                    </a:lnTo>
                    <a:lnTo>
                      <a:pt x="1856189" y="2410541"/>
                    </a:lnTo>
                    <a:lnTo>
                      <a:pt x="1871492" y="2410541"/>
                    </a:lnTo>
                    <a:lnTo>
                      <a:pt x="2721276" y="2410541"/>
                    </a:lnTo>
                    <a:lnTo>
                      <a:pt x="2911776" y="2410541"/>
                    </a:lnTo>
                    <a:cubicBezTo>
                      <a:pt x="2987175" y="2410541"/>
                      <a:pt x="3077654" y="2357733"/>
                      <a:pt x="3115354" y="2293610"/>
                    </a:cubicBezTo>
                    <a:cubicBezTo>
                      <a:pt x="3115354" y="2293610"/>
                      <a:pt x="3115354" y="2293610"/>
                      <a:pt x="3643148" y="1378906"/>
                    </a:cubicBezTo>
                    <a:cubicBezTo>
                      <a:pt x="3680847" y="1314782"/>
                      <a:pt x="3680847" y="1209166"/>
                      <a:pt x="3643148" y="1145043"/>
                    </a:cubicBezTo>
                    <a:cubicBezTo>
                      <a:pt x="3643148" y="1145043"/>
                      <a:pt x="3643148" y="1145043"/>
                      <a:pt x="3115354" y="230339"/>
                    </a:cubicBezTo>
                    <a:cubicBezTo>
                      <a:pt x="3077654" y="166215"/>
                      <a:pt x="2987175" y="113407"/>
                      <a:pt x="2911776" y="113407"/>
                    </a:cubicBezTo>
                    <a:cubicBezTo>
                      <a:pt x="2911776" y="113407"/>
                      <a:pt x="2911776" y="113407"/>
                      <a:pt x="2803054" y="113407"/>
                    </a:cubicBezTo>
                    <a:lnTo>
                      <a:pt x="2721276" y="113407"/>
                    </a:lnTo>
                    <a:lnTo>
                      <a:pt x="2719577" y="113407"/>
                    </a:lnTo>
                    <a:lnTo>
                      <a:pt x="2707686" y="113407"/>
                    </a:lnTo>
                    <a:lnTo>
                      <a:pt x="2699428" y="113407"/>
                    </a:lnTo>
                    <a:lnTo>
                      <a:pt x="2675409" y="113407"/>
                    </a:lnTo>
                    <a:lnTo>
                      <a:pt x="2612554" y="113407"/>
                    </a:lnTo>
                    <a:lnTo>
                      <a:pt x="2544839" y="113407"/>
                    </a:lnTo>
                    <a:lnTo>
                      <a:pt x="2508928" y="113407"/>
                    </a:lnTo>
                    <a:lnTo>
                      <a:pt x="2445248" y="113407"/>
                    </a:lnTo>
                    <a:lnTo>
                      <a:pt x="2354339" y="113407"/>
                    </a:lnTo>
                    <a:lnTo>
                      <a:pt x="2329094" y="113407"/>
                    </a:lnTo>
                    <a:lnTo>
                      <a:pt x="2254748" y="113407"/>
                    </a:lnTo>
                    <a:lnTo>
                      <a:pt x="2195102" y="113407"/>
                    </a:lnTo>
                    <a:lnTo>
                      <a:pt x="2138594" y="113407"/>
                    </a:lnTo>
                    <a:lnTo>
                      <a:pt x="2041999" y="113407"/>
                    </a:lnTo>
                    <a:lnTo>
                      <a:pt x="2004602" y="113407"/>
                    </a:lnTo>
                    <a:lnTo>
                      <a:pt x="1871492" y="113407"/>
                    </a:lnTo>
                    <a:lnTo>
                      <a:pt x="1869429" y="113407"/>
                    </a:lnTo>
                    <a:lnTo>
                      <a:pt x="1856189" y="113407"/>
                    </a:lnTo>
                    <a:lnTo>
                      <a:pt x="1854998" y="113407"/>
                    </a:lnTo>
                    <a:lnTo>
                      <a:pt x="1851499" y="113407"/>
                    </a:lnTo>
                    <a:lnTo>
                      <a:pt x="1849393" y="113407"/>
                    </a:lnTo>
                    <a:cubicBezTo>
                      <a:pt x="1849393" y="113407"/>
                      <a:pt x="1849393" y="113407"/>
                      <a:pt x="1832899" y="113407"/>
                    </a:cubicBezTo>
                    <a:lnTo>
                      <a:pt x="1815826" y="113407"/>
                    </a:lnTo>
                    <a:lnTo>
                      <a:pt x="1793727" y="113407"/>
                    </a:lnTo>
                    <a:lnTo>
                      <a:pt x="1739543" y="113407"/>
                    </a:lnTo>
                    <a:lnTo>
                      <a:pt x="1717445" y="113407"/>
                    </a:lnTo>
                    <a:lnTo>
                      <a:pt x="1683620" y="113407"/>
                    </a:lnTo>
                    <a:lnTo>
                      <a:pt x="1680992" y="113407"/>
                    </a:lnTo>
                    <a:lnTo>
                      <a:pt x="1678929" y="113407"/>
                    </a:lnTo>
                    <a:lnTo>
                      <a:pt x="1665689" y="113407"/>
                    </a:lnTo>
                    <a:lnTo>
                      <a:pt x="1664498" y="113407"/>
                    </a:lnTo>
                    <a:lnTo>
                      <a:pt x="1661521" y="113407"/>
                    </a:lnTo>
                    <a:lnTo>
                      <a:pt x="1658893" y="113407"/>
                    </a:lnTo>
                    <a:lnTo>
                      <a:pt x="1656831" y="113407"/>
                    </a:lnTo>
                    <a:lnTo>
                      <a:pt x="1642399" y="113407"/>
                    </a:lnTo>
                    <a:lnTo>
                      <a:pt x="1625326" y="113407"/>
                    </a:lnTo>
                    <a:lnTo>
                      <a:pt x="1613780" y="113407"/>
                    </a:lnTo>
                    <a:lnTo>
                      <a:pt x="1603227" y="113407"/>
                    </a:lnTo>
                    <a:lnTo>
                      <a:pt x="1591681" y="113407"/>
                    </a:lnTo>
                    <a:lnTo>
                      <a:pt x="1549043" y="113407"/>
                    </a:lnTo>
                    <a:lnTo>
                      <a:pt x="1528477" y="113407"/>
                    </a:lnTo>
                    <a:lnTo>
                      <a:pt x="1526945" y="113407"/>
                    </a:lnTo>
                    <a:lnTo>
                      <a:pt x="1506378" y="113407"/>
                    </a:lnTo>
                    <a:lnTo>
                      <a:pt x="1493120" y="113407"/>
                    </a:lnTo>
                    <a:lnTo>
                      <a:pt x="1471021" y="113407"/>
                    </a:lnTo>
                    <a:lnTo>
                      <a:pt x="1426165" y="113407"/>
                    </a:lnTo>
                    <a:lnTo>
                      <a:pt x="1423280" y="113407"/>
                    </a:lnTo>
                    <a:lnTo>
                      <a:pt x="1404067" y="113407"/>
                    </a:lnTo>
                    <a:lnTo>
                      <a:pt x="1401181" y="113407"/>
                    </a:lnTo>
                    <a:lnTo>
                      <a:pt x="1337977" y="113407"/>
                    </a:lnTo>
                    <a:lnTo>
                      <a:pt x="1315878" y="113407"/>
                    </a:lnTo>
                    <a:lnTo>
                      <a:pt x="1305298" y="113407"/>
                    </a:lnTo>
                    <a:lnTo>
                      <a:pt x="1283200" y="113407"/>
                    </a:lnTo>
                    <a:lnTo>
                      <a:pt x="1235665" y="113407"/>
                    </a:lnTo>
                    <a:lnTo>
                      <a:pt x="1213567" y="113407"/>
                    </a:lnTo>
                    <a:lnTo>
                      <a:pt x="1164330" y="113407"/>
                    </a:lnTo>
                    <a:lnTo>
                      <a:pt x="1142232" y="113407"/>
                    </a:lnTo>
                    <a:lnTo>
                      <a:pt x="1114798" y="113407"/>
                    </a:lnTo>
                    <a:lnTo>
                      <a:pt x="1092700" y="113407"/>
                    </a:lnTo>
                    <a:lnTo>
                      <a:pt x="1001715" y="113407"/>
                    </a:lnTo>
                    <a:lnTo>
                      <a:pt x="979616" y="113407"/>
                    </a:lnTo>
                    <a:lnTo>
                      <a:pt x="973830" y="113407"/>
                    </a:lnTo>
                    <a:lnTo>
                      <a:pt x="951732" y="113407"/>
                    </a:lnTo>
                    <a:lnTo>
                      <a:pt x="815904" y="113407"/>
                    </a:lnTo>
                    <a:lnTo>
                      <a:pt x="811215" y="113407"/>
                    </a:lnTo>
                    <a:lnTo>
                      <a:pt x="809108" y="113407"/>
                    </a:lnTo>
                    <a:lnTo>
                      <a:pt x="807047" y="113407"/>
                    </a:lnTo>
                    <a:lnTo>
                      <a:pt x="793805" y="113407"/>
                    </a:lnTo>
                    <a:lnTo>
                      <a:pt x="792615" y="113407"/>
                    </a:lnTo>
                    <a:lnTo>
                      <a:pt x="789116" y="113407"/>
                    </a:lnTo>
                    <a:lnTo>
                      <a:pt x="766232" y="113407"/>
                    </a:lnTo>
                    <a:cubicBezTo>
                      <a:pt x="742844" y="113407"/>
                      <a:pt x="706700" y="113407"/>
                      <a:pt x="650841" y="113407"/>
                    </a:cubicBezTo>
                    <a:lnTo>
                      <a:pt x="625404" y="113407"/>
                    </a:lnTo>
                    <a:lnTo>
                      <a:pt x="618608" y="113407"/>
                    </a:lnTo>
                    <a:lnTo>
                      <a:pt x="616547" y="113407"/>
                    </a:lnTo>
                    <a:lnTo>
                      <a:pt x="603305" y="113407"/>
                    </a:lnTo>
                    <a:lnTo>
                      <a:pt x="602115" y="113407"/>
                    </a:lnTo>
                    <a:lnTo>
                      <a:pt x="575732" y="113407"/>
                    </a:lnTo>
                    <a:lnTo>
                      <a:pt x="551397" y="113407"/>
                    </a:lnTo>
                    <a:lnTo>
                      <a:pt x="530213" y="113407"/>
                    </a:lnTo>
                    <a:lnTo>
                      <a:pt x="460341" y="113407"/>
                    </a:lnTo>
                    <a:lnTo>
                      <a:pt x="417161" y="113407"/>
                    </a:lnTo>
                    <a:lnTo>
                      <a:pt x="360897" y="113407"/>
                    </a:lnTo>
                    <a:lnTo>
                      <a:pt x="242916" y="113407"/>
                    </a:lnTo>
                    <a:lnTo>
                      <a:pt x="226661" y="113407"/>
                    </a:lnTo>
                    <a:lnTo>
                      <a:pt x="52416" y="113407"/>
                    </a:lnTo>
                    <a:lnTo>
                      <a:pt x="23442" y="113407"/>
                    </a:lnTo>
                    <a:lnTo>
                      <a:pt x="0" y="113407"/>
                    </a:lnTo>
                    <a:lnTo>
                      <a:pt x="4332" y="104570"/>
                    </a:lnTo>
                    <a:cubicBezTo>
                      <a:pt x="32165" y="47799"/>
                      <a:pt x="32165" y="47799"/>
                      <a:pt x="32165" y="47799"/>
                    </a:cubicBezTo>
                    <a:lnTo>
                      <a:pt x="65656" y="0"/>
                    </a:lnTo>
                    <a:lnTo>
                      <a:pt x="141576" y="0"/>
                    </a:lnTo>
                    <a:cubicBezTo>
                      <a:pt x="492130" y="0"/>
                      <a:pt x="606597" y="0"/>
                      <a:pt x="643973" y="0"/>
                    </a:cubicBezTo>
                    <a:lnTo>
                      <a:pt x="645281" y="0"/>
                    </a:lnTo>
                    <a:lnTo>
                      <a:pt x="659830" y="0"/>
                    </a:lnTo>
                    <a:lnTo>
                      <a:pt x="662095" y="0"/>
                    </a:lnTo>
                    <a:lnTo>
                      <a:pt x="669562" y="0"/>
                    </a:lnTo>
                    <a:lnTo>
                      <a:pt x="849438" y="0"/>
                    </a:lnTo>
                    <a:lnTo>
                      <a:pt x="873719" y="0"/>
                    </a:lnTo>
                    <a:lnTo>
                      <a:pt x="1028111" y="0"/>
                    </a:lnTo>
                    <a:lnTo>
                      <a:pt x="1052391" y="0"/>
                    </a:lnTo>
                    <a:lnTo>
                      <a:pt x="1182998" y="0"/>
                    </a:lnTo>
                    <a:lnTo>
                      <a:pt x="1207278" y="0"/>
                    </a:lnTo>
                    <a:lnTo>
                      <a:pt x="1315799" y="0"/>
                    </a:lnTo>
                    <a:lnTo>
                      <a:pt x="1340079" y="0"/>
                    </a:lnTo>
                    <a:lnTo>
                      <a:pt x="1428212" y="0"/>
                    </a:lnTo>
                    <a:lnTo>
                      <a:pt x="1452493" y="0"/>
                    </a:lnTo>
                    <a:lnTo>
                      <a:pt x="1521937" y="0"/>
                    </a:lnTo>
                    <a:lnTo>
                      <a:pt x="1546218" y="0"/>
                    </a:lnTo>
                    <a:lnTo>
                      <a:pt x="1598673" y="0"/>
                    </a:lnTo>
                    <a:lnTo>
                      <a:pt x="1622954" y="0"/>
                    </a:lnTo>
                    <a:lnTo>
                      <a:pt x="1660119" y="0"/>
                    </a:lnTo>
                    <a:lnTo>
                      <a:pt x="1684399" y="0"/>
                    </a:lnTo>
                    <a:lnTo>
                      <a:pt x="1743933" y="0"/>
                    </a:lnTo>
                    <a:lnTo>
                      <a:pt x="1768214" y="0"/>
                    </a:lnTo>
                    <a:lnTo>
                      <a:pt x="1786973" y="0"/>
                    </a:lnTo>
                    <a:cubicBezTo>
                      <a:pt x="1805095" y="0"/>
                      <a:pt x="1805095" y="0"/>
                      <a:pt x="1805095" y="0"/>
                    </a:cubicBezTo>
                    <a:lnTo>
                      <a:pt x="1811254" y="0"/>
                    </a:lnTo>
                    <a:lnTo>
                      <a:pt x="1812562" y="0"/>
                    </a:lnTo>
                    <a:lnTo>
                      <a:pt x="1827110" y="0"/>
                    </a:lnTo>
                    <a:lnTo>
                      <a:pt x="1829376" y="0"/>
                    </a:lnTo>
                    <a:lnTo>
                      <a:pt x="2016719" y="0"/>
                    </a:lnTo>
                    <a:cubicBezTo>
                      <a:pt x="2972376" y="0"/>
                      <a:pt x="2972376" y="0"/>
                      <a:pt x="2972376" y="0"/>
                    </a:cubicBezTo>
                    <a:cubicBezTo>
                      <a:pt x="3055220" y="0"/>
                      <a:pt x="3154632" y="58022"/>
                      <a:pt x="3196055" y="128477"/>
                    </a:cubicBezTo>
                    <a:cubicBezTo>
                      <a:pt x="3775962" y="1133497"/>
                      <a:pt x="3775962" y="1133497"/>
                      <a:pt x="3775962" y="1133497"/>
                    </a:cubicBezTo>
                    <a:cubicBezTo>
                      <a:pt x="3817383" y="1203952"/>
                      <a:pt x="3817383" y="1319996"/>
                      <a:pt x="3775962" y="1390451"/>
                    </a:cubicBezTo>
                    <a:cubicBezTo>
                      <a:pt x="3196055" y="2395471"/>
                      <a:pt x="3196055" y="2395471"/>
                      <a:pt x="3196055" y="2395471"/>
                    </a:cubicBezTo>
                    <a:cubicBezTo>
                      <a:pt x="3154632" y="2465926"/>
                      <a:pt x="3055220" y="2523948"/>
                      <a:pt x="2972376" y="2523948"/>
                    </a:cubicBezTo>
                    <a:lnTo>
                      <a:pt x="1829376" y="2523948"/>
                    </a:lnTo>
                    <a:lnTo>
                      <a:pt x="1812562" y="2523948"/>
                    </a:lnTo>
                    <a:lnTo>
                      <a:pt x="1805095" y="2523948"/>
                    </a:lnTo>
                    <a:lnTo>
                      <a:pt x="669562" y="2523948"/>
                    </a:lnTo>
                    <a:lnTo>
                      <a:pt x="662095" y="2523948"/>
                    </a:lnTo>
                    <a:lnTo>
                      <a:pt x="645281" y="2523948"/>
                    </a:lnTo>
                    <a:lnTo>
                      <a:pt x="65656" y="2523948"/>
                    </a:lnTo>
                    <a:lnTo>
                      <a:pt x="32165" y="2476150"/>
                    </a:lnTo>
                    <a:lnTo>
                      <a:pt x="0" y="2410541"/>
                    </a:ln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" name="波形 2">
              <a:extLst>
                <a:ext uri="{FF2B5EF4-FFF2-40B4-BE49-F238E27FC236}">
                  <a16:creationId xmlns:a16="http://schemas.microsoft.com/office/drawing/2014/main" id="{F1434291-37B8-4483-871B-88E33265524E}"/>
                </a:ext>
              </a:extLst>
            </p:cNvPr>
            <p:cNvSpPr/>
            <p:nvPr/>
          </p:nvSpPr>
          <p:spPr>
            <a:xfrm>
              <a:off x="1072200" y="2399821"/>
              <a:ext cx="2410541" cy="789409"/>
            </a:xfrm>
            <a:prstGeom prst="wav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F9D9F9D-1807-41DE-91E2-7B4DFC0D2EFC}"/>
                </a:ext>
              </a:extLst>
            </p:cNvPr>
            <p:cNvSpPr txBox="1"/>
            <p:nvPr/>
          </p:nvSpPr>
          <p:spPr>
            <a:xfrm>
              <a:off x="1358771" y="2609859"/>
              <a:ext cx="18637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1B45C75-6A28-4B42-A416-0A18C51A7258}"/>
                </a:ext>
              </a:extLst>
            </p:cNvPr>
            <p:cNvSpPr txBox="1"/>
            <p:nvPr/>
          </p:nvSpPr>
          <p:spPr>
            <a:xfrm>
              <a:off x="1292454" y="3468494"/>
              <a:ext cx="1996354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D9952E6-8BCA-446D-8436-38F4E03F2F7F}"/>
              </a:ext>
            </a:extLst>
          </p:cNvPr>
          <p:cNvGrpSpPr/>
          <p:nvPr/>
        </p:nvGrpSpPr>
        <p:grpSpPr>
          <a:xfrm>
            <a:off x="4822936" y="1196438"/>
            <a:ext cx="2523950" cy="4465123"/>
            <a:chOff x="1028658" y="1437235"/>
            <a:chExt cx="2523950" cy="4465123"/>
          </a:xfrm>
        </p:grpSpPr>
        <p:sp>
          <p:nvSpPr>
            <p:cNvPr id="40" name="TextBox 20">
              <a:extLst>
                <a:ext uri="{FF2B5EF4-FFF2-40B4-BE49-F238E27FC236}">
                  <a16:creationId xmlns:a16="http://schemas.microsoft.com/office/drawing/2014/main" id="{EF5035BC-C0A3-49AD-A7AE-691437325119}"/>
                </a:ext>
              </a:extLst>
            </p:cNvPr>
            <p:cNvSpPr txBox="1"/>
            <p:nvPr/>
          </p:nvSpPr>
          <p:spPr>
            <a:xfrm>
              <a:off x="2012511" y="1750574"/>
              <a:ext cx="556243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4000" kern="0" spc="400" dirty="0">
                  <a:solidFill>
                    <a:srgbClr val="BD0000"/>
                  </a:solidFill>
                  <a:latin typeface="Bahnschrift SemiBold" panose="020B0502040204020203" pitchFamily="34" charset="0"/>
                  <a:ea typeface="微软雅黑" pitchFamily="34" charset="-122"/>
                </a:rPr>
                <a:t>01</a:t>
              </a:r>
              <a:endParaRPr lang="zh-CN" altLang="en-US" sz="4000" kern="0" spc="400" dirty="0">
                <a:solidFill>
                  <a:srgbClr val="BD0000"/>
                </a:solidFill>
                <a:latin typeface="Bahnschrift SemiBold" panose="020B0502040204020203" pitchFamily="34" charset="0"/>
                <a:ea typeface="微软雅黑" pitchFamily="34" charset="-122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75BAED0D-4E66-4389-A842-5D8635597C69}"/>
                </a:ext>
              </a:extLst>
            </p:cNvPr>
            <p:cNvGrpSpPr/>
            <p:nvPr/>
          </p:nvGrpSpPr>
          <p:grpSpPr>
            <a:xfrm>
              <a:off x="1028658" y="1437235"/>
              <a:ext cx="2523950" cy="4465123"/>
              <a:chOff x="4786220" y="1916206"/>
              <a:chExt cx="2523950" cy="4465123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9141D28-8250-40FE-AE0D-A14685BF47B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150829" y="2480619"/>
                <a:ext cx="205273" cy="113407"/>
              </a:xfrm>
              <a:custGeom>
                <a:avLst/>
                <a:gdLst>
                  <a:gd name="connsiteX0" fmla="*/ 0 w 205273"/>
                  <a:gd name="connsiteY0" fmla="*/ 113407 h 113407"/>
                  <a:gd name="connsiteX1" fmla="*/ 18453 w 205273"/>
                  <a:gd name="connsiteY1" fmla="*/ 75769 h 113407"/>
                  <a:gd name="connsiteX2" fmla="*/ 42379 w 205273"/>
                  <a:gd name="connsiteY2" fmla="*/ 26965 h 113407"/>
                  <a:gd name="connsiteX3" fmla="*/ 55600 w 205273"/>
                  <a:gd name="connsiteY3" fmla="*/ 0 h 113407"/>
                  <a:gd name="connsiteX4" fmla="*/ 65613 w 205273"/>
                  <a:gd name="connsiteY4" fmla="*/ 0 h 113407"/>
                  <a:gd name="connsiteX5" fmla="*/ 179615 w 205273"/>
                  <a:gd name="connsiteY5" fmla="*/ 0 h 113407"/>
                  <a:gd name="connsiteX6" fmla="*/ 205273 w 205273"/>
                  <a:gd name="connsiteY6" fmla="*/ 0 h 113407"/>
                  <a:gd name="connsiteX7" fmla="*/ 171782 w 205273"/>
                  <a:gd name="connsiteY7" fmla="*/ 47799 h 113407"/>
                  <a:gd name="connsiteX8" fmla="*/ 143949 w 205273"/>
                  <a:gd name="connsiteY8" fmla="*/ 104570 h 113407"/>
                  <a:gd name="connsiteX9" fmla="*/ 139617 w 205273"/>
                  <a:gd name="connsiteY9" fmla="*/ 113407 h 113407"/>
                  <a:gd name="connsiteX10" fmla="*/ 0 w 205273"/>
                  <a:gd name="connsiteY10" fmla="*/ 113407 h 11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273" h="113407">
                    <a:moveTo>
                      <a:pt x="0" y="113407"/>
                    </a:moveTo>
                    <a:lnTo>
                      <a:pt x="18453" y="75769"/>
                    </a:lnTo>
                    <a:cubicBezTo>
                      <a:pt x="27514" y="57288"/>
                      <a:pt x="35442" y="41116"/>
                      <a:pt x="42379" y="26965"/>
                    </a:cubicBezTo>
                    <a:lnTo>
                      <a:pt x="55600" y="0"/>
                    </a:lnTo>
                    <a:lnTo>
                      <a:pt x="65613" y="0"/>
                    </a:lnTo>
                    <a:cubicBezTo>
                      <a:pt x="105764" y="0"/>
                      <a:pt x="143725" y="0"/>
                      <a:pt x="179615" y="0"/>
                    </a:cubicBezTo>
                    <a:lnTo>
                      <a:pt x="205273" y="0"/>
                    </a:lnTo>
                    <a:lnTo>
                      <a:pt x="171782" y="47799"/>
                    </a:lnTo>
                    <a:cubicBezTo>
                      <a:pt x="171782" y="47799"/>
                      <a:pt x="171782" y="47799"/>
                      <a:pt x="143949" y="104570"/>
                    </a:cubicBezTo>
                    <a:lnTo>
                      <a:pt x="139617" y="113407"/>
                    </a:lnTo>
                    <a:lnTo>
                      <a:pt x="0" y="113407"/>
                    </a:ln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3E7AA3D3-EC8C-495F-8778-1D656AF378A6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740288" y="2480619"/>
                <a:ext cx="205272" cy="113407"/>
              </a:xfrm>
              <a:custGeom>
                <a:avLst/>
                <a:gdLst>
                  <a:gd name="connsiteX0" fmla="*/ 0 w 205272"/>
                  <a:gd name="connsiteY0" fmla="*/ 0 h 113407"/>
                  <a:gd name="connsiteX1" fmla="*/ 139616 w 205272"/>
                  <a:gd name="connsiteY1" fmla="*/ 0 h 113407"/>
                  <a:gd name="connsiteX2" fmla="*/ 171781 w 205272"/>
                  <a:gd name="connsiteY2" fmla="*/ 65609 h 113407"/>
                  <a:gd name="connsiteX3" fmla="*/ 205272 w 205272"/>
                  <a:gd name="connsiteY3" fmla="*/ 113407 h 113407"/>
                  <a:gd name="connsiteX4" fmla="*/ 55599 w 205272"/>
                  <a:gd name="connsiteY4" fmla="*/ 113407 h 113407"/>
                  <a:gd name="connsiteX5" fmla="*/ 0 w 205272"/>
                  <a:gd name="connsiteY5" fmla="*/ 0 h 11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272" h="113407">
                    <a:moveTo>
                      <a:pt x="0" y="0"/>
                    </a:moveTo>
                    <a:lnTo>
                      <a:pt x="139616" y="0"/>
                    </a:lnTo>
                    <a:lnTo>
                      <a:pt x="171781" y="65609"/>
                    </a:lnTo>
                    <a:lnTo>
                      <a:pt x="205272" y="113407"/>
                    </a:lnTo>
                    <a:lnTo>
                      <a:pt x="55599" y="1134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95CC686F-0570-4B0A-824E-C028AADE45C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719147" y="1096687"/>
                <a:ext cx="658096" cy="2297134"/>
              </a:xfrm>
              <a:custGeom>
                <a:avLst/>
                <a:gdLst>
                  <a:gd name="connsiteX0" fmla="*/ 0 w 658096"/>
                  <a:gd name="connsiteY0" fmla="*/ 1148567 h 2297134"/>
                  <a:gd name="connsiteX1" fmla="*/ 29513 w 658096"/>
                  <a:gd name="connsiteY1" fmla="*/ 997357 h 2297134"/>
                  <a:gd name="connsiteX2" fmla="*/ 506209 w 658096"/>
                  <a:gd name="connsiteY2" fmla="*/ 25028 h 2297134"/>
                  <a:gd name="connsiteX3" fmla="*/ 518479 w 658096"/>
                  <a:gd name="connsiteY3" fmla="*/ 0 h 2297134"/>
                  <a:gd name="connsiteX4" fmla="*/ 658096 w 658096"/>
                  <a:gd name="connsiteY4" fmla="*/ 0 h 2297134"/>
                  <a:gd name="connsiteX5" fmla="*/ 646063 w 658096"/>
                  <a:gd name="connsiteY5" fmla="*/ 24543 h 2297134"/>
                  <a:gd name="connsiteX6" fmla="*/ 162467 w 658096"/>
                  <a:gd name="connsiteY6" fmla="*/ 1010946 h 2297134"/>
                  <a:gd name="connsiteX7" fmla="*/ 135606 w 658096"/>
                  <a:gd name="connsiteY7" fmla="*/ 1148567 h 2297134"/>
                  <a:gd name="connsiteX8" fmla="*/ 162467 w 658096"/>
                  <a:gd name="connsiteY8" fmla="*/ 1286189 h 2297134"/>
                  <a:gd name="connsiteX9" fmla="*/ 597356 w 658096"/>
                  <a:gd name="connsiteY9" fmla="*/ 2173242 h 2297134"/>
                  <a:gd name="connsiteX10" fmla="*/ 658096 w 658096"/>
                  <a:gd name="connsiteY10" fmla="*/ 2297134 h 2297134"/>
                  <a:gd name="connsiteX11" fmla="*/ 518480 w 658096"/>
                  <a:gd name="connsiteY11" fmla="*/ 2297134 h 2297134"/>
                  <a:gd name="connsiteX12" fmla="*/ 507342 w 658096"/>
                  <a:gd name="connsiteY12" fmla="*/ 2274416 h 2297134"/>
                  <a:gd name="connsiteX13" fmla="*/ 29513 w 658096"/>
                  <a:gd name="connsiteY13" fmla="*/ 1299777 h 2297134"/>
                  <a:gd name="connsiteX14" fmla="*/ 0 w 658096"/>
                  <a:gd name="connsiteY14" fmla="*/ 1148567 h 2297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8096" h="2297134">
                    <a:moveTo>
                      <a:pt x="0" y="1148567"/>
                    </a:moveTo>
                    <a:cubicBezTo>
                      <a:pt x="0" y="1093692"/>
                      <a:pt x="9837" y="1038818"/>
                      <a:pt x="29513" y="997357"/>
                    </a:cubicBezTo>
                    <a:cubicBezTo>
                      <a:pt x="283222" y="479860"/>
                      <a:pt x="425934" y="188768"/>
                      <a:pt x="506209" y="25028"/>
                    </a:cubicBezTo>
                    <a:lnTo>
                      <a:pt x="518479" y="0"/>
                    </a:lnTo>
                    <a:lnTo>
                      <a:pt x="658096" y="0"/>
                    </a:lnTo>
                    <a:lnTo>
                      <a:pt x="646063" y="24543"/>
                    </a:lnTo>
                    <a:cubicBezTo>
                      <a:pt x="589238" y="140451"/>
                      <a:pt x="459351" y="405385"/>
                      <a:pt x="162467" y="1010946"/>
                    </a:cubicBezTo>
                    <a:cubicBezTo>
                      <a:pt x="144559" y="1048681"/>
                      <a:pt x="135606" y="1098623"/>
                      <a:pt x="135606" y="1148567"/>
                    </a:cubicBezTo>
                    <a:cubicBezTo>
                      <a:pt x="135606" y="1198510"/>
                      <a:pt x="144559" y="1248453"/>
                      <a:pt x="162467" y="1286189"/>
                    </a:cubicBezTo>
                    <a:cubicBezTo>
                      <a:pt x="162467" y="1286189"/>
                      <a:pt x="162467" y="1286189"/>
                      <a:pt x="597356" y="2173242"/>
                    </a:cubicBezTo>
                    <a:lnTo>
                      <a:pt x="658096" y="2297134"/>
                    </a:lnTo>
                    <a:lnTo>
                      <a:pt x="518480" y="2297134"/>
                    </a:lnTo>
                    <a:lnTo>
                      <a:pt x="507342" y="2274416"/>
                    </a:lnTo>
                    <a:cubicBezTo>
                      <a:pt x="29513" y="1299777"/>
                      <a:pt x="29513" y="1299777"/>
                      <a:pt x="29513" y="1299777"/>
                    </a:cubicBezTo>
                    <a:cubicBezTo>
                      <a:pt x="9837" y="1258316"/>
                      <a:pt x="0" y="1203442"/>
                      <a:pt x="0" y="1148567"/>
                    </a:cubicBez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8EFDA276-77FC-4D4D-9B0E-591B13F6BE0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144682" y="3215842"/>
                <a:ext cx="3807027" cy="2523948"/>
              </a:xfrm>
              <a:custGeom>
                <a:avLst/>
                <a:gdLst>
                  <a:gd name="connsiteX0" fmla="*/ 0 w 3807027"/>
                  <a:gd name="connsiteY0" fmla="*/ 2410541 h 2523948"/>
                  <a:gd name="connsiteX1" fmla="*/ 603305 w 3807027"/>
                  <a:gd name="connsiteY1" fmla="*/ 2410541 h 2523948"/>
                  <a:gd name="connsiteX2" fmla="*/ 618608 w 3807027"/>
                  <a:gd name="connsiteY2" fmla="*/ 2410541 h 2523948"/>
                  <a:gd name="connsiteX3" fmla="*/ 625404 w 3807027"/>
                  <a:gd name="connsiteY3" fmla="*/ 2410541 h 2523948"/>
                  <a:gd name="connsiteX4" fmla="*/ 793805 w 3807027"/>
                  <a:gd name="connsiteY4" fmla="*/ 2410541 h 2523948"/>
                  <a:gd name="connsiteX5" fmla="*/ 809108 w 3807027"/>
                  <a:gd name="connsiteY5" fmla="*/ 2410541 h 2523948"/>
                  <a:gd name="connsiteX6" fmla="*/ 815904 w 3807027"/>
                  <a:gd name="connsiteY6" fmla="*/ 2410541 h 2523948"/>
                  <a:gd name="connsiteX7" fmla="*/ 1658893 w 3807027"/>
                  <a:gd name="connsiteY7" fmla="*/ 2410541 h 2523948"/>
                  <a:gd name="connsiteX8" fmla="*/ 1665689 w 3807027"/>
                  <a:gd name="connsiteY8" fmla="*/ 2410541 h 2523948"/>
                  <a:gd name="connsiteX9" fmla="*/ 1680992 w 3807027"/>
                  <a:gd name="connsiteY9" fmla="*/ 2410541 h 2523948"/>
                  <a:gd name="connsiteX10" fmla="*/ 1849393 w 3807027"/>
                  <a:gd name="connsiteY10" fmla="*/ 2410541 h 2523948"/>
                  <a:gd name="connsiteX11" fmla="*/ 1856189 w 3807027"/>
                  <a:gd name="connsiteY11" fmla="*/ 2410541 h 2523948"/>
                  <a:gd name="connsiteX12" fmla="*/ 1871492 w 3807027"/>
                  <a:gd name="connsiteY12" fmla="*/ 2410541 h 2523948"/>
                  <a:gd name="connsiteX13" fmla="*/ 2721276 w 3807027"/>
                  <a:gd name="connsiteY13" fmla="*/ 2410541 h 2523948"/>
                  <a:gd name="connsiteX14" fmla="*/ 2911776 w 3807027"/>
                  <a:gd name="connsiteY14" fmla="*/ 2410541 h 2523948"/>
                  <a:gd name="connsiteX15" fmla="*/ 3115354 w 3807027"/>
                  <a:gd name="connsiteY15" fmla="*/ 2293610 h 2523948"/>
                  <a:gd name="connsiteX16" fmla="*/ 3643148 w 3807027"/>
                  <a:gd name="connsiteY16" fmla="*/ 1378906 h 2523948"/>
                  <a:gd name="connsiteX17" fmla="*/ 3643148 w 3807027"/>
                  <a:gd name="connsiteY17" fmla="*/ 1145043 h 2523948"/>
                  <a:gd name="connsiteX18" fmla="*/ 3115354 w 3807027"/>
                  <a:gd name="connsiteY18" fmla="*/ 230339 h 2523948"/>
                  <a:gd name="connsiteX19" fmla="*/ 2911776 w 3807027"/>
                  <a:gd name="connsiteY19" fmla="*/ 113407 h 2523948"/>
                  <a:gd name="connsiteX20" fmla="*/ 2803054 w 3807027"/>
                  <a:gd name="connsiteY20" fmla="*/ 113407 h 2523948"/>
                  <a:gd name="connsiteX21" fmla="*/ 2721276 w 3807027"/>
                  <a:gd name="connsiteY21" fmla="*/ 113407 h 2523948"/>
                  <a:gd name="connsiteX22" fmla="*/ 2719577 w 3807027"/>
                  <a:gd name="connsiteY22" fmla="*/ 113407 h 2523948"/>
                  <a:gd name="connsiteX23" fmla="*/ 2707686 w 3807027"/>
                  <a:gd name="connsiteY23" fmla="*/ 113407 h 2523948"/>
                  <a:gd name="connsiteX24" fmla="*/ 2699428 w 3807027"/>
                  <a:gd name="connsiteY24" fmla="*/ 113407 h 2523948"/>
                  <a:gd name="connsiteX25" fmla="*/ 2675409 w 3807027"/>
                  <a:gd name="connsiteY25" fmla="*/ 113407 h 2523948"/>
                  <a:gd name="connsiteX26" fmla="*/ 2612554 w 3807027"/>
                  <a:gd name="connsiteY26" fmla="*/ 113407 h 2523948"/>
                  <a:gd name="connsiteX27" fmla="*/ 2544839 w 3807027"/>
                  <a:gd name="connsiteY27" fmla="*/ 113407 h 2523948"/>
                  <a:gd name="connsiteX28" fmla="*/ 2508928 w 3807027"/>
                  <a:gd name="connsiteY28" fmla="*/ 113407 h 2523948"/>
                  <a:gd name="connsiteX29" fmla="*/ 2445248 w 3807027"/>
                  <a:gd name="connsiteY29" fmla="*/ 113407 h 2523948"/>
                  <a:gd name="connsiteX30" fmla="*/ 2354339 w 3807027"/>
                  <a:gd name="connsiteY30" fmla="*/ 113407 h 2523948"/>
                  <a:gd name="connsiteX31" fmla="*/ 2329094 w 3807027"/>
                  <a:gd name="connsiteY31" fmla="*/ 113407 h 2523948"/>
                  <a:gd name="connsiteX32" fmla="*/ 2254748 w 3807027"/>
                  <a:gd name="connsiteY32" fmla="*/ 113407 h 2523948"/>
                  <a:gd name="connsiteX33" fmla="*/ 2195102 w 3807027"/>
                  <a:gd name="connsiteY33" fmla="*/ 113407 h 2523948"/>
                  <a:gd name="connsiteX34" fmla="*/ 2138594 w 3807027"/>
                  <a:gd name="connsiteY34" fmla="*/ 113407 h 2523948"/>
                  <a:gd name="connsiteX35" fmla="*/ 2041999 w 3807027"/>
                  <a:gd name="connsiteY35" fmla="*/ 113407 h 2523948"/>
                  <a:gd name="connsiteX36" fmla="*/ 2004602 w 3807027"/>
                  <a:gd name="connsiteY36" fmla="*/ 113407 h 2523948"/>
                  <a:gd name="connsiteX37" fmla="*/ 1871492 w 3807027"/>
                  <a:gd name="connsiteY37" fmla="*/ 113407 h 2523948"/>
                  <a:gd name="connsiteX38" fmla="*/ 1869429 w 3807027"/>
                  <a:gd name="connsiteY38" fmla="*/ 113407 h 2523948"/>
                  <a:gd name="connsiteX39" fmla="*/ 1856189 w 3807027"/>
                  <a:gd name="connsiteY39" fmla="*/ 113407 h 2523948"/>
                  <a:gd name="connsiteX40" fmla="*/ 1854998 w 3807027"/>
                  <a:gd name="connsiteY40" fmla="*/ 113407 h 2523948"/>
                  <a:gd name="connsiteX41" fmla="*/ 1851499 w 3807027"/>
                  <a:gd name="connsiteY41" fmla="*/ 113407 h 2523948"/>
                  <a:gd name="connsiteX42" fmla="*/ 1849393 w 3807027"/>
                  <a:gd name="connsiteY42" fmla="*/ 113407 h 2523948"/>
                  <a:gd name="connsiteX43" fmla="*/ 1832899 w 3807027"/>
                  <a:gd name="connsiteY43" fmla="*/ 113407 h 2523948"/>
                  <a:gd name="connsiteX44" fmla="*/ 1815826 w 3807027"/>
                  <a:gd name="connsiteY44" fmla="*/ 113407 h 2523948"/>
                  <a:gd name="connsiteX45" fmla="*/ 1793727 w 3807027"/>
                  <a:gd name="connsiteY45" fmla="*/ 113407 h 2523948"/>
                  <a:gd name="connsiteX46" fmla="*/ 1739543 w 3807027"/>
                  <a:gd name="connsiteY46" fmla="*/ 113407 h 2523948"/>
                  <a:gd name="connsiteX47" fmla="*/ 1717445 w 3807027"/>
                  <a:gd name="connsiteY47" fmla="*/ 113407 h 2523948"/>
                  <a:gd name="connsiteX48" fmla="*/ 1683620 w 3807027"/>
                  <a:gd name="connsiteY48" fmla="*/ 113407 h 2523948"/>
                  <a:gd name="connsiteX49" fmla="*/ 1680992 w 3807027"/>
                  <a:gd name="connsiteY49" fmla="*/ 113407 h 2523948"/>
                  <a:gd name="connsiteX50" fmla="*/ 1678929 w 3807027"/>
                  <a:gd name="connsiteY50" fmla="*/ 113407 h 2523948"/>
                  <a:gd name="connsiteX51" fmla="*/ 1665689 w 3807027"/>
                  <a:gd name="connsiteY51" fmla="*/ 113407 h 2523948"/>
                  <a:gd name="connsiteX52" fmla="*/ 1664498 w 3807027"/>
                  <a:gd name="connsiteY52" fmla="*/ 113407 h 2523948"/>
                  <a:gd name="connsiteX53" fmla="*/ 1661521 w 3807027"/>
                  <a:gd name="connsiteY53" fmla="*/ 113407 h 2523948"/>
                  <a:gd name="connsiteX54" fmla="*/ 1658893 w 3807027"/>
                  <a:gd name="connsiteY54" fmla="*/ 113407 h 2523948"/>
                  <a:gd name="connsiteX55" fmla="*/ 1656831 w 3807027"/>
                  <a:gd name="connsiteY55" fmla="*/ 113407 h 2523948"/>
                  <a:gd name="connsiteX56" fmla="*/ 1642399 w 3807027"/>
                  <a:gd name="connsiteY56" fmla="*/ 113407 h 2523948"/>
                  <a:gd name="connsiteX57" fmla="*/ 1625326 w 3807027"/>
                  <a:gd name="connsiteY57" fmla="*/ 113407 h 2523948"/>
                  <a:gd name="connsiteX58" fmla="*/ 1613780 w 3807027"/>
                  <a:gd name="connsiteY58" fmla="*/ 113407 h 2523948"/>
                  <a:gd name="connsiteX59" fmla="*/ 1603227 w 3807027"/>
                  <a:gd name="connsiteY59" fmla="*/ 113407 h 2523948"/>
                  <a:gd name="connsiteX60" fmla="*/ 1591681 w 3807027"/>
                  <a:gd name="connsiteY60" fmla="*/ 113407 h 2523948"/>
                  <a:gd name="connsiteX61" fmla="*/ 1549043 w 3807027"/>
                  <a:gd name="connsiteY61" fmla="*/ 113407 h 2523948"/>
                  <a:gd name="connsiteX62" fmla="*/ 1528477 w 3807027"/>
                  <a:gd name="connsiteY62" fmla="*/ 113407 h 2523948"/>
                  <a:gd name="connsiteX63" fmla="*/ 1526945 w 3807027"/>
                  <a:gd name="connsiteY63" fmla="*/ 113407 h 2523948"/>
                  <a:gd name="connsiteX64" fmla="*/ 1506378 w 3807027"/>
                  <a:gd name="connsiteY64" fmla="*/ 113407 h 2523948"/>
                  <a:gd name="connsiteX65" fmla="*/ 1493120 w 3807027"/>
                  <a:gd name="connsiteY65" fmla="*/ 113407 h 2523948"/>
                  <a:gd name="connsiteX66" fmla="*/ 1471021 w 3807027"/>
                  <a:gd name="connsiteY66" fmla="*/ 113407 h 2523948"/>
                  <a:gd name="connsiteX67" fmla="*/ 1426165 w 3807027"/>
                  <a:gd name="connsiteY67" fmla="*/ 113407 h 2523948"/>
                  <a:gd name="connsiteX68" fmla="*/ 1423280 w 3807027"/>
                  <a:gd name="connsiteY68" fmla="*/ 113407 h 2523948"/>
                  <a:gd name="connsiteX69" fmla="*/ 1404067 w 3807027"/>
                  <a:gd name="connsiteY69" fmla="*/ 113407 h 2523948"/>
                  <a:gd name="connsiteX70" fmla="*/ 1401181 w 3807027"/>
                  <a:gd name="connsiteY70" fmla="*/ 113407 h 2523948"/>
                  <a:gd name="connsiteX71" fmla="*/ 1337977 w 3807027"/>
                  <a:gd name="connsiteY71" fmla="*/ 113407 h 2523948"/>
                  <a:gd name="connsiteX72" fmla="*/ 1315878 w 3807027"/>
                  <a:gd name="connsiteY72" fmla="*/ 113407 h 2523948"/>
                  <a:gd name="connsiteX73" fmla="*/ 1305298 w 3807027"/>
                  <a:gd name="connsiteY73" fmla="*/ 113407 h 2523948"/>
                  <a:gd name="connsiteX74" fmla="*/ 1283200 w 3807027"/>
                  <a:gd name="connsiteY74" fmla="*/ 113407 h 2523948"/>
                  <a:gd name="connsiteX75" fmla="*/ 1235665 w 3807027"/>
                  <a:gd name="connsiteY75" fmla="*/ 113407 h 2523948"/>
                  <a:gd name="connsiteX76" fmla="*/ 1213567 w 3807027"/>
                  <a:gd name="connsiteY76" fmla="*/ 113407 h 2523948"/>
                  <a:gd name="connsiteX77" fmla="*/ 1164330 w 3807027"/>
                  <a:gd name="connsiteY77" fmla="*/ 113407 h 2523948"/>
                  <a:gd name="connsiteX78" fmla="*/ 1142232 w 3807027"/>
                  <a:gd name="connsiteY78" fmla="*/ 113407 h 2523948"/>
                  <a:gd name="connsiteX79" fmla="*/ 1114798 w 3807027"/>
                  <a:gd name="connsiteY79" fmla="*/ 113407 h 2523948"/>
                  <a:gd name="connsiteX80" fmla="*/ 1092700 w 3807027"/>
                  <a:gd name="connsiteY80" fmla="*/ 113407 h 2523948"/>
                  <a:gd name="connsiteX81" fmla="*/ 1001715 w 3807027"/>
                  <a:gd name="connsiteY81" fmla="*/ 113407 h 2523948"/>
                  <a:gd name="connsiteX82" fmla="*/ 979616 w 3807027"/>
                  <a:gd name="connsiteY82" fmla="*/ 113407 h 2523948"/>
                  <a:gd name="connsiteX83" fmla="*/ 973830 w 3807027"/>
                  <a:gd name="connsiteY83" fmla="*/ 113407 h 2523948"/>
                  <a:gd name="connsiteX84" fmla="*/ 951732 w 3807027"/>
                  <a:gd name="connsiteY84" fmla="*/ 113407 h 2523948"/>
                  <a:gd name="connsiteX85" fmla="*/ 815904 w 3807027"/>
                  <a:gd name="connsiteY85" fmla="*/ 113407 h 2523948"/>
                  <a:gd name="connsiteX86" fmla="*/ 811215 w 3807027"/>
                  <a:gd name="connsiteY86" fmla="*/ 113407 h 2523948"/>
                  <a:gd name="connsiteX87" fmla="*/ 809108 w 3807027"/>
                  <a:gd name="connsiteY87" fmla="*/ 113407 h 2523948"/>
                  <a:gd name="connsiteX88" fmla="*/ 807047 w 3807027"/>
                  <a:gd name="connsiteY88" fmla="*/ 113407 h 2523948"/>
                  <a:gd name="connsiteX89" fmla="*/ 793805 w 3807027"/>
                  <a:gd name="connsiteY89" fmla="*/ 113407 h 2523948"/>
                  <a:gd name="connsiteX90" fmla="*/ 792615 w 3807027"/>
                  <a:gd name="connsiteY90" fmla="*/ 113407 h 2523948"/>
                  <a:gd name="connsiteX91" fmla="*/ 789116 w 3807027"/>
                  <a:gd name="connsiteY91" fmla="*/ 113407 h 2523948"/>
                  <a:gd name="connsiteX92" fmla="*/ 766232 w 3807027"/>
                  <a:gd name="connsiteY92" fmla="*/ 113407 h 2523948"/>
                  <a:gd name="connsiteX93" fmla="*/ 650841 w 3807027"/>
                  <a:gd name="connsiteY93" fmla="*/ 113407 h 2523948"/>
                  <a:gd name="connsiteX94" fmla="*/ 625404 w 3807027"/>
                  <a:gd name="connsiteY94" fmla="*/ 113407 h 2523948"/>
                  <a:gd name="connsiteX95" fmla="*/ 618608 w 3807027"/>
                  <a:gd name="connsiteY95" fmla="*/ 113407 h 2523948"/>
                  <a:gd name="connsiteX96" fmla="*/ 616547 w 3807027"/>
                  <a:gd name="connsiteY96" fmla="*/ 113407 h 2523948"/>
                  <a:gd name="connsiteX97" fmla="*/ 603305 w 3807027"/>
                  <a:gd name="connsiteY97" fmla="*/ 113407 h 2523948"/>
                  <a:gd name="connsiteX98" fmla="*/ 602115 w 3807027"/>
                  <a:gd name="connsiteY98" fmla="*/ 113407 h 2523948"/>
                  <a:gd name="connsiteX99" fmla="*/ 575732 w 3807027"/>
                  <a:gd name="connsiteY99" fmla="*/ 113407 h 2523948"/>
                  <a:gd name="connsiteX100" fmla="*/ 551397 w 3807027"/>
                  <a:gd name="connsiteY100" fmla="*/ 113407 h 2523948"/>
                  <a:gd name="connsiteX101" fmla="*/ 530213 w 3807027"/>
                  <a:gd name="connsiteY101" fmla="*/ 113407 h 2523948"/>
                  <a:gd name="connsiteX102" fmla="*/ 460341 w 3807027"/>
                  <a:gd name="connsiteY102" fmla="*/ 113407 h 2523948"/>
                  <a:gd name="connsiteX103" fmla="*/ 417161 w 3807027"/>
                  <a:gd name="connsiteY103" fmla="*/ 113407 h 2523948"/>
                  <a:gd name="connsiteX104" fmla="*/ 360897 w 3807027"/>
                  <a:gd name="connsiteY104" fmla="*/ 113407 h 2523948"/>
                  <a:gd name="connsiteX105" fmla="*/ 242916 w 3807027"/>
                  <a:gd name="connsiteY105" fmla="*/ 113407 h 2523948"/>
                  <a:gd name="connsiteX106" fmla="*/ 226661 w 3807027"/>
                  <a:gd name="connsiteY106" fmla="*/ 113407 h 2523948"/>
                  <a:gd name="connsiteX107" fmla="*/ 52416 w 3807027"/>
                  <a:gd name="connsiteY107" fmla="*/ 113407 h 2523948"/>
                  <a:gd name="connsiteX108" fmla="*/ 23442 w 3807027"/>
                  <a:gd name="connsiteY108" fmla="*/ 113407 h 2523948"/>
                  <a:gd name="connsiteX109" fmla="*/ 0 w 3807027"/>
                  <a:gd name="connsiteY109" fmla="*/ 113407 h 2523948"/>
                  <a:gd name="connsiteX110" fmla="*/ 4332 w 3807027"/>
                  <a:gd name="connsiteY110" fmla="*/ 104570 h 2523948"/>
                  <a:gd name="connsiteX111" fmla="*/ 32165 w 3807027"/>
                  <a:gd name="connsiteY111" fmla="*/ 47799 h 2523948"/>
                  <a:gd name="connsiteX112" fmla="*/ 65656 w 3807027"/>
                  <a:gd name="connsiteY112" fmla="*/ 0 h 2523948"/>
                  <a:gd name="connsiteX113" fmla="*/ 141576 w 3807027"/>
                  <a:gd name="connsiteY113" fmla="*/ 0 h 2523948"/>
                  <a:gd name="connsiteX114" fmla="*/ 643973 w 3807027"/>
                  <a:gd name="connsiteY114" fmla="*/ 0 h 2523948"/>
                  <a:gd name="connsiteX115" fmla="*/ 645281 w 3807027"/>
                  <a:gd name="connsiteY115" fmla="*/ 0 h 2523948"/>
                  <a:gd name="connsiteX116" fmla="*/ 659830 w 3807027"/>
                  <a:gd name="connsiteY116" fmla="*/ 0 h 2523948"/>
                  <a:gd name="connsiteX117" fmla="*/ 662095 w 3807027"/>
                  <a:gd name="connsiteY117" fmla="*/ 0 h 2523948"/>
                  <a:gd name="connsiteX118" fmla="*/ 669562 w 3807027"/>
                  <a:gd name="connsiteY118" fmla="*/ 0 h 2523948"/>
                  <a:gd name="connsiteX119" fmla="*/ 849438 w 3807027"/>
                  <a:gd name="connsiteY119" fmla="*/ 0 h 2523948"/>
                  <a:gd name="connsiteX120" fmla="*/ 873719 w 3807027"/>
                  <a:gd name="connsiteY120" fmla="*/ 0 h 2523948"/>
                  <a:gd name="connsiteX121" fmla="*/ 1028111 w 3807027"/>
                  <a:gd name="connsiteY121" fmla="*/ 0 h 2523948"/>
                  <a:gd name="connsiteX122" fmla="*/ 1052391 w 3807027"/>
                  <a:gd name="connsiteY122" fmla="*/ 0 h 2523948"/>
                  <a:gd name="connsiteX123" fmla="*/ 1182998 w 3807027"/>
                  <a:gd name="connsiteY123" fmla="*/ 0 h 2523948"/>
                  <a:gd name="connsiteX124" fmla="*/ 1207278 w 3807027"/>
                  <a:gd name="connsiteY124" fmla="*/ 0 h 2523948"/>
                  <a:gd name="connsiteX125" fmla="*/ 1315799 w 3807027"/>
                  <a:gd name="connsiteY125" fmla="*/ 0 h 2523948"/>
                  <a:gd name="connsiteX126" fmla="*/ 1340079 w 3807027"/>
                  <a:gd name="connsiteY126" fmla="*/ 0 h 2523948"/>
                  <a:gd name="connsiteX127" fmla="*/ 1428212 w 3807027"/>
                  <a:gd name="connsiteY127" fmla="*/ 0 h 2523948"/>
                  <a:gd name="connsiteX128" fmla="*/ 1452493 w 3807027"/>
                  <a:gd name="connsiteY128" fmla="*/ 0 h 2523948"/>
                  <a:gd name="connsiteX129" fmla="*/ 1521937 w 3807027"/>
                  <a:gd name="connsiteY129" fmla="*/ 0 h 2523948"/>
                  <a:gd name="connsiteX130" fmla="*/ 1546218 w 3807027"/>
                  <a:gd name="connsiteY130" fmla="*/ 0 h 2523948"/>
                  <a:gd name="connsiteX131" fmla="*/ 1598673 w 3807027"/>
                  <a:gd name="connsiteY131" fmla="*/ 0 h 2523948"/>
                  <a:gd name="connsiteX132" fmla="*/ 1622954 w 3807027"/>
                  <a:gd name="connsiteY132" fmla="*/ 0 h 2523948"/>
                  <a:gd name="connsiteX133" fmla="*/ 1660119 w 3807027"/>
                  <a:gd name="connsiteY133" fmla="*/ 0 h 2523948"/>
                  <a:gd name="connsiteX134" fmla="*/ 1684399 w 3807027"/>
                  <a:gd name="connsiteY134" fmla="*/ 0 h 2523948"/>
                  <a:gd name="connsiteX135" fmla="*/ 1743933 w 3807027"/>
                  <a:gd name="connsiteY135" fmla="*/ 0 h 2523948"/>
                  <a:gd name="connsiteX136" fmla="*/ 1768214 w 3807027"/>
                  <a:gd name="connsiteY136" fmla="*/ 0 h 2523948"/>
                  <a:gd name="connsiteX137" fmla="*/ 1786973 w 3807027"/>
                  <a:gd name="connsiteY137" fmla="*/ 0 h 2523948"/>
                  <a:gd name="connsiteX138" fmla="*/ 1805095 w 3807027"/>
                  <a:gd name="connsiteY138" fmla="*/ 0 h 2523948"/>
                  <a:gd name="connsiteX139" fmla="*/ 1811254 w 3807027"/>
                  <a:gd name="connsiteY139" fmla="*/ 0 h 2523948"/>
                  <a:gd name="connsiteX140" fmla="*/ 1812562 w 3807027"/>
                  <a:gd name="connsiteY140" fmla="*/ 0 h 2523948"/>
                  <a:gd name="connsiteX141" fmla="*/ 1827110 w 3807027"/>
                  <a:gd name="connsiteY141" fmla="*/ 0 h 2523948"/>
                  <a:gd name="connsiteX142" fmla="*/ 1829376 w 3807027"/>
                  <a:gd name="connsiteY142" fmla="*/ 0 h 2523948"/>
                  <a:gd name="connsiteX143" fmla="*/ 2016719 w 3807027"/>
                  <a:gd name="connsiteY143" fmla="*/ 0 h 2523948"/>
                  <a:gd name="connsiteX144" fmla="*/ 2972376 w 3807027"/>
                  <a:gd name="connsiteY144" fmla="*/ 0 h 2523948"/>
                  <a:gd name="connsiteX145" fmla="*/ 3196055 w 3807027"/>
                  <a:gd name="connsiteY145" fmla="*/ 128477 h 2523948"/>
                  <a:gd name="connsiteX146" fmla="*/ 3775962 w 3807027"/>
                  <a:gd name="connsiteY146" fmla="*/ 1133497 h 2523948"/>
                  <a:gd name="connsiteX147" fmla="*/ 3775962 w 3807027"/>
                  <a:gd name="connsiteY147" fmla="*/ 1390451 h 2523948"/>
                  <a:gd name="connsiteX148" fmla="*/ 3196055 w 3807027"/>
                  <a:gd name="connsiteY148" fmla="*/ 2395471 h 2523948"/>
                  <a:gd name="connsiteX149" fmla="*/ 2972376 w 3807027"/>
                  <a:gd name="connsiteY149" fmla="*/ 2523948 h 2523948"/>
                  <a:gd name="connsiteX150" fmla="*/ 1829376 w 3807027"/>
                  <a:gd name="connsiteY150" fmla="*/ 2523948 h 2523948"/>
                  <a:gd name="connsiteX151" fmla="*/ 1812562 w 3807027"/>
                  <a:gd name="connsiteY151" fmla="*/ 2523948 h 2523948"/>
                  <a:gd name="connsiteX152" fmla="*/ 1805095 w 3807027"/>
                  <a:gd name="connsiteY152" fmla="*/ 2523948 h 2523948"/>
                  <a:gd name="connsiteX153" fmla="*/ 669562 w 3807027"/>
                  <a:gd name="connsiteY153" fmla="*/ 2523948 h 2523948"/>
                  <a:gd name="connsiteX154" fmla="*/ 662095 w 3807027"/>
                  <a:gd name="connsiteY154" fmla="*/ 2523948 h 2523948"/>
                  <a:gd name="connsiteX155" fmla="*/ 645281 w 3807027"/>
                  <a:gd name="connsiteY155" fmla="*/ 2523948 h 2523948"/>
                  <a:gd name="connsiteX156" fmla="*/ 65656 w 3807027"/>
                  <a:gd name="connsiteY156" fmla="*/ 2523948 h 2523948"/>
                  <a:gd name="connsiteX157" fmla="*/ 32165 w 3807027"/>
                  <a:gd name="connsiteY157" fmla="*/ 2476150 h 2523948"/>
                  <a:gd name="connsiteX158" fmla="*/ 0 w 3807027"/>
                  <a:gd name="connsiteY158" fmla="*/ 2410541 h 252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</a:cxnLst>
                <a:rect l="l" t="t" r="r" b="b"/>
                <a:pathLst>
                  <a:path w="3807027" h="2523948">
                    <a:moveTo>
                      <a:pt x="0" y="2410541"/>
                    </a:moveTo>
                    <a:lnTo>
                      <a:pt x="603305" y="2410541"/>
                    </a:lnTo>
                    <a:lnTo>
                      <a:pt x="618608" y="2410541"/>
                    </a:lnTo>
                    <a:lnTo>
                      <a:pt x="625404" y="2410541"/>
                    </a:lnTo>
                    <a:lnTo>
                      <a:pt x="793805" y="2410541"/>
                    </a:lnTo>
                    <a:lnTo>
                      <a:pt x="809108" y="2410541"/>
                    </a:lnTo>
                    <a:lnTo>
                      <a:pt x="815904" y="2410541"/>
                    </a:lnTo>
                    <a:lnTo>
                      <a:pt x="1658893" y="2410541"/>
                    </a:lnTo>
                    <a:lnTo>
                      <a:pt x="1665689" y="2410541"/>
                    </a:lnTo>
                    <a:lnTo>
                      <a:pt x="1680992" y="2410541"/>
                    </a:lnTo>
                    <a:lnTo>
                      <a:pt x="1849393" y="2410541"/>
                    </a:lnTo>
                    <a:lnTo>
                      <a:pt x="1856189" y="2410541"/>
                    </a:lnTo>
                    <a:lnTo>
                      <a:pt x="1871492" y="2410541"/>
                    </a:lnTo>
                    <a:lnTo>
                      <a:pt x="2721276" y="2410541"/>
                    </a:lnTo>
                    <a:lnTo>
                      <a:pt x="2911776" y="2410541"/>
                    </a:lnTo>
                    <a:cubicBezTo>
                      <a:pt x="2987175" y="2410541"/>
                      <a:pt x="3077654" y="2357733"/>
                      <a:pt x="3115354" y="2293610"/>
                    </a:cubicBezTo>
                    <a:cubicBezTo>
                      <a:pt x="3115354" y="2293610"/>
                      <a:pt x="3115354" y="2293610"/>
                      <a:pt x="3643148" y="1378906"/>
                    </a:cubicBezTo>
                    <a:cubicBezTo>
                      <a:pt x="3680847" y="1314782"/>
                      <a:pt x="3680847" y="1209166"/>
                      <a:pt x="3643148" y="1145043"/>
                    </a:cubicBezTo>
                    <a:cubicBezTo>
                      <a:pt x="3643148" y="1145043"/>
                      <a:pt x="3643148" y="1145043"/>
                      <a:pt x="3115354" y="230339"/>
                    </a:cubicBezTo>
                    <a:cubicBezTo>
                      <a:pt x="3077654" y="166215"/>
                      <a:pt x="2987175" y="113407"/>
                      <a:pt x="2911776" y="113407"/>
                    </a:cubicBezTo>
                    <a:cubicBezTo>
                      <a:pt x="2911776" y="113407"/>
                      <a:pt x="2911776" y="113407"/>
                      <a:pt x="2803054" y="113407"/>
                    </a:cubicBezTo>
                    <a:lnTo>
                      <a:pt x="2721276" y="113407"/>
                    </a:lnTo>
                    <a:lnTo>
                      <a:pt x="2719577" y="113407"/>
                    </a:lnTo>
                    <a:lnTo>
                      <a:pt x="2707686" y="113407"/>
                    </a:lnTo>
                    <a:lnTo>
                      <a:pt x="2699428" y="113407"/>
                    </a:lnTo>
                    <a:lnTo>
                      <a:pt x="2675409" y="113407"/>
                    </a:lnTo>
                    <a:lnTo>
                      <a:pt x="2612554" y="113407"/>
                    </a:lnTo>
                    <a:lnTo>
                      <a:pt x="2544839" y="113407"/>
                    </a:lnTo>
                    <a:lnTo>
                      <a:pt x="2508928" y="113407"/>
                    </a:lnTo>
                    <a:lnTo>
                      <a:pt x="2445248" y="113407"/>
                    </a:lnTo>
                    <a:lnTo>
                      <a:pt x="2354339" y="113407"/>
                    </a:lnTo>
                    <a:lnTo>
                      <a:pt x="2329094" y="113407"/>
                    </a:lnTo>
                    <a:lnTo>
                      <a:pt x="2254748" y="113407"/>
                    </a:lnTo>
                    <a:lnTo>
                      <a:pt x="2195102" y="113407"/>
                    </a:lnTo>
                    <a:lnTo>
                      <a:pt x="2138594" y="113407"/>
                    </a:lnTo>
                    <a:lnTo>
                      <a:pt x="2041999" y="113407"/>
                    </a:lnTo>
                    <a:lnTo>
                      <a:pt x="2004602" y="113407"/>
                    </a:lnTo>
                    <a:lnTo>
                      <a:pt x="1871492" y="113407"/>
                    </a:lnTo>
                    <a:lnTo>
                      <a:pt x="1869429" y="113407"/>
                    </a:lnTo>
                    <a:lnTo>
                      <a:pt x="1856189" y="113407"/>
                    </a:lnTo>
                    <a:lnTo>
                      <a:pt x="1854998" y="113407"/>
                    </a:lnTo>
                    <a:lnTo>
                      <a:pt x="1851499" y="113407"/>
                    </a:lnTo>
                    <a:lnTo>
                      <a:pt x="1849393" y="113407"/>
                    </a:lnTo>
                    <a:cubicBezTo>
                      <a:pt x="1849393" y="113407"/>
                      <a:pt x="1849393" y="113407"/>
                      <a:pt x="1832899" y="113407"/>
                    </a:cubicBezTo>
                    <a:lnTo>
                      <a:pt x="1815826" y="113407"/>
                    </a:lnTo>
                    <a:lnTo>
                      <a:pt x="1793727" y="113407"/>
                    </a:lnTo>
                    <a:lnTo>
                      <a:pt x="1739543" y="113407"/>
                    </a:lnTo>
                    <a:lnTo>
                      <a:pt x="1717445" y="113407"/>
                    </a:lnTo>
                    <a:lnTo>
                      <a:pt x="1683620" y="113407"/>
                    </a:lnTo>
                    <a:lnTo>
                      <a:pt x="1680992" y="113407"/>
                    </a:lnTo>
                    <a:lnTo>
                      <a:pt x="1678929" y="113407"/>
                    </a:lnTo>
                    <a:lnTo>
                      <a:pt x="1665689" y="113407"/>
                    </a:lnTo>
                    <a:lnTo>
                      <a:pt x="1664498" y="113407"/>
                    </a:lnTo>
                    <a:lnTo>
                      <a:pt x="1661521" y="113407"/>
                    </a:lnTo>
                    <a:lnTo>
                      <a:pt x="1658893" y="113407"/>
                    </a:lnTo>
                    <a:lnTo>
                      <a:pt x="1656831" y="113407"/>
                    </a:lnTo>
                    <a:lnTo>
                      <a:pt x="1642399" y="113407"/>
                    </a:lnTo>
                    <a:lnTo>
                      <a:pt x="1625326" y="113407"/>
                    </a:lnTo>
                    <a:lnTo>
                      <a:pt x="1613780" y="113407"/>
                    </a:lnTo>
                    <a:lnTo>
                      <a:pt x="1603227" y="113407"/>
                    </a:lnTo>
                    <a:lnTo>
                      <a:pt x="1591681" y="113407"/>
                    </a:lnTo>
                    <a:lnTo>
                      <a:pt x="1549043" y="113407"/>
                    </a:lnTo>
                    <a:lnTo>
                      <a:pt x="1528477" y="113407"/>
                    </a:lnTo>
                    <a:lnTo>
                      <a:pt x="1526945" y="113407"/>
                    </a:lnTo>
                    <a:lnTo>
                      <a:pt x="1506378" y="113407"/>
                    </a:lnTo>
                    <a:lnTo>
                      <a:pt x="1493120" y="113407"/>
                    </a:lnTo>
                    <a:lnTo>
                      <a:pt x="1471021" y="113407"/>
                    </a:lnTo>
                    <a:lnTo>
                      <a:pt x="1426165" y="113407"/>
                    </a:lnTo>
                    <a:lnTo>
                      <a:pt x="1423280" y="113407"/>
                    </a:lnTo>
                    <a:lnTo>
                      <a:pt x="1404067" y="113407"/>
                    </a:lnTo>
                    <a:lnTo>
                      <a:pt x="1401181" y="113407"/>
                    </a:lnTo>
                    <a:lnTo>
                      <a:pt x="1337977" y="113407"/>
                    </a:lnTo>
                    <a:lnTo>
                      <a:pt x="1315878" y="113407"/>
                    </a:lnTo>
                    <a:lnTo>
                      <a:pt x="1305298" y="113407"/>
                    </a:lnTo>
                    <a:lnTo>
                      <a:pt x="1283200" y="113407"/>
                    </a:lnTo>
                    <a:lnTo>
                      <a:pt x="1235665" y="113407"/>
                    </a:lnTo>
                    <a:lnTo>
                      <a:pt x="1213567" y="113407"/>
                    </a:lnTo>
                    <a:lnTo>
                      <a:pt x="1164330" y="113407"/>
                    </a:lnTo>
                    <a:lnTo>
                      <a:pt x="1142232" y="113407"/>
                    </a:lnTo>
                    <a:lnTo>
                      <a:pt x="1114798" y="113407"/>
                    </a:lnTo>
                    <a:lnTo>
                      <a:pt x="1092700" y="113407"/>
                    </a:lnTo>
                    <a:lnTo>
                      <a:pt x="1001715" y="113407"/>
                    </a:lnTo>
                    <a:lnTo>
                      <a:pt x="979616" y="113407"/>
                    </a:lnTo>
                    <a:lnTo>
                      <a:pt x="973830" y="113407"/>
                    </a:lnTo>
                    <a:lnTo>
                      <a:pt x="951732" y="113407"/>
                    </a:lnTo>
                    <a:lnTo>
                      <a:pt x="815904" y="113407"/>
                    </a:lnTo>
                    <a:lnTo>
                      <a:pt x="811215" y="113407"/>
                    </a:lnTo>
                    <a:lnTo>
                      <a:pt x="809108" y="113407"/>
                    </a:lnTo>
                    <a:lnTo>
                      <a:pt x="807047" y="113407"/>
                    </a:lnTo>
                    <a:lnTo>
                      <a:pt x="793805" y="113407"/>
                    </a:lnTo>
                    <a:lnTo>
                      <a:pt x="792615" y="113407"/>
                    </a:lnTo>
                    <a:lnTo>
                      <a:pt x="789116" y="113407"/>
                    </a:lnTo>
                    <a:lnTo>
                      <a:pt x="766232" y="113407"/>
                    </a:lnTo>
                    <a:cubicBezTo>
                      <a:pt x="742844" y="113407"/>
                      <a:pt x="706700" y="113407"/>
                      <a:pt x="650841" y="113407"/>
                    </a:cubicBezTo>
                    <a:lnTo>
                      <a:pt x="625404" y="113407"/>
                    </a:lnTo>
                    <a:lnTo>
                      <a:pt x="618608" y="113407"/>
                    </a:lnTo>
                    <a:lnTo>
                      <a:pt x="616547" y="113407"/>
                    </a:lnTo>
                    <a:lnTo>
                      <a:pt x="603305" y="113407"/>
                    </a:lnTo>
                    <a:lnTo>
                      <a:pt x="602115" y="113407"/>
                    </a:lnTo>
                    <a:lnTo>
                      <a:pt x="575732" y="113407"/>
                    </a:lnTo>
                    <a:lnTo>
                      <a:pt x="551397" y="113407"/>
                    </a:lnTo>
                    <a:lnTo>
                      <a:pt x="530213" y="113407"/>
                    </a:lnTo>
                    <a:lnTo>
                      <a:pt x="460341" y="113407"/>
                    </a:lnTo>
                    <a:lnTo>
                      <a:pt x="417161" y="113407"/>
                    </a:lnTo>
                    <a:lnTo>
                      <a:pt x="360897" y="113407"/>
                    </a:lnTo>
                    <a:lnTo>
                      <a:pt x="242916" y="113407"/>
                    </a:lnTo>
                    <a:lnTo>
                      <a:pt x="226661" y="113407"/>
                    </a:lnTo>
                    <a:lnTo>
                      <a:pt x="52416" y="113407"/>
                    </a:lnTo>
                    <a:lnTo>
                      <a:pt x="23442" y="113407"/>
                    </a:lnTo>
                    <a:lnTo>
                      <a:pt x="0" y="113407"/>
                    </a:lnTo>
                    <a:lnTo>
                      <a:pt x="4332" y="104570"/>
                    </a:lnTo>
                    <a:cubicBezTo>
                      <a:pt x="32165" y="47799"/>
                      <a:pt x="32165" y="47799"/>
                      <a:pt x="32165" y="47799"/>
                    </a:cubicBezTo>
                    <a:lnTo>
                      <a:pt x="65656" y="0"/>
                    </a:lnTo>
                    <a:lnTo>
                      <a:pt x="141576" y="0"/>
                    </a:lnTo>
                    <a:cubicBezTo>
                      <a:pt x="492130" y="0"/>
                      <a:pt x="606597" y="0"/>
                      <a:pt x="643973" y="0"/>
                    </a:cubicBezTo>
                    <a:lnTo>
                      <a:pt x="645281" y="0"/>
                    </a:lnTo>
                    <a:lnTo>
                      <a:pt x="659830" y="0"/>
                    </a:lnTo>
                    <a:lnTo>
                      <a:pt x="662095" y="0"/>
                    </a:lnTo>
                    <a:lnTo>
                      <a:pt x="669562" y="0"/>
                    </a:lnTo>
                    <a:lnTo>
                      <a:pt x="849438" y="0"/>
                    </a:lnTo>
                    <a:lnTo>
                      <a:pt x="873719" y="0"/>
                    </a:lnTo>
                    <a:lnTo>
                      <a:pt x="1028111" y="0"/>
                    </a:lnTo>
                    <a:lnTo>
                      <a:pt x="1052391" y="0"/>
                    </a:lnTo>
                    <a:lnTo>
                      <a:pt x="1182998" y="0"/>
                    </a:lnTo>
                    <a:lnTo>
                      <a:pt x="1207278" y="0"/>
                    </a:lnTo>
                    <a:lnTo>
                      <a:pt x="1315799" y="0"/>
                    </a:lnTo>
                    <a:lnTo>
                      <a:pt x="1340079" y="0"/>
                    </a:lnTo>
                    <a:lnTo>
                      <a:pt x="1428212" y="0"/>
                    </a:lnTo>
                    <a:lnTo>
                      <a:pt x="1452493" y="0"/>
                    </a:lnTo>
                    <a:lnTo>
                      <a:pt x="1521937" y="0"/>
                    </a:lnTo>
                    <a:lnTo>
                      <a:pt x="1546218" y="0"/>
                    </a:lnTo>
                    <a:lnTo>
                      <a:pt x="1598673" y="0"/>
                    </a:lnTo>
                    <a:lnTo>
                      <a:pt x="1622954" y="0"/>
                    </a:lnTo>
                    <a:lnTo>
                      <a:pt x="1660119" y="0"/>
                    </a:lnTo>
                    <a:lnTo>
                      <a:pt x="1684399" y="0"/>
                    </a:lnTo>
                    <a:lnTo>
                      <a:pt x="1743933" y="0"/>
                    </a:lnTo>
                    <a:lnTo>
                      <a:pt x="1768214" y="0"/>
                    </a:lnTo>
                    <a:lnTo>
                      <a:pt x="1786973" y="0"/>
                    </a:lnTo>
                    <a:cubicBezTo>
                      <a:pt x="1805095" y="0"/>
                      <a:pt x="1805095" y="0"/>
                      <a:pt x="1805095" y="0"/>
                    </a:cubicBezTo>
                    <a:lnTo>
                      <a:pt x="1811254" y="0"/>
                    </a:lnTo>
                    <a:lnTo>
                      <a:pt x="1812562" y="0"/>
                    </a:lnTo>
                    <a:lnTo>
                      <a:pt x="1827110" y="0"/>
                    </a:lnTo>
                    <a:lnTo>
                      <a:pt x="1829376" y="0"/>
                    </a:lnTo>
                    <a:lnTo>
                      <a:pt x="2016719" y="0"/>
                    </a:lnTo>
                    <a:cubicBezTo>
                      <a:pt x="2972376" y="0"/>
                      <a:pt x="2972376" y="0"/>
                      <a:pt x="2972376" y="0"/>
                    </a:cubicBezTo>
                    <a:cubicBezTo>
                      <a:pt x="3055220" y="0"/>
                      <a:pt x="3154632" y="58022"/>
                      <a:pt x="3196055" y="128477"/>
                    </a:cubicBezTo>
                    <a:cubicBezTo>
                      <a:pt x="3775962" y="1133497"/>
                      <a:pt x="3775962" y="1133497"/>
                      <a:pt x="3775962" y="1133497"/>
                    </a:cubicBezTo>
                    <a:cubicBezTo>
                      <a:pt x="3817383" y="1203952"/>
                      <a:pt x="3817383" y="1319996"/>
                      <a:pt x="3775962" y="1390451"/>
                    </a:cubicBezTo>
                    <a:cubicBezTo>
                      <a:pt x="3196055" y="2395471"/>
                      <a:pt x="3196055" y="2395471"/>
                      <a:pt x="3196055" y="2395471"/>
                    </a:cubicBezTo>
                    <a:cubicBezTo>
                      <a:pt x="3154632" y="2465926"/>
                      <a:pt x="3055220" y="2523948"/>
                      <a:pt x="2972376" y="2523948"/>
                    </a:cubicBezTo>
                    <a:lnTo>
                      <a:pt x="1829376" y="2523948"/>
                    </a:lnTo>
                    <a:lnTo>
                      <a:pt x="1812562" y="2523948"/>
                    </a:lnTo>
                    <a:lnTo>
                      <a:pt x="1805095" y="2523948"/>
                    </a:lnTo>
                    <a:lnTo>
                      <a:pt x="669562" y="2523948"/>
                    </a:lnTo>
                    <a:lnTo>
                      <a:pt x="662095" y="2523948"/>
                    </a:lnTo>
                    <a:lnTo>
                      <a:pt x="645281" y="2523948"/>
                    </a:lnTo>
                    <a:lnTo>
                      <a:pt x="65656" y="2523948"/>
                    </a:lnTo>
                    <a:lnTo>
                      <a:pt x="32165" y="2476150"/>
                    </a:lnTo>
                    <a:lnTo>
                      <a:pt x="0" y="2410541"/>
                    </a:ln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波形 41">
              <a:extLst>
                <a:ext uri="{FF2B5EF4-FFF2-40B4-BE49-F238E27FC236}">
                  <a16:creationId xmlns:a16="http://schemas.microsoft.com/office/drawing/2014/main" id="{CF51ADF7-F7CD-4975-8109-6E221BDEF83D}"/>
                </a:ext>
              </a:extLst>
            </p:cNvPr>
            <p:cNvSpPr/>
            <p:nvPr/>
          </p:nvSpPr>
          <p:spPr>
            <a:xfrm>
              <a:off x="1072200" y="2399821"/>
              <a:ext cx="2410541" cy="789409"/>
            </a:xfrm>
            <a:prstGeom prst="wav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B811EBD-5FBE-4FD0-A1AE-3DAA44F897CC}"/>
                </a:ext>
              </a:extLst>
            </p:cNvPr>
            <p:cNvSpPr txBox="1"/>
            <p:nvPr/>
          </p:nvSpPr>
          <p:spPr>
            <a:xfrm>
              <a:off x="1358771" y="2609859"/>
              <a:ext cx="18637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6021C6C-FDC5-4450-9A96-DEE7EEB06EA8}"/>
                </a:ext>
              </a:extLst>
            </p:cNvPr>
            <p:cNvSpPr txBox="1"/>
            <p:nvPr/>
          </p:nvSpPr>
          <p:spPr>
            <a:xfrm>
              <a:off x="1292454" y="3468494"/>
              <a:ext cx="1996354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48A6255-6B61-41E8-A8DC-40733854D519}"/>
              </a:ext>
            </a:extLst>
          </p:cNvPr>
          <p:cNvGrpSpPr/>
          <p:nvPr/>
        </p:nvGrpSpPr>
        <p:grpSpPr>
          <a:xfrm>
            <a:off x="7702815" y="1196438"/>
            <a:ext cx="2523950" cy="4465123"/>
            <a:chOff x="1028658" y="1437235"/>
            <a:chExt cx="2523950" cy="4465123"/>
          </a:xfrm>
        </p:grpSpPr>
        <p:sp>
          <p:nvSpPr>
            <p:cNvPr id="50" name="TextBox 20">
              <a:extLst>
                <a:ext uri="{FF2B5EF4-FFF2-40B4-BE49-F238E27FC236}">
                  <a16:creationId xmlns:a16="http://schemas.microsoft.com/office/drawing/2014/main" id="{355331E1-E61B-493F-B0DA-5B8D35ADDDC0}"/>
                </a:ext>
              </a:extLst>
            </p:cNvPr>
            <p:cNvSpPr txBox="1"/>
            <p:nvPr/>
          </p:nvSpPr>
          <p:spPr>
            <a:xfrm>
              <a:off x="2012511" y="1750574"/>
              <a:ext cx="556243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4000" kern="0" spc="400" dirty="0">
                  <a:solidFill>
                    <a:srgbClr val="BD0000"/>
                  </a:solidFill>
                  <a:latin typeface="Bahnschrift SemiBold" panose="020B0502040204020203" pitchFamily="34" charset="0"/>
                  <a:ea typeface="微软雅黑" pitchFamily="34" charset="-122"/>
                </a:rPr>
                <a:t>01</a:t>
              </a:r>
              <a:endParaRPr lang="zh-CN" altLang="en-US" sz="4000" kern="0" spc="400" dirty="0">
                <a:solidFill>
                  <a:srgbClr val="BD0000"/>
                </a:solidFill>
                <a:latin typeface="Bahnschrift SemiBold" panose="020B0502040204020203" pitchFamily="34" charset="0"/>
                <a:ea typeface="微软雅黑" pitchFamily="34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E46EB36D-AF5B-48DD-B212-E035F592D109}"/>
                </a:ext>
              </a:extLst>
            </p:cNvPr>
            <p:cNvGrpSpPr/>
            <p:nvPr/>
          </p:nvGrpSpPr>
          <p:grpSpPr>
            <a:xfrm>
              <a:off x="1028658" y="1437235"/>
              <a:ext cx="2523950" cy="4465123"/>
              <a:chOff x="4786220" y="1916206"/>
              <a:chExt cx="2523950" cy="4465123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F91EF9F-E576-40E4-A004-C4CDC559F9B7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150829" y="2480619"/>
                <a:ext cx="205273" cy="113407"/>
              </a:xfrm>
              <a:custGeom>
                <a:avLst/>
                <a:gdLst>
                  <a:gd name="connsiteX0" fmla="*/ 0 w 205273"/>
                  <a:gd name="connsiteY0" fmla="*/ 113407 h 113407"/>
                  <a:gd name="connsiteX1" fmla="*/ 18453 w 205273"/>
                  <a:gd name="connsiteY1" fmla="*/ 75769 h 113407"/>
                  <a:gd name="connsiteX2" fmla="*/ 42379 w 205273"/>
                  <a:gd name="connsiteY2" fmla="*/ 26965 h 113407"/>
                  <a:gd name="connsiteX3" fmla="*/ 55600 w 205273"/>
                  <a:gd name="connsiteY3" fmla="*/ 0 h 113407"/>
                  <a:gd name="connsiteX4" fmla="*/ 65613 w 205273"/>
                  <a:gd name="connsiteY4" fmla="*/ 0 h 113407"/>
                  <a:gd name="connsiteX5" fmla="*/ 179615 w 205273"/>
                  <a:gd name="connsiteY5" fmla="*/ 0 h 113407"/>
                  <a:gd name="connsiteX6" fmla="*/ 205273 w 205273"/>
                  <a:gd name="connsiteY6" fmla="*/ 0 h 113407"/>
                  <a:gd name="connsiteX7" fmla="*/ 171782 w 205273"/>
                  <a:gd name="connsiteY7" fmla="*/ 47799 h 113407"/>
                  <a:gd name="connsiteX8" fmla="*/ 143949 w 205273"/>
                  <a:gd name="connsiteY8" fmla="*/ 104570 h 113407"/>
                  <a:gd name="connsiteX9" fmla="*/ 139617 w 205273"/>
                  <a:gd name="connsiteY9" fmla="*/ 113407 h 113407"/>
                  <a:gd name="connsiteX10" fmla="*/ 0 w 205273"/>
                  <a:gd name="connsiteY10" fmla="*/ 113407 h 11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273" h="113407">
                    <a:moveTo>
                      <a:pt x="0" y="113407"/>
                    </a:moveTo>
                    <a:lnTo>
                      <a:pt x="18453" y="75769"/>
                    </a:lnTo>
                    <a:cubicBezTo>
                      <a:pt x="27514" y="57288"/>
                      <a:pt x="35442" y="41116"/>
                      <a:pt x="42379" y="26965"/>
                    </a:cubicBezTo>
                    <a:lnTo>
                      <a:pt x="55600" y="0"/>
                    </a:lnTo>
                    <a:lnTo>
                      <a:pt x="65613" y="0"/>
                    </a:lnTo>
                    <a:cubicBezTo>
                      <a:pt x="105764" y="0"/>
                      <a:pt x="143725" y="0"/>
                      <a:pt x="179615" y="0"/>
                    </a:cubicBezTo>
                    <a:lnTo>
                      <a:pt x="205273" y="0"/>
                    </a:lnTo>
                    <a:lnTo>
                      <a:pt x="171782" y="47799"/>
                    </a:lnTo>
                    <a:cubicBezTo>
                      <a:pt x="171782" y="47799"/>
                      <a:pt x="171782" y="47799"/>
                      <a:pt x="143949" y="104570"/>
                    </a:cubicBezTo>
                    <a:lnTo>
                      <a:pt x="139617" y="113407"/>
                    </a:lnTo>
                    <a:lnTo>
                      <a:pt x="0" y="113407"/>
                    </a:ln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87E1380-E33A-4781-ADE2-5C3FC3E343E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740288" y="2480619"/>
                <a:ext cx="205272" cy="113407"/>
              </a:xfrm>
              <a:custGeom>
                <a:avLst/>
                <a:gdLst>
                  <a:gd name="connsiteX0" fmla="*/ 0 w 205272"/>
                  <a:gd name="connsiteY0" fmla="*/ 0 h 113407"/>
                  <a:gd name="connsiteX1" fmla="*/ 139616 w 205272"/>
                  <a:gd name="connsiteY1" fmla="*/ 0 h 113407"/>
                  <a:gd name="connsiteX2" fmla="*/ 171781 w 205272"/>
                  <a:gd name="connsiteY2" fmla="*/ 65609 h 113407"/>
                  <a:gd name="connsiteX3" fmla="*/ 205272 w 205272"/>
                  <a:gd name="connsiteY3" fmla="*/ 113407 h 113407"/>
                  <a:gd name="connsiteX4" fmla="*/ 55599 w 205272"/>
                  <a:gd name="connsiteY4" fmla="*/ 113407 h 113407"/>
                  <a:gd name="connsiteX5" fmla="*/ 0 w 205272"/>
                  <a:gd name="connsiteY5" fmla="*/ 0 h 11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272" h="113407">
                    <a:moveTo>
                      <a:pt x="0" y="0"/>
                    </a:moveTo>
                    <a:lnTo>
                      <a:pt x="139616" y="0"/>
                    </a:lnTo>
                    <a:lnTo>
                      <a:pt x="171781" y="65609"/>
                    </a:lnTo>
                    <a:lnTo>
                      <a:pt x="205272" y="113407"/>
                    </a:lnTo>
                    <a:lnTo>
                      <a:pt x="55599" y="1134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0C11521-66B3-4FF8-944F-E8E38AFCDC7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719147" y="1096687"/>
                <a:ext cx="658096" cy="2297134"/>
              </a:xfrm>
              <a:custGeom>
                <a:avLst/>
                <a:gdLst>
                  <a:gd name="connsiteX0" fmla="*/ 0 w 658096"/>
                  <a:gd name="connsiteY0" fmla="*/ 1148567 h 2297134"/>
                  <a:gd name="connsiteX1" fmla="*/ 29513 w 658096"/>
                  <a:gd name="connsiteY1" fmla="*/ 997357 h 2297134"/>
                  <a:gd name="connsiteX2" fmla="*/ 506209 w 658096"/>
                  <a:gd name="connsiteY2" fmla="*/ 25028 h 2297134"/>
                  <a:gd name="connsiteX3" fmla="*/ 518479 w 658096"/>
                  <a:gd name="connsiteY3" fmla="*/ 0 h 2297134"/>
                  <a:gd name="connsiteX4" fmla="*/ 658096 w 658096"/>
                  <a:gd name="connsiteY4" fmla="*/ 0 h 2297134"/>
                  <a:gd name="connsiteX5" fmla="*/ 646063 w 658096"/>
                  <a:gd name="connsiteY5" fmla="*/ 24543 h 2297134"/>
                  <a:gd name="connsiteX6" fmla="*/ 162467 w 658096"/>
                  <a:gd name="connsiteY6" fmla="*/ 1010946 h 2297134"/>
                  <a:gd name="connsiteX7" fmla="*/ 135606 w 658096"/>
                  <a:gd name="connsiteY7" fmla="*/ 1148567 h 2297134"/>
                  <a:gd name="connsiteX8" fmla="*/ 162467 w 658096"/>
                  <a:gd name="connsiteY8" fmla="*/ 1286189 h 2297134"/>
                  <a:gd name="connsiteX9" fmla="*/ 597356 w 658096"/>
                  <a:gd name="connsiteY9" fmla="*/ 2173242 h 2297134"/>
                  <a:gd name="connsiteX10" fmla="*/ 658096 w 658096"/>
                  <a:gd name="connsiteY10" fmla="*/ 2297134 h 2297134"/>
                  <a:gd name="connsiteX11" fmla="*/ 518480 w 658096"/>
                  <a:gd name="connsiteY11" fmla="*/ 2297134 h 2297134"/>
                  <a:gd name="connsiteX12" fmla="*/ 507342 w 658096"/>
                  <a:gd name="connsiteY12" fmla="*/ 2274416 h 2297134"/>
                  <a:gd name="connsiteX13" fmla="*/ 29513 w 658096"/>
                  <a:gd name="connsiteY13" fmla="*/ 1299777 h 2297134"/>
                  <a:gd name="connsiteX14" fmla="*/ 0 w 658096"/>
                  <a:gd name="connsiteY14" fmla="*/ 1148567 h 2297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8096" h="2297134">
                    <a:moveTo>
                      <a:pt x="0" y="1148567"/>
                    </a:moveTo>
                    <a:cubicBezTo>
                      <a:pt x="0" y="1093692"/>
                      <a:pt x="9837" y="1038818"/>
                      <a:pt x="29513" y="997357"/>
                    </a:cubicBezTo>
                    <a:cubicBezTo>
                      <a:pt x="283222" y="479860"/>
                      <a:pt x="425934" y="188768"/>
                      <a:pt x="506209" y="25028"/>
                    </a:cubicBezTo>
                    <a:lnTo>
                      <a:pt x="518479" y="0"/>
                    </a:lnTo>
                    <a:lnTo>
                      <a:pt x="658096" y="0"/>
                    </a:lnTo>
                    <a:lnTo>
                      <a:pt x="646063" y="24543"/>
                    </a:lnTo>
                    <a:cubicBezTo>
                      <a:pt x="589238" y="140451"/>
                      <a:pt x="459351" y="405385"/>
                      <a:pt x="162467" y="1010946"/>
                    </a:cubicBezTo>
                    <a:cubicBezTo>
                      <a:pt x="144559" y="1048681"/>
                      <a:pt x="135606" y="1098623"/>
                      <a:pt x="135606" y="1148567"/>
                    </a:cubicBezTo>
                    <a:cubicBezTo>
                      <a:pt x="135606" y="1198510"/>
                      <a:pt x="144559" y="1248453"/>
                      <a:pt x="162467" y="1286189"/>
                    </a:cubicBezTo>
                    <a:cubicBezTo>
                      <a:pt x="162467" y="1286189"/>
                      <a:pt x="162467" y="1286189"/>
                      <a:pt x="597356" y="2173242"/>
                    </a:cubicBezTo>
                    <a:lnTo>
                      <a:pt x="658096" y="2297134"/>
                    </a:lnTo>
                    <a:lnTo>
                      <a:pt x="518480" y="2297134"/>
                    </a:lnTo>
                    <a:lnTo>
                      <a:pt x="507342" y="2274416"/>
                    </a:lnTo>
                    <a:cubicBezTo>
                      <a:pt x="29513" y="1299777"/>
                      <a:pt x="29513" y="1299777"/>
                      <a:pt x="29513" y="1299777"/>
                    </a:cubicBezTo>
                    <a:cubicBezTo>
                      <a:pt x="9837" y="1258316"/>
                      <a:pt x="0" y="1203442"/>
                      <a:pt x="0" y="1148567"/>
                    </a:cubicBez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5E8E8B9-40B5-495F-AF87-2A81DA557D1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144682" y="3215842"/>
                <a:ext cx="3807027" cy="2523948"/>
              </a:xfrm>
              <a:custGeom>
                <a:avLst/>
                <a:gdLst>
                  <a:gd name="connsiteX0" fmla="*/ 0 w 3807027"/>
                  <a:gd name="connsiteY0" fmla="*/ 2410541 h 2523948"/>
                  <a:gd name="connsiteX1" fmla="*/ 603305 w 3807027"/>
                  <a:gd name="connsiteY1" fmla="*/ 2410541 h 2523948"/>
                  <a:gd name="connsiteX2" fmla="*/ 618608 w 3807027"/>
                  <a:gd name="connsiteY2" fmla="*/ 2410541 h 2523948"/>
                  <a:gd name="connsiteX3" fmla="*/ 625404 w 3807027"/>
                  <a:gd name="connsiteY3" fmla="*/ 2410541 h 2523948"/>
                  <a:gd name="connsiteX4" fmla="*/ 793805 w 3807027"/>
                  <a:gd name="connsiteY4" fmla="*/ 2410541 h 2523948"/>
                  <a:gd name="connsiteX5" fmla="*/ 809108 w 3807027"/>
                  <a:gd name="connsiteY5" fmla="*/ 2410541 h 2523948"/>
                  <a:gd name="connsiteX6" fmla="*/ 815904 w 3807027"/>
                  <a:gd name="connsiteY6" fmla="*/ 2410541 h 2523948"/>
                  <a:gd name="connsiteX7" fmla="*/ 1658893 w 3807027"/>
                  <a:gd name="connsiteY7" fmla="*/ 2410541 h 2523948"/>
                  <a:gd name="connsiteX8" fmla="*/ 1665689 w 3807027"/>
                  <a:gd name="connsiteY8" fmla="*/ 2410541 h 2523948"/>
                  <a:gd name="connsiteX9" fmla="*/ 1680992 w 3807027"/>
                  <a:gd name="connsiteY9" fmla="*/ 2410541 h 2523948"/>
                  <a:gd name="connsiteX10" fmla="*/ 1849393 w 3807027"/>
                  <a:gd name="connsiteY10" fmla="*/ 2410541 h 2523948"/>
                  <a:gd name="connsiteX11" fmla="*/ 1856189 w 3807027"/>
                  <a:gd name="connsiteY11" fmla="*/ 2410541 h 2523948"/>
                  <a:gd name="connsiteX12" fmla="*/ 1871492 w 3807027"/>
                  <a:gd name="connsiteY12" fmla="*/ 2410541 h 2523948"/>
                  <a:gd name="connsiteX13" fmla="*/ 2721276 w 3807027"/>
                  <a:gd name="connsiteY13" fmla="*/ 2410541 h 2523948"/>
                  <a:gd name="connsiteX14" fmla="*/ 2911776 w 3807027"/>
                  <a:gd name="connsiteY14" fmla="*/ 2410541 h 2523948"/>
                  <a:gd name="connsiteX15" fmla="*/ 3115354 w 3807027"/>
                  <a:gd name="connsiteY15" fmla="*/ 2293610 h 2523948"/>
                  <a:gd name="connsiteX16" fmla="*/ 3643148 w 3807027"/>
                  <a:gd name="connsiteY16" fmla="*/ 1378906 h 2523948"/>
                  <a:gd name="connsiteX17" fmla="*/ 3643148 w 3807027"/>
                  <a:gd name="connsiteY17" fmla="*/ 1145043 h 2523948"/>
                  <a:gd name="connsiteX18" fmla="*/ 3115354 w 3807027"/>
                  <a:gd name="connsiteY18" fmla="*/ 230339 h 2523948"/>
                  <a:gd name="connsiteX19" fmla="*/ 2911776 w 3807027"/>
                  <a:gd name="connsiteY19" fmla="*/ 113407 h 2523948"/>
                  <a:gd name="connsiteX20" fmla="*/ 2803054 w 3807027"/>
                  <a:gd name="connsiteY20" fmla="*/ 113407 h 2523948"/>
                  <a:gd name="connsiteX21" fmla="*/ 2721276 w 3807027"/>
                  <a:gd name="connsiteY21" fmla="*/ 113407 h 2523948"/>
                  <a:gd name="connsiteX22" fmla="*/ 2719577 w 3807027"/>
                  <a:gd name="connsiteY22" fmla="*/ 113407 h 2523948"/>
                  <a:gd name="connsiteX23" fmla="*/ 2707686 w 3807027"/>
                  <a:gd name="connsiteY23" fmla="*/ 113407 h 2523948"/>
                  <a:gd name="connsiteX24" fmla="*/ 2699428 w 3807027"/>
                  <a:gd name="connsiteY24" fmla="*/ 113407 h 2523948"/>
                  <a:gd name="connsiteX25" fmla="*/ 2675409 w 3807027"/>
                  <a:gd name="connsiteY25" fmla="*/ 113407 h 2523948"/>
                  <a:gd name="connsiteX26" fmla="*/ 2612554 w 3807027"/>
                  <a:gd name="connsiteY26" fmla="*/ 113407 h 2523948"/>
                  <a:gd name="connsiteX27" fmla="*/ 2544839 w 3807027"/>
                  <a:gd name="connsiteY27" fmla="*/ 113407 h 2523948"/>
                  <a:gd name="connsiteX28" fmla="*/ 2508928 w 3807027"/>
                  <a:gd name="connsiteY28" fmla="*/ 113407 h 2523948"/>
                  <a:gd name="connsiteX29" fmla="*/ 2445248 w 3807027"/>
                  <a:gd name="connsiteY29" fmla="*/ 113407 h 2523948"/>
                  <a:gd name="connsiteX30" fmla="*/ 2354339 w 3807027"/>
                  <a:gd name="connsiteY30" fmla="*/ 113407 h 2523948"/>
                  <a:gd name="connsiteX31" fmla="*/ 2329094 w 3807027"/>
                  <a:gd name="connsiteY31" fmla="*/ 113407 h 2523948"/>
                  <a:gd name="connsiteX32" fmla="*/ 2254748 w 3807027"/>
                  <a:gd name="connsiteY32" fmla="*/ 113407 h 2523948"/>
                  <a:gd name="connsiteX33" fmla="*/ 2195102 w 3807027"/>
                  <a:gd name="connsiteY33" fmla="*/ 113407 h 2523948"/>
                  <a:gd name="connsiteX34" fmla="*/ 2138594 w 3807027"/>
                  <a:gd name="connsiteY34" fmla="*/ 113407 h 2523948"/>
                  <a:gd name="connsiteX35" fmla="*/ 2041999 w 3807027"/>
                  <a:gd name="connsiteY35" fmla="*/ 113407 h 2523948"/>
                  <a:gd name="connsiteX36" fmla="*/ 2004602 w 3807027"/>
                  <a:gd name="connsiteY36" fmla="*/ 113407 h 2523948"/>
                  <a:gd name="connsiteX37" fmla="*/ 1871492 w 3807027"/>
                  <a:gd name="connsiteY37" fmla="*/ 113407 h 2523948"/>
                  <a:gd name="connsiteX38" fmla="*/ 1869429 w 3807027"/>
                  <a:gd name="connsiteY38" fmla="*/ 113407 h 2523948"/>
                  <a:gd name="connsiteX39" fmla="*/ 1856189 w 3807027"/>
                  <a:gd name="connsiteY39" fmla="*/ 113407 h 2523948"/>
                  <a:gd name="connsiteX40" fmla="*/ 1854998 w 3807027"/>
                  <a:gd name="connsiteY40" fmla="*/ 113407 h 2523948"/>
                  <a:gd name="connsiteX41" fmla="*/ 1851499 w 3807027"/>
                  <a:gd name="connsiteY41" fmla="*/ 113407 h 2523948"/>
                  <a:gd name="connsiteX42" fmla="*/ 1849393 w 3807027"/>
                  <a:gd name="connsiteY42" fmla="*/ 113407 h 2523948"/>
                  <a:gd name="connsiteX43" fmla="*/ 1832899 w 3807027"/>
                  <a:gd name="connsiteY43" fmla="*/ 113407 h 2523948"/>
                  <a:gd name="connsiteX44" fmla="*/ 1815826 w 3807027"/>
                  <a:gd name="connsiteY44" fmla="*/ 113407 h 2523948"/>
                  <a:gd name="connsiteX45" fmla="*/ 1793727 w 3807027"/>
                  <a:gd name="connsiteY45" fmla="*/ 113407 h 2523948"/>
                  <a:gd name="connsiteX46" fmla="*/ 1739543 w 3807027"/>
                  <a:gd name="connsiteY46" fmla="*/ 113407 h 2523948"/>
                  <a:gd name="connsiteX47" fmla="*/ 1717445 w 3807027"/>
                  <a:gd name="connsiteY47" fmla="*/ 113407 h 2523948"/>
                  <a:gd name="connsiteX48" fmla="*/ 1683620 w 3807027"/>
                  <a:gd name="connsiteY48" fmla="*/ 113407 h 2523948"/>
                  <a:gd name="connsiteX49" fmla="*/ 1680992 w 3807027"/>
                  <a:gd name="connsiteY49" fmla="*/ 113407 h 2523948"/>
                  <a:gd name="connsiteX50" fmla="*/ 1678929 w 3807027"/>
                  <a:gd name="connsiteY50" fmla="*/ 113407 h 2523948"/>
                  <a:gd name="connsiteX51" fmla="*/ 1665689 w 3807027"/>
                  <a:gd name="connsiteY51" fmla="*/ 113407 h 2523948"/>
                  <a:gd name="connsiteX52" fmla="*/ 1664498 w 3807027"/>
                  <a:gd name="connsiteY52" fmla="*/ 113407 h 2523948"/>
                  <a:gd name="connsiteX53" fmla="*/ 1661521 w 3807027"/>
                  <a:gd name="connsiteY53" fmla="*/ 113407 h 2523948"/>
                  <a:gd name="connsiteX54" fmla="*/ 1658893 w 3807027"/>
                  <a:gd name="connsiteY54" fmla="*/ 113407 h 2523948"/>
                  <a:gd name="connsiteX55" fmla="*/ 1656831 w 3807027"/>
                  <a:gd name="connsiteY55" fmla="*/ 113407 h 2523948"/>
                  <a:gd name="connsiteX56" fmla="*/ 1642399 w 3807027"/>
                  <a:gd name="connsiteY56" fmla="*/ 113407 h 2523948"/>
                  <a:gd name="connsiteX57" fmla="*/ 1625326 w 3807027"/>
                  <a:gd name="connsiteY57" fmla="*/ 113407 h 2523948"/>
                  <a:gd name="connsiteX58" fmla="*/ 1613780 w 3807027"/>
                  <a:gd name="connsiteY58" fmla="*/ 113407 h 2523948"/>
                  <a:gd name="connsiteX59" fmla="*/ 1603227 w 3807027"/>
                  <a:gd name="connsiteY59" fmla="*/ 113407 h 2523948"/>
                  <a:gd name="connsiteX60" fmla="*/ 1591681 w 3807027"/>
                  <a:gd name="connsiteY60" fmla="*/ 113407 h 2523948"/>
                  <a:gd name="connsiteX61" fmla="*/ 1549043 w 3807027"/>
                  <a:gd name="connsiteY61" fmla="*/ 113407 h 2523948"/>
                  <a:gd name="connsiteX62" fmla="*/ 1528477 w 3807027"/>
                  <a:gd name="connsiteY62" fmla="*/ 113407 h 2523948"/>
                  <a:gd name="connsiteX63" fmla="*/ 1526945 w 3807027"/>
                  <a:gd name="connsiteY63" fmla="*/ 113407 h 2523948"/>
                  <a:gd name="connsiteX64" fmla="*/ 1506378 w 3807027"/>
                  <a:gd name="connsiteY64" fmla="*/ 113407 h 2523948"/>
                  <a:gd name="connsiteX65" fmla="*/ 1493120 w 3807027"/>
                  <a:gd name="connsiteY65" fmla="*/ 113407 h 2523948"/>
                  <a:gd name="connsiteX66" fmla="*/ 1471021 w 3807027"/>
                  <a:gd name="connsiteY66" fmla="*/ 113407 h 2523948"/>
                  <a:gd name="connsiteX67" fmla="*/ 1426165 w 3807027"/>
                  <a:gd name="connsiteY67" fmla="*/ 113407 h 2523948"/>
                  <a:gd name="connsiteX68" fmla="*/ 1423280 w 3807027"/>
                  <a:gd name="connsiteY68" fmla="*/ 113407 h 2523948"/>
                  <a:gd name="connsiteX69" fmla="*/ 1404067 w 3807027"/>
                  <a:gd name="connsiteY69" fmla="*/ 113407 h 2523948"/>
                  <a:gd name="connsiteX70" fmla="*/ 1401181 w 3807027"/>
                  <a:gd name="connsiteY70" fmla="*/ 113407 h 2523948"/>
                  <a:gd name="connsiteX71" fmla="*/ 1337977 w 3807027"/>
                  <a:gd name="connsiteY71" fmla="*/ 113407 h 2523948"/>
                  <a:gd name="connsiteX72" fmla="*/ 1315878 w 3807027"/>
                  <a:gd name="connsiteY72" fmla="*/ 113407 h 2523948"/>
                  <a:gd name="connsiteX73" fmla="*/ 1305298 w 3807027"/>
                  <a:gd name="connsiteY73" fmla="*/ 113407 h 2523948"/>
                  <a:gd name="connsiteX74" fmla="*/ 1283200 w 3807027"/>
                  <a:gd name="connsiteY74" fmla="*/ 113407 h 2523948"/>
                  <a:gd name="connsiteX75" fmla="*/ 1235665 w 3807027"/>
                  <a:gd name="connsiteY75" fmla="*/ 113407 h 2523948"/>
                  <a:gd name="connsiteX76" fmla="*/ 1213567 w 3807027"/>
                  <a:gd name="connsiteY76" fmla="*/ 113407 h 2523948"/>
                  <a:gd name="connsiteX77" fmla="*/ 1164330 w 3807027"/>
                  <a:gd name="connsiteY77" fmla="*/ 113407 h 2523948"/>
                  <a:gd name="connsiteX78" fmla="*/ 1142232 w 3807027"/>
                  <a:gd name="connsiteY78" fmla="*/ 113407 h 2523948"/>
                  <a:gd name="connsiteX79" fmla="*/ 1114798 w 3807027"/>
                  <a:gd name="connsiteY79" fmla="*/ 113407 h 2523948"/>
                  <a:gd name="connsiteX80" fmla="*/ 1092700 w 3807027"/>
                  <a:gd name="connsiteY80" fmla="*/ 113407 h 2523948"/>
                  <a:gd name="connsiteX81" fmla="*/ 1001715 w 3807027"/>
                  <a:gd name="connsiteY81" fmla="*/ 113407 h 2523948"/>
                  <a:gd name="connsiteX82" fmla="*/ 979616 w 3807027"/>
                  <a:gd name="connsiteY82" fmla="*/ 113407 h 2523948"/>
                  <a:gd name="connsiteX83" fmla="*/ 973830 w 3807027"/>
                  <a:gd name="connsiteY83" fmla="*/ 113407 h 2523948"/>
                  <a:gd name="connsiteX84" fmla="*/ 951732 w 3807027"/>
                  <a:gd name="connsiteY84" fmla="*/ 113407 h 2523948"/>
                  <a:gd name="connsiteX85" fmla="*/ 815904 w 3807027"/>
                  <a:gd name="connsiteY85" fmla="*/ 113407 h 2523948"/>
                  <a:gd name="connsiteX86" fmla="*/ 811215 w 3807027"/>
                  <a:gd name="connsiteY86" fmla="*/ 113407 h 2523948"/>
                  <a:gd name="connsiteX87" fmla="*/ 809108 w 3807027"/>
                  <a:gd name="connsiteY87" fmla="*/ 113407 h 2523948"/>
                  <a:gd name="connsiteX88" fmla="*/ 807047 w 3807027"/>
                  <a:gd name="connsiteY88" fmla="*/ 113407 h 2523948"/>
                  <a:gd name="connsiteX89" fmla="*/ 793805 w 3807027"/>
                  <a:gd name="connsiteY89" fmla="*/ 113407 h 2523948"/>
                  <a:gd name="connsiteX90" fmla="*/ 792615 w 3807027"/>
                  <a:gd name="connsiteY90" fmla="*/ 113407 h 2523948"/>
                  <a:gd name="connsiteX91" fmla="*/ 789116 w 3807027"/>
                  <a:gd name="connsiteY91" fmla="*/ 113407 h 2523948"/>
                  <a:gd name="connsiteX92" fmla="*/ 766232 w 3807027"/>
                  <a:gd name="connsiteY92" fmla="*/ 113407 h 2523948"/>
                  <a:gd name="connsiteX93" fmla="*/ 650841 w 3807027"/>
                  <a:gd name="connsiteY93" fmla="*/ 113407 h 2523948"/>
                  <a:gd name="connsiteX94" fmla="*/ 625404 w 3807027"/>
                  <a:gd name="connsiteY94" fmla="*/ 113407 h 2523948"/>
                  <a:gd name="connsiteX95" fmla="*/ 618608 w 3807027"/>
                  <a:gd name="connsiteY95" fmla="*/ 113407 h 2523948"/>
                  <a:gd name="connsiteX96" fmla="*/ 616547 w 3807027"/>
                  <a:gd name="connsiteY96" fmla="*/ 113407 h 2523948"/>
                  <a:gd name="connsiteX97" fmla="*/ 603305 w 3807027"/>
                  <a:gd name="connsiteY97" fmla="*/ 113407 h 2523948"/>
                  <a:gd name="connsiteX98" fmla="*/ 602115 w 3807027"/>
                  <a:gd name="connsiteY98" fmla="*/ 113407 h 2523948"/>
                  <a:gd name="connsiteX99" fmla="*/ 575732 w 3807027"/>
                  <a:gd name="connsiteY99" fmla="*/ 113407 h 2523948"/>
                  <a:gd name="connsiteX100" fmla="*/ 551397 w 3807027"/>
                  <a:gd name="connsiteY100" fmla="*/ 113407 h 2523948"/>
                  <a:gd name="connsiteX101" fmla="*/ 530213 w 3807027"/>
                  <a:gd name="connsiteY101" fmla="*/ 113407 h 2523948"/>
                  <a:gd name="connsiteX102" fmla="*/ 460341 w 3807027"/>
                  <a:gd name="connsiteY102" fmla="*/ 113407 h 2523948"/>
                  <a:gd name="connsiteX103" fmla="*/ 417161 w 3807027"/>
                  <a:gd name="connsiteY103" fmla="*/ 113407 h 2523948"/>
                  <a:gd name="connsiteX104" fmla="*/ 360897 w 3807027"/>
                  <a:gd name="connsiteY104" fmla="*/ 113407 h 2523948"/>
                  <a:gd name="connsiteX105" fmla="*/ 242916 w 3807027"/>
                  <a:gd name="connsiteY105" fmla="*/ 113407 h 2523948"/>
                  <a:gd name="connsiteX106" fmla="*/ 226661 w 3807027"/>
                  <a:gd name="connsiteY106" fmla="*/ 113407 h 2523948"/>
                  <a:gd name="connsiteX107" fmla="*/ 52416 w 3807027"/>
                  <a:gd name="connsiteY107" fmla="*/ 113407 h 2523948"/>
                  <a:gd name="connsiteX108" fmla="*/ 23442 w 3807027"/>
                  <a:gd name="connsiteY108" fmla="*/ 113407 h 2523948"/>
                  <a:gd name="connsiteX109" fmla="*/ 0 w 3807027"/>
                  <a:gd name="connsiteY109" fmla="*/ 113407 h 2523948"/>
                  <a:gd name="connsiteX110" fmla="*/ 4332 w 3807027"/>
                  <a:gd name="connsiteY110" fmla="*/ 104570 h 2523948"/>
                  <a:gd name="connsiteX111" fmla="*/ 32165 w 3807027"/>
                  <a:gd name="connsiteY111" fmla="*/ 47799 h 2523948"/>
                  <a:gd name="connsiteX112" fmla="*/ 65656 w 3807027"/>
                  <a:gd name="connsiteY112" fmla="*/ 0 h 2523948"/>
                  <a:gd name="connsiteX113" fmla="*/ 141576 w 3807027"/>
                  <a:gd name="connsiteY113" fmla="*/ 0 h 2523948"/>
                  <a:gd name="connsiteX114" fmla="*/ 643973 w 3807027"/>
                  <a:gd name="connsiteY114" fmla="*/ 0 h 2523948"/>
                  <a:gd name="connsiteX115" fmla="*/ 645281 w 3807027"/>
                  <a:gd name="connsiteY115" fmla="*/ 0 h 2523948"/>
                  <a:gd name="connsiteX116" fmla="*/ 659830 w 3807027"/>
                  <a:gd name="connsiteY116" fmla="*/ 0 h 2523948"/>
                  <a:gd name="connsiteX117" fmla="*/ 662095 w 3807027"/>
                  <a:gd name="connsiteY117" fmla="*/ 0 h 2523948"/>
                  <a:gd name="connsiteX118" fmla="*/ 669562 w 3807027"/>
                  <a:gd name="connsiteY118" fmla="*/ 0 h 2523948"/>
                  <a:gd name="connsiteX119" fmla="*/ 849438 w 3807027"/>
                  <a:gd name="connsiteY119" fmla="*/ 0 h 2523948"/>
                  <a:gd name="connsiteX120" fmla="*/ 873719 w 3807027"/>
                  <a:gd name="connsiteY120" fmla="*/ 0 h 2523948"/>
                  <a:gd name="connsiteX121" fmla="*/ 1028111 w 3807027"/>
                  <a:gd name="connsiteY121" fmla="*/ 0 h 2523948"/>
                  <a:gd name="connsiteX122" fmla="*/ 1052391 w 3807027"/>
                  <a:gd name="connsiteY122" fmla="*/ 0 h 2523948"/>
                  <a:gd name="connsiteX123" fmla="*/ 1182998 w 3807027"/>
                  <a:gd name="connsiteY123" fmla="*/ 0 h 2523948"/>
                  <a:gd name="connsiteX124" fmla="*/ 1207278 w 3807027"/>
                  <a:gd name="connsiteY124" fmla="*/ 0 h 2523948"/>
                  <a:gd name="connsiteX125" fmla="*/ 1315799 w 3807027"/>
                  <a:gd name="connsiteY125" fmla="*/ 0 h 2523948"/>
                  <a:gd name="connsiteX126" fmla="*/ 1340079 w 3807027"/>
                  <a:gd name="connsiteY126" fmla="*/ 0 h 2523948"/>
                  <a:gd name="connsiteX127" fmla="*/ 1428212 w 3807027"/>
                  <a:gd name="connsiteY127" fmla="*/ 0 h 2523948"/>
                  <a:gd name="connsiteX128" fmla="*/ 1452493 w 3807027"/>
                  <a:gd name="connsiteY128" fmla="*/ 0 h 2523948"/>
                  <a:gd name="connsiteX129" fmla="*/ 1521937 w 3807027"/>
                  <a:gd name="connsiteY129" fmla="*/ 0 h 2523948"/>
                  <a:gd name="connsiteX130" fmla="*/ 1546218 w 3807027"/>
                  <a:gd name="connsiteY130" fmla="*/ 0 h 2523948"/>
                  <a:gd name="connsiteX131" fmla="*/ 1598673 w 3807027"/>
                  <a:gd name="connsiteY131" fmla="*/ 0 h 2523948"/>
                  <a:gd name="connsiteX132" fmla="*/ 1622954 w 3807027"/>
                  <a:gd name="connsiteY132" fmla="*/ 0 h 2523948"/>
                  <a:gd name="connsiteX133" fmla="*/ 1660119 w 3807027"/>
                  <a:gd name="connsiteY133" fmla="*/ 0 h 2523948"/>
                  <a:gd name="connsiteX134" fmla="*/ 1684399 w 3807027"/>
                  <a:gd name="connsiteY134" fmla="*/ 0 h 2523948"/>
                  <a:gd name="connsiteX135" fmla="*/ 1743933 w 3807027"/>
                  <a:gd name="connsiteY135" fmla="*/ 0 h 2523948"/>
                  <a:gd name="connsiteX136" fmla="*/ 1768214 w 3807027"/>
                  <a:gd name="connsiteY136" fmla="*/ 0 h 2523948"/>
                  <a:gd name="connsiteX137" fmla="*/ 1786973 w 3807027"/>
                  <a:gd name="connsiteY137" fmla="*/ 0 h 2523948"/>
                  <a:gd name="connsiteX138" fmla="*/ 1805095 w 3807027"/>
                  <a:gd name="connsiteY138" fmla="*/ 0 h 2523948"/>
                  <a:gd name="connsiteX139" fmla="*/ 1811254 w 3807027"/>
                  <a:gd name="connsiteY139" fmla="*/ 0 h 2523948"/>
                  <a:gd name="connsiteX140" fmla="*/ 1812562 w 3807027"/>
                  <a:gd name="connsiteY140" fmla="*/ 0 h 2523948"/>
                  <a:gd name="connsiteX141" fmla="*/ 1827110 w 3807027"/>
                  <a:gd name="connsiteY141" fmla="*/ 0 h 2523948"/>
                  <a:gd name="connsiteX142" fmla="*/ 1829376 w 3807027"/>
                  <a:gd name="connsiteY142" fmla="*/ 0 h 2523948"/>
                  <a:gd name="connsiteX143" fmla="*/ 2016719 w 3807027"/>
                  <a:gd name="connsiteY143" fmla="*/ 0 h 2523948"/>
                  <a:gd name="connsiteX144" fmla="*/ 2972376 w 3807027"/>
                  <a:gd name="connsiteY144" fmla="*/ 0 h 2523948"/>
                  <a:gd name="connsiteX145" fmla="*/ 3196055 w 3807027"/>
                  <a:gd name="connsiteY145" fmla="*/ 128477 h 2523948"/>
                  <a:gd name="connsiteX146" fmla="*/ 3775962 w 3807027"/>
                  <a:gd name="connsiteY146" fmla="*/ 1133497 h 2523948"/>
                  <a:gd name="connsiteX147" fmla="*/ 3775962 w 3807027"/>
                  <a:gd name="connsiteY147" fmla="*/ 1390451 h 2523948"/>
                  <a:gd name="connsiteX148" fmla="*/ 3196055 w 3807027"/>
                  <a:gd name="connsiteY148" fmla="*/ 2395471 h 2523948"/>
                  <a:gd name="connsiteX149" fmla="*/ 2972376 w 3807027"/>
                  <a:gd name="connsiteY149" fmla="*/ 2523948 h 2523948"/>
                  <a:gd name="connsiteX150" fmla="*/ 1829376 w 3807027"/>
                  <a:gd name="connsiteY150" fmla="*/ 2523948 h 2523948"/>
                  <a:gd name="connsiteX151" fmla="*/ 1812562 w 3807027"/>
                  <a:gd name="connsiteY151" fmla="*/ 2523948 h 2523948"/>
                  <a:gd name="connsiteX152" fmla="*/ 1805095 w 3807027"/>
                  <a:gd name="connsiteY152" fmla="*/ 2523948 h 2523948"/>
                  <a:gd name="connsiteX153" fmla="*/ 669562 w 3807027"/>
                  <a:gd name="connsiteY153" fmla="*/ 2523948 h 2523948"/>
                  <a:gd name="connsiteX154" fmla="*/ 662095 w 3807027"/>
                  <a:gd name="connsiteY154" fmla="*/ 2523948 h 2523948"/>
                  <a:gd name="connsiteX155" fmla="*/ 645281 w 3807027"/>
                  <a:gd name="connsiteY155" fmla="*/ 2523948 h 2523948"/>
                  <a:gd name="connsiteX156" fmla="*/ 65656 w 3807027"/>
                  <a:gd name="connsiteY156" fmla="*/ 2523948 h 2523948"/>
                  <a:gd name="connsiteX157" fmla="*/ 32165 w 3807027"/>
                  <a:gd name="connsiteY157" fmla="*/ 2476150 h 2523948"/>
                  <a:gd name="connsiteX158" fmla="*/ 0 w 3807027"/>
                  <a:gd name="connsiteY158" fmla="*/ 2410541 h 252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</a:cxnLst>
                <a:rect l="l" t="t" r="r" b="b"/>
                <a:pathLst>
                  <a:path w="3807027" h="2523948">
                    <a:moveTo>
                      <a:pt x="0" y="2410541"/>
                    </a:moveTo>
                    <a:lnTo>
                      <a:pt x="603305" y="2410541"/>
                    </a:lnTo>
                    <a:lnTo>
                      <a:pt x="618608" y="2410541"/>
                    </a:lnTo>
                    <a:lnTo>
                      <a:pt x="625404" y="2410541"/>
                    </a:lnTo>
                    <a:lnTo>
                      <a:pt x="793805" y="2410541"/>
                    </a:lnTo>
                    <a:lnTo>
                      <a:pt x="809108" y="2410541"/>
                    </a:lnTo>
                    <a:lnTo>
                      <a:pt x="815904" y="2410541"/>
                    </a:lnTo>
                    <a:lnTo>
                      <a:pt x="1658893" y="2410541"/>
                    </a:lnTo>
                    <a:lnTo>
                      <a:pt x="1665689" y="2410541"/>
                    </a:lnTo>
                    <a:lnTo>
                      <a:pt x="1680992" y="2410541"/>
                    </a:lnTo>
                    <a:lnTo>
                      <a:pt x="1849393" y="2410541"/>
                    </a:lnTo>
                    <a:lnTo>
                      <a:pt x="1856189" y="2410541"/>
                    </a:lnTo>
                    <a:lnTo>
                      <a:pt x="1871492" y="2410541"/>
                    </a:lnTo>
                    <a:lnTo>
                      <a:pt x="2721276" y="2410541"/>
                    </a:lnTo>
                    <a:lnTo>
                      <a:pt x="2911776" y="2410541"/>
                    </a:lnTo>
                    <a:cubicBezTo>
                      <a:pt x="2987175" y="2410541"/>
                      <a:pt x="3077654" y="2357733"/>
                      <a:pt x="3115354" y="2293610"/>
                    </a:cubicBezTo>
                    <a:cubicBezTo>
                      <a:pt x="3115354" y="2293610"/>
                      <a:pt x="3115354" y="2293610"/>
                      <a:pt x="3643148" y="1378906"/>
                    </a:cubicBezTo>
                    <a:cubicBezTo>
                      <a:pt x="3680847" y="1314782"/>
                      <a:pt x="3680847" y="1209166"/>
                      <a:pt x="3643148" y="1145043"/>
                    </a:cubicBezTo>
                    <a:cubicBezTo>
                      <a:pt x="3643148" y="1145043"/>
                      <a:pt x="3643148" y="1145043"/>
                      <a:pt x="3115354" y="230339"/>
                    </a:cubicBezTo>
                    <a:cubicBezTo>
                      <a:pt x="3077654" y="166215"/>
                      <a:pt x="2987175" y="113407"/>
                      <a:pt x="2911776" y="113407"/>
                    </a:cubicBezTo>
                    <a:cubicBezTo>
                      <a:pt x="2911776" y="113407"/>
                      <a:pt x="2911776" y="113407"/>
                      <a:pt x="2803054" y="113407"/>
                    </a:cubicBezTo>
                    <a:lnTo>
                      <a:pt x="2721276" y="113407"/>
                    </a:lnTo>
                    <a:lnTo>
                      <a:pt x="2719577" y="113407"/>
                    </a:lnTo>
                    <a:lnTo>
                      <a:pt x="2707686" y="113407"/>
                    </a:lnTo>
                    <a:lnTo>
                      <a:pt x="2699428" y="113407"/>
                    </a:lnTo>
                    <a:lnTo>
                      <a:pt x="2675409" y="113407"/>
                    </a:lnTo>
                    <a:lnTo>
                      <a:pt x="2612554" y="113407"/>
                    </a:lnTo>
                    <a:lnTo>
                      <a:pt x="2544839" y="113407"/>
                    </a:lnTo>
                    <a:lnTo>
                      <a:pt x="2508928" y="113407"/>
                    </a:lnTo>
                    <a:lnTo>
                      <a:pt x="2445248" y="113407"/>
                    </a:lnTo>
                    <a:lnTo>
                      <a:pt x="2354339" y="113407"/>
                    </a:lnTo>
                    <a:lnTo>
                      <a:pt x="2329094" y="113407"/>
                    </a:lnTo>
                    <a:lnTo>
                      <a:pt x="2254748" y="113407"/>
                    </a:lnTo>
                    <a:lnTo>
                      <a:pt x="2195102" y="113407"/>
                    </a:lnTo>
                    <a:lnTo>
                      <a:pt x="2138594" y="113407"/>
                    </a:lnTo>
                    <a:lnTo>
                      <a:pt x="2041999" y="113407"/>
                    </a:lnTo>
                    <a:lnTo>
                      <a:pt x="2004602" y="113407"/>
                    </a:lnTo>
                    <a:lnTo>
                      <a:pt x="1871492" y="113407"/>
                    </a:lnTo>
                    <a:lnTo>
                      <a:pt x="1869429" y="113407"/>
                    </a:lnTo>
                    <a:lnTo>
                      <a:pt x="1856189" y="113407"/>
                    </a:lnTo>
                    <a:lnTo>
                      <a:pt x="1854998" y="113407"/>
                    </a:lnTo>
                    <a:lnTo>
                      <a:pt x="1851499" y="113407"/>
                    </a:lnTo>
                    <a:lnTo>
                      <a:pt x="1849393" y="113407"/>
                    </a:lnTo>
                    <a:cubicBezTo>
                      <a:pt x="1849393" y="113407"/>
                      <a:pt x="1849393" y="113407"/>
                      <a:pt x="1832899" y="113407"/>
                    </a:cubicBezTo>
                    <a:lnTo>
                      <a:pt x="1815826" y="113407"/>
                    </a:lnTo>
                    <a:lnTo>
                      <a:pt x="1793727" y="113407"/>
                    </a:lnTo>
                    <a:lnTo>
                      <a:pt x="1739543" y="113407"/>
                    </a:lnTo>
                    <a:lnTo>
                      <a:pt x="1717445" y="113407"/>
                    </a:lnTo>
                    <a:lnTo>
                      <a:pt x="1683620" y="113407"/>
                    </a:lnTo>
                    <a:lnTo>
                      <a:pt x="1680992" y="113407"/>
                    </a:lnTo>
                    <a:lnTo>
                      <a:pt x="1678929" y="113407"/>
                    </a:lnTo>
                    <a:lnTo>
                      <a:pt x="1665689" y="113407"/>
                    </a:lnTo>
                    <a:lnTo>
                      <a:pt x="1664498" y="113407"/>
                    </a:lnTo>
                    <a:lnTo>
                      <a:pt x="1661521" y="113407"/>
                    </a:lnTo>
                    <a:lnTo>
                      <a:pt x="1658893" y="113407"/>
                    </a:lnTo>
                    <a:lnTo>
                      <a:pt x="1656831" y="113407"/>
                    </a:lnTo>
                    <a:lnTo>
                      <a:pt x="1642399" y="113407"/>
                    </a:lnTo>
                    <a:lnTo>
                      <a:pt x="1625326" y="113407"/>
                    </a:lnTo>
                    <a:lnTo>
                      <a:pt x="1613780" y="113407"/>
                    </a:lnTo>
                    <a:lnTo>
                      <a:pt x="1603227" y="113407"/>
                    </a:lnTo>
                    <a:lnTo>
                      <a:pt x="1591681" y="113407"/>
                    </a:lnTo>
                    <a:lnTo>
                      <a:pt x="1549043" y="113407"/>
                    </a:lnTo>
                    <a:lnTo>
                      <a:pt x="1528477" y="113407"/>
                    </a:lnTo>
                    <a:lnTo>
                      <a:pt x="1526945" y="113407"/>
                    </a:lnTo>
                    <a:lnTo>
                      <a:pt x="1506378" y="113407"/>
                    </a:lnTo>
                    <a:lnTo>
                      <a:pt x="1493120" y="113407"/>
                    </a:lnTo>
                    <a:lnTo>
                      <a:pt x="1471021" y="113407"/>
                    </a:lnTo>
                    <a:lnTo>
                      <a:pt x="1426165" y="113407"/>
                    </a:lnTo>
                    <a:lnTo>
                      <a:pt x="1423280" y="113407"/>
                    </a:lnTo>
                    <a:lnTo>
                      <a:pt x="1404067" y="113407"/>
                    </a:lnTo>
                    <a:lnTo>
                      <a:pt x="1401181" y="113407"/>
                    </a:lnTo>
                    <a:lnTo>
                      <a:pt x="1337977" y="113407"/>
                    </a:lnTo>
                    <a:lnTo>
                      <a:pt x="1315878" y="113407"/>
                    </a:lnTo>
                    <a:lnTo>
                      <a:pt x="1305298" y="113407"/>
                    </a:lnTo>
                    <a:lnTo>
                      <a:pt x="1283200" y="113407"/>
                    </a:lnTo>
                    <a:lnTo>
                      <a:pt x="1235665" y="113407"/>
                    </a:lnTo>
                    <a:lnTo>
                      <a:pt x="1213567" y="113407"/>
                    </a:lnTo>
                    <a:lnTo>
                      <a:pt x="1164330" y="113407"/>
                    </a:lnTo>
                    <a:lnTo>
                      <a:pt x="1142232" y="113407"/>
                    </a:lnTo>
                    <a:lnTo>
                      <a:pt x="1114798" y="113407"/>
                    </a:lnTo>
                    <a:lnTo>
                      <a:pt x="1092700" y="113407"/>
                    </a:lnTo>
                    <a:lnTo>
                      <a:pt x="1001715" y="113407"/>
                    </a:lnTo>
                    <a:lnTo>
                      <a:pt x="979616" y="113407"/>
                    </a:lnTo>
                    <a:lnTo>
                      <a:pt x="973830" y="113407"/>
                    </a:lnTo>
                    <a:lnTo>
                      <a:pt x="951732" y="113407"/>
                    </a:lnTo>
                    <a:lnTo>
                      <a:pt x="815904" y="113407"/>
                    </a:lnTo>
                    <a:lnTo>
                      <a:pt x="811215" y="113407"/>
                    </a:lnTo>
                    <a:lnTo>
                      <a:pt x="809108" y="113407"/>
                    </a:lnTo>
                    <a:lnTo>
                      <a:pt x="807047" y="113407"/>
                    </a:lnTo>
                    <a:lnTo>
                      <a:pt x="793805" y="113407"/>
                    </a:lnTo>
                    <a:lnTo>
                      <a:pt x="792615" y="113407"/>
                    </a:lnTo>
                    <a:lnTo>
                      <a:pt x="789116" y="113407"/>
                    </a:lnTo>
                    <a:lnTo>
                      <a:pt x="766232" y="113407"/>
                    </a:lnTo>
                    <a:cubicBezTo>
                      <a:pt x="742844" y="113407"/>
                      <a:pt x="706700" y="113407"/>
                      <a:pt x="650841" y="113407"/>
                    </a:cubicBezTo>
                    <a:lnTo>
                      <a:pt x="625404" y="113407"/>
                    </a:lnTo>
                    <a:lnTo>
                      <a:pt x="618608" y="113407"/>
                    </a:lnTo>
                    <a:lnTo>
                      <a:pt x="616547" y="113407"/>
                    </a:lnTo>
                    <a:lnTo>
                      <a:pt x="603305" y="113407"/>
                    </a:lnTo>
                    <a:lnTo>
                      <a:pt x="602115" y="113407"/>
                    </a:lnTo>
                    <a:lnTo>
                      <a:pt x="575732" y="113407"/>
                    </a:lnTo>
                    <a:lnTo>
                      <a:pt x="551397" y="113407"/>
                    </a:lnTo>
                    <a:lnTo>
                      <a:pt x="530213" y="113407"/>
                    </a:lnTo>
                    <a:lnTo>
                      <a:pt x="460341" y="113407"/>
                    </a:lnTo>
                    <a:lnTo>
                      <a:pt x="417161" y="113407"/>
                    </a:lnTo>
                    <a:lnTo>
                      <a:pt x="360897" y="113407"/>
                    </a:lnTo>
                    <a:lnTo>
                      <a:pt x="242916" y="113407"/>
                    </a:lnTo>
                    <a:lnTo>
                      <a:pt x="226661" y="113407"/>
                    </a:lnTo>
                    <a:lnTo>
                      <a:pt x="52416" y="113407"/>
                    </a:lnTo>
                    <a:lnTo>
                      <a:pt x="23442" y="113407"/>
                    </a:lnTo>
                    <a:lnTo>
                      <a:pt x="0" y="113407"/>
                    </a:lnTo>
                    <a:lnTo>
                      <a:pt x="4332" y="104570"/>
                    </a:lnTo>
                    <a:cubicBezTo>
                      <a:pt x="32165" y="47799"/>
                      <a:pt x="32165" y="47799"/>
                      <a:pt x="32165" y="47799"/>
                    </a:cubicBezTo>
                    <a:lnTo>
                      <a:pt x="65656" y="0"/>
                    </a:lnTo>
                    <a:lnTo>
                      <a:pt x="141576" y="0"/>
                    </a:lnTo>
                    <a:cubicBezTo>
                      <a:pt x="492130" y="0"/>
                      <a:pt x="606597" y="0"/>
                      <a:pt x="643973" y="0"/>
                    </a:cubicBezTo>
                    <a:lnTo>
                      <a:pt x="645281" y="0"/>
                    </a:lnTo>
                    <a:lnTo>
                      <a:pt x="659830" y="0"/>
                    </a:lnTo>
                    <a:lnTo>
                      <a:pt x="662095" y="0"/>
                    </a:lnTo>
                    <a:lnTo>
                      <a:pt x="669562" y="0"/>
                    </a:lnTo>
                    <a:lnTo>
                      <a:pt x="849438" y="0"/>
                    </a:lnTo>
                    <a:lnTo>
                      <a:pt x="873719" y="0"/>
                    </a:lnTo>
                    <a:lnTo>
                      <a:pt x="1028111" y="0"/>
                    </a:lnTo>
                    <a:lnTo>
                      <a:pt x="1052391" y="0"/>
                    </a:lnTo>
                    <a:lnTo>
                      <a:pt x="1182998" y="0"/>
                    </a:lnTo>
                    <a:lnTo>
                      <a:pt x="1207278" y="0"/>
                    </a:lnTo>
                    <a:lnTo>
                      <a:pt x="1315799" y="0"/>
                    </a:lnTo>
                    <a:lnTo>
                      <a:pt x="1340079" y="0"/>
                    </a:lnTo>
                    <a:lnTo>
                      <a:pt x="1428212" y="0"/>
                    </a:lnTo>
                    <a:lnTo>
                      <a:pt x="1452493" y="0"/>
                    </a:lnTo>
                    <a:lnTo>
                      <a:pt x="1521937" y="0"/>
                    </a:lnTo>
                    <a:lnTo>
                      <a:pt x="1546218" y="0"/>
                    </a:lnTo>
                    <a:lnTo>
                      <a:pt x="1598673" y="0"/>
                    </a:lnTo>
                    <a:lnTo>
                      <a:pt x="1622954" y="0"/>
                    </a:lnTo>
                    <a:lnTo>
                      <a:pt x="1660119" y="0"/>
                    </a:lnTo>
                    <a:lnTo>
                      <a:pt x="1684399" y="0"/>
                    </a:lnTo>
                    <a:lnTo>
                      <a:pt x="1743933" y="0"/>
                    </a:lnTo>
                    <a:lnTo>
                      <a:pt x="1768214" y="0"/>
                    </a:lnTo>
                    <a:lnTo>
                      <a:pt x="1786973" y="0"/>
                    </a:lnTo>
                    <a:cubicBezTo>
                      <a:pt x="1805095" y="0"/>
                      <a:pt x="1805095" y="0"/>
                      <a:pt x="1805095" y="0"/>
                    </a:cubicBezTo>
                    <a:lnTo>
                      <a:pt x="1811254" y="0"/>
                    </a:lnTo>
                    <a:lnTo>
                      <a:pt x="1812562" y="0"/>
                    </a:lnTo>
                    <a:lnTo>
                      <a:pt x="1827110" y="0"/>
                    </a:lnTo>
                    <a:lnTo>
                      <a:pt x="1829376" y="0"/>
                    </a:lnTo>
                    <a:lnTo>
                      <a:pt x="2016719" y="0"/>
                    </a:lnTo>
                    <a:cubicBezTo>
                      <a:pt x="2972376" y="0"/>
                      <a:pt x="2972376" y="0"/>
                      <a:pt x="2972376" y="0"/>
                    </a:cubicBezTo>
                    <a:cubicBezTo>
                      <a:pt x="3055220" y="0"/>
                      <a:pt x="3154632" y="58022"/>
                      <a:pt x="3196055" y="128477"/>
                    </a:cubicBezTo>
                    <a:cubicBezTo>
                      <a:pt x="3775962" y="1133497"/>
                      <a:pt x="3775962" y="1133497"/>
                      <a:pt x="3775962" y="1133497"/>
                    </a:cubicBezTo>
                    <a:cubicBezTo>
                      <a:pt x="3817383" y="1203952"/>
                      <a:pt x="3817383" y="1319996"/>
                      <a:pt x="3775962" y="1390451"/>
                    </a:cubicBezTo>
                    <a:cubicBezTo>
                      <a:pt x="3196055" y="2395471"/>
                      <a:pt x="3196055" y="2395471"/>
                      <a:pt x="3196055" y="2395471"/>
                    </a:cubicBezTo>
                    <a:cubicBezTo>
                      <a:pt x="3154632" y="2465926"/>
                      <a:pt x="3055220" y="2523948"/>
                      <a:pt x="2972376" y="2523948"/>
                    </a:cubicBezTo>
                    <a:lnTo>
                      <a:pt x="1829376" y="2523948"/>
                    </a:lnTo>
                    <a:lnTo>
                      <a:pt x="1812562" y="2523948"/>
                    </a:lnTo>
                    <a:lnTo>
                      <a:pt x="1805095" y="2523948"/>
                    </a:lnTo>
                    <a:lnTo>
                      <a:pt x="669562" y="2523948"/>
                    </a:lnTo>
                    <a:lnTo>
                      <a:pt x="662095" y="2523948"/>
                    </a:lnTo>
                    <a:lnTo>
                      <a:pt x="645281" y="2523948"/>
                    </a:lnTo>
                    <a:lnTo>
                      <a:pt x="65656" y="2523948"/>
                    </a:lnTo>
                    <a:lnTo>
                      <a:pt x="32165" y="2476150"/>
                    </a:lnTo>
                    <a:lnTo>
                      <a:pt x="0" y="2410541"/>
                    </a:lnTo>
                    <a:close/>
                  </a:path>
                </a:pathLst>
              </a:custGeom>
              <a:solidFill>
                <a:srgbClr val="BD0000"/>
              </a:solidFill>
              <a:ln w="25400"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2" name="波形 51">
              <a:extLst>
                <a:ext uri="{FF2B5EF4-FFF2-40B4-BE49-F238E27FC236}">
                  <a16:creationId xmlns:a16="http://schemas.microsoft.com/office/drawing/2014/main" id="{50965489-6A03-4899-89E5-E226B92333C7}"/>
                </a:ext>
              </a:extLst>
            </p:cNvPr>
            <p:cNvSpPr/>
            <p:nvPr/>
          </p:nvSpPr>
          <p:spPr>
            <a:xfrm>
              <a:off x="1072200" y="2399821"/>
              <a:ext cx="2410541" cy="789409"/>
            </a:xfrm>
            <a:prstGeom prst="wav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3899BE6-AE30-4155-820C-86D0BEB73431}"/>
                </a:ext>
              </a:extLst>
            </p:cNvPr>
            <p:cNvSpPr txBox="1"/>
            <p:nvPr/>
          </p:nvSpPr>
          <p:spPr>
            <a:xfrm>
              <a:off x="1358771" y="2609859"/>
              <a:ext cx="18637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BB782BD-FE53-467E-A6BA-31FBC2136A4A}"/>
                </a:ext>
              </a:extLst>
            </p:cNvPr>
            <p:cNvSpPr txBox="1"/>
            <p:nvPr/>
          </p:nvSpPr>
          <p:spPr>
            <a:xfrm>
              <a:off x="1292454" y="3468494"/>
              <a:ext cx="1996354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17194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itds1-3">
            <a:extLst>
              <a:ext uri="{FF2B5EF4-FFF2-40B4-BE49-F238E27FC236}">
                <a16:creationId xmlns:a16="http://schemas.microsoft.com/office/drawing/2014/main" id="{F6E35C74-DA89-4781-AF7F-C4076E1F8E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36886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下一步工作打算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AF1EDC-229D-41A9-A596-EEDC0391FF0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BCE0645-47B6-4298-91D1-3E2EB5B519E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708CDD8-E379-418D-AED0-49CAD2C91009}"/>
              </a:ext>
            </a:extLst>
          </p:cNvPr>
          <p:cNvSpPr/>
          <p:nvPr/>
        </p:nvSpPr>
        <p:spPr>
          <a:xfrm>
            <a:off x="3" y="3516085"/>
            <a:ext cx="12194117" cy="87199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3124" tIns="61563" rIns="123124" bIns="61563"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2F6AABD6-A661-46AE-B4D4-083483DEC3DE}"/>
              </a:ext>
            </a:extLst>
          </p:cNvPr>
          <p:cNvSpPr/>
          <p:nvPr/>
        </p:nvSpPr>
        <p:spPr>
          <a:xfrm>
            <a:off x="377951" y="3009141"/>
            <a:ext cx="1277259" cy="1101085"/>
          </a:xfrm>
          <a:prstGeom prst="hexagon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id="{5F819AA1-E8FA-4E71-96D6-3206DEAA38E2}"/>
              </a:ext>
            </a:extLst>
          </p:cNvPr>
          <p:cNvSpPr/>
          <p:nvPr/>
        </p:nvSpPr>
        <p:spPr>
          <a:xfrm>
            <a:off x="2047095" y="3135084"/>
            <a:ext cx="951259" cy="820051"/>
          </a:xfrm>
          <a:prstGeom prst="hexagon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4654C004-65E3-4B37-9ECC-8B8F792666A4}"/>
              </a:ext>
            </a:extLst>
          </p:cNvPr>
          <p:cNvSpPr/>
          <p:nvPr/>
        </p:nvSpPr>
        <p:spPr>
          <a:xfrm>
            <a:off x="3432055" y="3009141"/>
            <a:ext cx="1277259" cy="1101085"/>
          </a:xfrm>
          <a:prstGeom prst="hexagon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id="{630D8255-A076-4485-A939-2652BE9BBA3F}"/>
              </a:ext>
            </a:extLst>
          </p:cNvPr>
          <p:cNvSpPr/>
          <p:nvPr/>
        </p:nvSpPr>
        <p:spPr>
          <a:xfrm>
            <a:off x="5101199" y="3149656"/>
            <a:ext cx="951259" cy="820051"/>
          </a:xfrm>
          <a:prstGeom prst="hexagon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69B57DF0-CF96-4842-B4E8-882E55C507FB}"/>
              </a:ext>
            </a:extLst>
          </p:cNvPr>
          <p:cNvSpPr/>
          <p:nvPr/>
        </p:nvSpPr>
        <p:spPr>
          <a:xfrm>
            <a:off x="6444341" y="2994569"/>
            <a:ext cx="1277259" cy="1101085"/>
          </a:xfrm>
          <a:prstGeom prst="hexagon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id="{3F4C5C4F-DAE5-4283-95DC-AB1644402CF4}"/>
              </a:ext>
            </a:extLst>
          </p:cNvPr>
          <p:cNvSpPr/>
          <p:nvPr/>
        </p:nvSpPr>
        <p:spPr>
          <a:xfrm>
            <a:off x="8207828" y="3135084"/>
            <a:ext cx="951259" cy="820051"/>
          </a:xfrm>
          <a:prstGeom prst="hexagon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id="{369601A3-C38B-47F9-9154-AD598EB285F5}"/>
              </a:ext>
            </a:extLst>
          </p:cNvPr>
          <p:cNvSpPr/>
          <p:nvPr/>
        </p:nvSpPr>
        <p:spPr>
          <a:xfrm>
            <a:off x="9645315" y="2701904"/>
            <a:ext cx="1922572" cy="1657391"/>
          </a:xfrm>
          <a:prstGeom prst="hexagon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A16F38C-8C74-480C-8005-5810E602CEAD}"/>
              </a:ext>
            </a:extLst>
          </p:cNvPr>
          <p:cNvSpPr txBox="1"/>
          <p:nvPr/>
        </p:nvSpPr>
        <p:spPr>
          <a:xfrm>
            <a:off x="643721" y="3283499"/>
            <a:ext cx="681597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9170">
              <a:defRPr/>
            </a:pPr>
            <a:r>
              <a:rPr lang="en-US" altLang="zh-CN" sz="2400" b="1" kern="0" dirty="0">
                <a:solidFill>
                  <a:sysClr val="window" lastClr="FFFFFF"/>
                </a:solidFill>
                <a:latin typeface="+mn-ea"/>
              </a:rPr>
              <a:t>6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+mn-ea"/>
              </a:rPr>
              <a:t>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5A2AB4-F022-40A8-BA8F-BFFBFED92FE6}"/>
              </a:ext>
            </a:extLst>
          </p:cNvPr>
          <p:cNvSpPr txBox="1"/>
          <p:nvPr/>
        </p:nvSpPr>
        <p:spPr>
          <a:xfrm>
            <a:off x="2155484" y="3298071"/>
            <a:ext cx="681597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9170">
              <a:defRPr/>
            </a:pPr>
            <a:r>
              <a:rPr lang="en-US" altLang="zh-CN" sz="2400" b="1" kern="0" dirty="0">
                <a:solidFill>
                  <a:sysClr val="window" lastClr="FFFFFF"/>
                </a:solidFill>
                <a:latin typeface="+mn-ea"/>
              </a:rPr>
              <a:t>7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+mn-ea"/>
              </a:rPr>
              <a:t>月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2E787CD-E716-43FD-B18D-4E8F951DAF61}"/>
              </a:ext>
            </a:extLst>
          </p:cNvPr>
          <p:cNvSpPr txBox="1"/>
          <p:nvPr/>
        </p:nvSpPr>
        <p:spPr>
          <a:xfrm>
            <a:off x="3697825" y="3312643"/>
            <a:ext cx="681597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9170">
              <a:defRPr/>
            </a:pPr>
            <a:r>
              <a:rPr lang="en-US" altLang="zh-CN" sz="2400" b="1" kern="0" dirty="0">
                <a:solidFill>
                  <a:sysClr val="window" lastClr="FFFFFF"/>
                </a:solidFill>
                <a:latin typeface="+mn-ea"/>
              </a:rPr>
              <a:t>8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+mn-ea"/>
              </a:rPr>
              <a:t>月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767A06B-7742-4EE9-9802-5F08E76EF298}"/>
              </a:ext>
            </a:extLst>
          </p:cNvPr>
          <p:cNvSpPr txBox="1"/>
          <p:nvPr/>
        </p:nvSpPr>
        <p:spPr>
          <a:xfrm>
            <a:off x="5224792" y="3283499"/>
            <a:ext cx="681597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9170">
              <a:defRPr/>
            </a:pPr>
            <a:r>
              <a:rPr lang="en-US" altLang="zh-CN" sz="2400" b="1" kern="0" dirty="0">
                <a:solidFill>
                  <a:sysClr val="window" lastClr="FFFFFF"/>
                </a:solidFill>
                <a:latin typeface="+mn-ea"/>
              </a:rPr>
              <a:t>9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+mn-ea"/>
              </a:rPr>
              <a:t>月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E4B8E49-F9EF-47AD-A066-1117CA5C7EDA}"/>
              </a:ext>
            </a:extLst>
          </p:cNvPr>
          <p:cNvSpPr txBox="1"/>
          <p:nvPr/>
        </p:nvSpPr>
        <p:spPr>
          <a:xfrm>
            <a:off x="6591211" y="3283499"/>
            <a:ext cx="870751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9170">
              <a:defRPr/>
            </a:pPr>
            <a:r>
              <a:rPr lang="en-US" altLang="zh-CN" sz="2400" b="1" kern="0" dirty="0">
                <a:solidFill>
                  <a:sysClr val="window" lastClr="FFFFFF"/>
                </a:solidFill>
                <a:latin typeface="+mn-ea"/>
              </a:rPr>
              <a:t>10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+mn-ea"/>
              </a:rPr>
              <a:t>月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172C010-7816-48A2-8F64-015FFDBAA017}"/>
              </a:ext>
            </a:extLst>
          </p:cNvPr>
          <p:cNvSpPr txBox="1"/>
          <p:nvPr/>
        </p:nvSpPr>
        <p:spPr>
          <a:xfrm>
            <a:off x="8207829" y="3283499"/>
            <a:ext cx="870751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9170">
              <a:defRPr/>
            </a:pPr>
            <a:r>
              <a:rPr lang="en-US" altLang="zh-CN" sz="2400" b="1" kern="0" dirty="0">
                <a:solidFill>
                  <a:sysClr val="window" lastClr="FFFFFF"/>
                </a:solidFill>
                <a:latin typeface="+mn-ea"/>
              </a:rPr>
              <a:t>11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+mn-ea"/>
              </a:rPr>
              <a:t>月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83B44A0-39FB-4ED0-A068-88DAC9DB7672}"/>
              </a:ext>
            </a:extLst>
          </p:cNvPr>
          <p:cNvGrpSpPr/>
          <p:nvPr/>
        </p:nvGrpSpPr>
        <p:grpSpPr>
          <a:xfrm>
            <a:off x="1070975" y="1671016"/>
            <a:ext cx="2525399" cy="1086488"/>
            <a:chOff x="6969629" y="1504835"/>
            <a:chExt cx="2525399" cy="1086488"/>
          </a:xfrm>
        </p:grpSpPr>
        <p:sp>
          <p:nvSpPr>
            <p:cNvPr id="24" name="PA-102242">
              <a:extLst>
                <a:ext uri="{FF2B5EF4-FFF2-40B4-BE49-F238E27FC236}">
                  <a16:creationId xmlns:a16="http://schemas.microsoft.com/office/drawing/2014/main" id="{6AF92F8F-0517-4460-9FBA-8F4C4C5D84C0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969630" y="1504835"/>
              <a:ext cx="11913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73B4ABD-5210-4761-9282-13BDF5CA9AB0}"/>
                </a:ext>
              </a:extLst>
            </p:cNvPr>
            <p:cNvSpPr txBox="1"/>
            <p:nvPr/>
          </p:nvSpPr>
          <p:spPr>
            <a:xfrm>
              <a:off x="6969629" y="1852659"/>
              <a:ext cx="252539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1C4F4126-C948-487C-9EAE-F735EF1CB7D1}"/>
              </a:ext>
            </a:extLst>
          </p:cNvPr>
          <p:cNvCxnSpPr/>
          <p:nvPr/>
        </p:nvCxnSpPr>
        <p:spPr>
          <a:xfrm flipV="1">
            <a:off x="1016580" y="1393041"/>
            <a:ext cx="0" cy="158247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A474BDD3-3393-49AF-AB2C-79BD68AB0564}"/>
              </a:ext>
            </a:extLst>
          </p:cNvPr>
          <p:cNvCxnSpPr/>
          <p:nvPr/>
        </p:nvCxnSpPr>
        <p:spPr>
          <a:xfrm flipV="1">
            <a:off x="3712920" y="1393041"/>
            <a:ext cx="0" cy="158247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A993DC7D-8180-427A-B4A5-ED1781760BC1}"/>
              </a:ext>
            </a:extLst>
          </p:cNvPr>
          <p:cNvCxnSpPr/>
          <p:nvPr/>
        </p:nvCxnSpPr>
        <p:spPr>
          <a:xfrm flipV="1">
            <a:off x="6717377" y="1393041"/>
            <a:ext cx="0" cy="158247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70B7695-C0F1-4AA7-80F9-A5212CD96678}"/>
              </a:ext>
            </a:extLst>
          </p:cNvPr>
          <p:cNvGrpSpPr/>
          <p:nvPr/>
        </p:nvGrpSpPr>
        <p:grpSpPr>
          <a:xfrm>
            <a:off x="3838499" y="1671016"/>
            <a:ext cx="2525399" cy="1086488"/>
            <a:chOff x="6969629" y="1504835"/>
            <a:chExt cx="2525399" cy="1086488"/>
          </a:xfrm>
        </p:grpSpPr>
        <p:sp>
          <p:nvSpPr>
            <p:cNvPr id="38" name="PA-102242">
              <a:extLst>
                <a:ext uri="{FF2B5EF4-FFF2-40B4-BE49-F238E27FC236}">
                  <a16:creationId xmlns:a16="http://schemas.microsoft.com/office/drawing/2014/main" id="{CFD69675-6DBA-40B4-A47E-2D07FFD8277C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969630" y="1504835"/>
              <a:ext cx="11913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78DDB80-F1DD-42D2-AAB5-0EB5D8DBF0EC}"/>
                </a:ext>
              </a:extLst>
            </p:cNvPr>
            <p:cNvSpPr txBox="1"/>
            <p:nvPr/>
          </p:nvSpPr>
          <p:spPr>
            <a:xfrm>
              <a:off x="6969629" y="1852659"/>
              <a:ext cx="252539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3837198-6210-4AE5-90A8-1FB6A62E3639}"/>
              </a:ext>
            </a:extLst>
          </p:cNvPr>
          <p:cNvGrpSpPr/>
          <p:nvPr/>
        </p:nvGrpSpPr>
        <p:grpSpPr>
          <a:xfrm>
            <a:off x="6828102" y="1671016"/>
            <a:ext cx="2525399" cy="1086488"/>
            <a:chOff x="6969629" y="1504835"/>
            <a:chExt cx="2525399" cy="1086488"/>
          </a:xfrm>
        </p:grpSpPr>
        <p:sp>
          <p:nvSpPr>
            <p:cNvPr id="41" name="PA-102242">
              <a:extLst>
                <a:ext uri="{FF2B5EF4-FFF2-40B4-BE49-F238E27FC236}">
                  <a16:creationId xmlns:a16="http://schemas.microsoft.com/office/drawing/2014/main" id="{2CBFF66A-C732-49D0-B830-5B5BD6C590A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969630" y="1504835"/>
              <a:ext cx="11913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7A68093-1D1C-4A94-92A4-1665680052DF}"/>
                </a:ext>
              </a:extLst>
            </p:cNvPr>
            <p:cNvSpPr txBox="1"/>
            <p:nvPr/>
          </p:nvSpPr>
          <p:spPr>
            <a:xfrm>
              <a:off x="6969629" y="1852659"/>
              <a:ext cx="252539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0240613-C590-4C01-92C5-37035CD5EA7D}"/>
              </a:ext>
            </a:extLst>
          </p:cNvPr>
          <p:cNvGrpSpPr/>
          <p:nvPr/>
        </p:nvGrpSpPr>
        <p:grpSpPr>
          <a:xfrm>
            <a:off x="2233300" y="3969707"/>
            <a:ext cx="2625773" cy="1604587"/>
            <a:chOff x="2233300" y="3868107"/>
            <a:chExt cx="2625773" cy="1604587"/>
          </a:xfrm>
        </p:grpSpPr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A3BB48F2-1487-402A-B548-01ECDA724A6B}"/>
                </a:ext>
              </a:extLst>
            </p:cNvPr>
            <p:cNvCxnSpPr>
              <a:cxnSpLocks/>
            </p:cNvCxnSpPr>
            <p:nvPr/>
          </p:nvCxnSpPr>
          <p:spPr>
            <a:xfrm>
              <a:off x="2233300" y="3868107"/>
              <a:ext cx="0" cy="142198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C7925D7-115B-4204-9362-07EC17ECEE8B}"/>
                </a:ext>
              </a:extLst>
            </p:cNvPr>
            <p:cNvGrpSpPr/>
            <p:nvPr/>
          </p:nvGrpSpPr>
          <p:grpSpPr>
            <a:xfrm>
              <a:off x="2333674" y="4386206"/>
              <a:ext cx="2525399" cy="1086488"/>
              <a:chOff x="6969629" y="1504835"/>
              <a:chExt cx="2525399" cy="1086488"/>
            </a:xfrm>
          </p:grpSpPr>
          <p:sp>
            <p:nvSpPr>
              <p:cNvPr id="45" name="PA-102242">
                <a:extLst>
                  <a:ext uri="{FF2B5EF4-FFF2-40B4-BE49-F238E27FC236}">
                    <a16:creationId xmlns:a16="http://schemas.microsoft.com/office/drawing/2014/main" id="{901AD466-484D-40E1-A03E-3D8AAF9AAB4A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969630" y="1504835"/>
                <a:ext cx="119135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A73FE11D-4114-4E3B-866F-60AB621B9796}"/>
                  </a:ext>
                </a:extLst>
              </p:cNvPr>
              <p:cNvSpPr txBox="1"/>
              <p:nvPr/>
            </p:nvSpPr>
            <p:spPr>
              <a:xfrm>
                <a:off x="6969629" y="1852659"/>
                <a:ext cx="2525399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F02AFD7-0552-460E-BE13-2AA54695CA80}"/>
              </a:ext>
            </a:extLst>
          </p:cNvPr>
          <p:cNvGrpSpPr/>
          <p:nvPr/>
        </p:nvGrpSpPr>
        <p:grpSpPr>
          <a:xfrm>
            <a:off x="5292838" y="3969707"/>
            <a:ext cx="2625773" cy="1604587"/>
            <a:chOff x="2233300" y="3868107"/>
            <a:chExt cx="2625773" cy="1604587"/>
          </a:xfrm>
        </p:grpSpPr>
        <p:cxnSp>
          <p:nvCxnSpPr>
            <p:cNvPr id="49" name="直接箭头连接符 48">
              <a:extLst>
                <a:ext uri="{FF2B5EF4-FFF2-40B4-BE49-F238E27FC236}">
                  <a16:creationId xmlns:a16="http://schemas.microsoft.com/office/drawing/2014/main" id="{BC21EEFD-CE62-493E-9F4F-D4CDEDB804C5}"/>
                </a:ext>
              </a:extLst>
            </p:cNvPr>
            <p:cNvCxnSpPr>
              <a:cxnSpLocks/>
            </p:cNvCxnSpPr>
            <p:nvPr/>
          </p:nvCxnSpPr>
          <p:spPr>
            <a:xfrm>
              <a:off x="2233300" y="3868107"/>
              <a:ext cx="0" cy="142198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BBE4E986-662F-4D27-A794-19E9B50F5D5C}"/>
                </a:ext>
              </a:extLst>
            </p:cNvPr>
            <p:cNvGrpSpPr/>
            <p:nvPr/>
          </p:nvGrpSpPr>
          <p:grpSpPr>
            <a:xfrm>
              <a:off x="2333674" y="4386206"/>
              <a:ext cx="2525399" cy="1086488"/>
              <a:chOff x="6969629" y="1504835"/>
              <a:chExt cx="2525399" cy="1086488"/>
            </a:xfrm>
          </p:grpSpPr>
          <p:sp>
            <p:nvSpPr>
              <p:cNvPr id="51" name="PA-102242">
                <a:extLst>
                  <a:ext uri="{FF2B5EF4-FFF2-40B4-BE49-F238E27FC236}">
                    <a16:creationId xmlns:a16="http://schemas.microsoft.com/office/drawing/2014/main" id="{A06A6349-F45C-4FDF-B3BA-5DCF5AB4BFAD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969630" y="1504835"/>
                <a:ext cx="119135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4C898E3B-3EF8-4206-A08F-7DADC691F92B}"/>
                  </a:ext>
                </a:extLst>
              </p:cNvPr>
              <p:cNvSpPr txBox="1"/>
              <p:nvPr/>
            </p:nvSpPr>
            <p:spPr>
              <a:xfrm>
                <a:off x="6969629" y="1852659"/>
                <a:ext cx="2525399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0D376E0-1420-426D-9A3F-3376AD66E799}"/>
              </a:ext>
            </a:extLst>
          </p:cNvPr>
          <p:cNvGrpSpPr/>
          <p:nvPr/>
        </p:nvGrpSpPr>
        <p:grpSpPr>
          <a:xfrm>
            <a:off x="8405356" y="3969707"/>
            <a:ext cx="2625773" cy="1604587"/>
            <a:chOff x="2233300" y="3868107"/>
            <a:chExt cx="2625773" cy="1604587"/>
          </a:xfrm>
        </p:grpSpPr>
        <p:cxnSp>
          <p:nvCxnSpPr>
            <p:cNvPr id="54" name="直接箭头连接符 53">
              <a:extLst>
                <a:ext uri="{FF2B5EF4-FFF2-40B4-BE49-F238E27FC236}">
                  <a16:creationId xmlns:a16="http://schemas.microsoft.com/office/drawing/2014/main" id="{77F0DE89-C54C-4D63-9709-ABF5987B2FE1}"/>
                </a:ext>
              </a:extLst>
            </p:cNvPr>
            <p:cNvCxnSpPr>
              <a:cxnSpLocks/>
            </p:cNvCxnSpPr>
            <p:nvPr/>
          </p:nvCxnSpPr>
          <p:spPr>
            <a:xfrm>
              <a:off x="2233300" y="3868107"/>
              <a:ext cx="0" cy="142198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2EF235CC-3970-4255-849C-6CE80FCF26C9}"/>
                </a:ext>
              </a:extLst>
            </p:cNvPr>
            <p:cNvGrpSpPr/>
            <p:nvPr/>
          </p:nvGrpSpPr>
          <p:grpSpPr>
            <a:xfrm>
              <a:off x="2333674" y="4386206"/>
              <a:ext cx="2525399" cy="1086488"/>
              <a:chOff x="6969629" y="1504835"/>
              <a:chExt cx="2525399" cy="1086488"/>
            </a:xfrm>
          </p:grpSpPr>
          <p:sp>
            <p:nvSpPr>
              <p:cNvPr id="56" name="PA-102242">
                <a:extLst>
                  <a:ext uri="{FF2B5EF4-FFF2-40B4-BE49-F238E27FC236}">
                    <a16:creationId xmlns:a16="http://schemas.microsoft.com/office/drawing/2014/main" id="{90C487E6-9EFB-4752-B8D5-CD791B884D7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969630" y="1504835"/>
                <a:ext cx="119135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7573E4B6-C3FD-446A-847F-17D582EB8344}"/>
                  </a:ext>
                </a:extLst>
              </p:cNvPr>
              <p:cNvSpPr txBox="1"/>
              <p:nvPr/>
            </p:nvSpPr>
            <p:spPr>
              <a:xfrm>
                <a:off x="6969629" y="1852659"/>
                <a:ext cx="2525399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sp>
        <p:nvSpPr>
          <p:cNvPr id="58" name="golfer-in-green_8325">
            <a:extLst>
              <a:ext uri="{FF2B5EF4-FFF2-40B4-BE49-F238E27FC236}">
                <a16:creationId xmlns:a16="http://schemas.microsoft.com/office/drawing/2014/main" id="{99929A91-5F83-4492-A66D-297F5AB8E344}"/>
              </a:ext>
            </a:extLst>
          </p:cNvPr>
          <p:cNvSpPr/>
          <p:nvPr/>
        </p:nvSpPr>
        <p:spPr>
          <a:xfrm>
            <a:off x="9990513" y="2965044"/>
            <a:ext cx="1302389" cy="1394251"/>
          </a:xfrm>
          <a:custGeom>
            <a:avLst/>
            <a:gdLst>
              <a:gd name="T0" fmla="*/ 444 w 653"/>
              <a:gd name="T1" fmla="*/ 446 h 700"/>
              <a:gd name="T2" fmla="*/ 444 w 653"/>
              <a:gd name="T3" fmla="*/ 151 h 700"/>
              <a:gd name="T4" fmla="*/ 511 w 653"/>
              <a:gd name="T5" fmla="*/ 133 h 700"/>
              <a:gd name="T6" fmla="*/ 591 w 653"/>
              <a:gd name="T7" fmla="*/ 151 h 700"/>
              <a:gd name="T8" fmla="*/ 591 w 653"/>
              <a:gd name="T9" fmla="*/ 40 h 700"/>
              <a:gd name="T10" fmla="*/ 508 w 653"/>
              <a:gd name="T11" fmla="*/ 21 h 700"/>
              <a:gd name="T12" fmla="*/ 426 w 653"/>
              <a:gd name="T13" fmla="*/ 40 h 700"/>
              <a:gd name="T14" fmla="*/ 426 w 653"/>
              <a:gd name="T15" fmla="*/ 71 h 700"/>
              <a:gd name="T16" fmla="*/ 426 w 653"/>
              <a:gd name="T17" fmla="*/ 151 h 700"/>
              <a:gd name="T18" fmla="*/ 426 w 653"/>
              <a:gd name="T19" fmla="*/ 186 h 700"/>
              <a:gd name="T20" fmla="*/ 415 w 653"/>
              <a:gd name="T21" fmla="*/ 191 h 700"/>
              <a:gd name="T22" fmla="*/ 415 w 653"/>
              <a:gd name="T23" fmla="*/ 191 h 700"/>
              <a:gd name="T24" fmla="*/ 413 w 653"/>
              <a:gd name="T25" fmla="*/ 192 h 700"/>
              <a:gd name="T26" fmla="*/ 394 w 653"/>
              <a:gd name="T27" fmla="*/ 205 h 700"/>
              <a:gd name="T28" fmla="*/ 394 w 653"/>
              <a:gd name="T29" fmla="*/ 199 h 700"/>
              <a:gd name="T30" fmla="*/ 343 w 653"/>
              <a:gd name="T31" fmla="*/ 159 h 700"/>
              <a:gd name="T32" fmla="*/ 322 w 653"/>
              <a:gd name="T33" fmla="*/ 159 h 700"/>
              <a:gd name="T34" fmla="*/ 304 w 653"/>
              <a:gd name="T35" fmla="*/ 187 h 700"/>
              <a:gd name="T36" fmla="*/ 287 w 653"/>
              <a:gd name="T37" fmla="*/ 159 h 700"/>
              <a:gd name="T38" fmla="*/ 267 w 653"/>
              <a:gd name="T39" fmla="*/ 159 h 700"/>
              <a:gd name="T40" fmla="*/ 215 w 653"/>
              <a:gd name="T41" fmla="*/ 199 h 700"/>
              <a:gd name="T42" fmla="*/ 215 w 653"/>
              <a:gd name="T43" fmla="*/ 292 h 700"/>
              <a:gd name="T44" fmla="*/ 215 w 653"/>
              <a:gd name="T45" fmla="*/ 292 h 700"/>
              <a:gd name="T46" fmla="*/ 215 w 653"/>
              <a:gd name="T47" fmla="*/ 293 h 700"/>
              <a:gd name="T48" fmla="*/ 231 w 653"/>
              <a:gd name="T49" fmla="*/ 309 h 700"/>
              <a:gd name="T50" fmla="*/ 247 w 653"/>
              <a:gd name="T51" fmla="*/ 293 h 700"/>
              <a:gd name="T52" fmla="*/ 247 w 653"/>
              <a:gd name="T53" fmla="*/ 292 h 700"/>
              <a:gd name="T54" fmla="*/ 247 w 653"/>
              <a:gd name="T55" fmla="*/ 206 h 700"/>
              <a:gd name="T56" fmla="*/ 257 w 653"/>
              <a:gd name="T57" fmla="*/ 206 h 700"/>
              <a:gd name="T58" fmla="*/ 256 w 653"/>
              <a:gd name="T59" fmla="*/ 434 h 700"/>
              <a:gd name="T60" fmla="*/ 0 w 653"/>
              <a:gd name="T61" fmla="*/ 700 h 700"/>
              <a:gd name="T62" fmla="*/ 653 w 653"/>
              <a:gd name="T63" fmla="*/ 700 h 700"/>
              <a:gd name="T64" fmla="*/ 444 w 653"/>
              <a:gd name="T65" fmla="*/ 446 h 700"/>
              <a:gd name="T66" fmla="*/ 362 w 653"/>
              <a:gd name="T67" fmla="*/ 206 h 700"/>
              <a:gd name="T68" fmla="*/ 362 w 653"/>
              <a:gd name="T69" fmla="*/ 234 h 700"/>
              <a:gd name="T70" fmla="*/ 362 w 653"/>
              <a:gd name="T71" fmla="*/ 234 h 700"/>
              <a:gd name="T72" fmla="*/ 378 w 653"/>
              <a:gd name="T73" fmla="*/ 250 h 700"/>
              <a:gd name="T74" fmla="*/ 385 w 653"/>
              <a:gd name="T75" fmla="*/ 248 h 700"/>
              <a:gd name="T76" fmla="*/ 386 w 653"/>
              <a:gd name="T77" fmla="*/ 249 h 700"/>
              <a:gd name="T78" fmla="*/ 413 w 653"/>
              <a:gd name="T79" fmla="*/ 230 h 700"/>
              <a:gd name="T80" fmla="*/ 426 w 653"/>
              <a:gd name="T81" fmla="*/ 222 h 700"/>
              <a:gd name="T82" fmla="*/ 426 w 653"/>
              <a:gd name="T83" fmla="*/ 440 h 700"/>
              <a:gd name="T84" fmla="*/ 352 w 653"/>
              <a:gd name="T85" fmla="*/ 429 h 700"/>
              <a:gd name="T86" fmla="*/ 352 w 653"/>
              <a:gd name="T87" fmla="*/ 206 h 700"/>
              <a:gd name="T88" fmla="*/ 362 w 653"/>
              <a:gd name="T89" fmla="*/ 206 h 700"/>
              <a:gd name="T90" fmla="*/ 300 w 653"/>
              <a:gd name="T91" fmla="*/ 302 h 700"/>
              <a:gd name="T92" fmla="*/ 309 w 653"/>
              <a:gd name="T93" fmla="*/ 302 h 700"/>
              <a:gd name="T94" fmla="*/ 309 w 653"/>
              <a:gd name="T95" fmla="*/ 428 h 700"/>
              <a:gd name="T96" fmla="*/ 300 w 653"/>
              <a:gd name="T97" fmla="*/ 429 h 700"/>
              <a:gd name="T98" fmla="*/ 300 w 653"/>
              <a:gd name="T99" fmla="*/ 302 h 700"/>
              <a:gd name="T100" fmla="*/ 267 w 653"/>
              <a:gd name="T101" fmla="*/ 115 h 700"/>
              <a:gd name="T102" fmla="*/ 304 w 653"/>
              <a:gd name="T103" fmla="*/ 77 h 700"/>
              <a:gd name="T104" fmla="*/ 342 w 653"/>
              <a:gd name="T105" fmla="*/ 115 h 700"/>
              <a:gd name="T106" fmla="*/ 304 w 653"/>
              <a:gd name="T107" fmla="*/ 152 h 700"/>
              <a:gd name="T108" fmla="*/ 267 w 653"/>
              <a:gd name="T109" fmla="*/ 115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53" h="700">
                <a:moveTo>
                  <a:pt x="444" y="446"/>
                </a:moveTo>
                <a:lnTo>
                  <a:pt x="444" y="151"/>
                </a:lnTo>
                <a:cubicBezTo>
                  <a:pt x="461" y="150"/>
                  <a:pt x="486" y="146"/>
                  <a:pt x="511" y="133"/>
                </a:cubicBezTo>
                <a:cubicBezTo>
                  <a:pt x="553" y="111"/>
                  <a:pt x="591" y="151"/>
                  <a:pt x="591" y="151"/>
                </a:cubicBezTo>
                <a:lnTo>
                  <a:pt x="591" y="40"/>
                </a:lnTo>
                <a:cubicBezTo>
                  <a:pt x="591" y="40"/>
                  <a:pt x="538" y="0"/>
                  <a:pt x="508" y="21"/>
                </a:cubicBezTo>
                <a:cubicBezTo>
                  <a:pt x="479" y="43"/>
                  <a:pt x="426" y="40"/>
                  <a:pt x="426" y="40"/>
                </a:cubicBezTo>
                <a:lnTo>
                  <a:pt x="426" y="71"/>
                </a:lnTo>
                <a:lnTo>
                  <a:pt x="426" y="151"/>
                </a:lnTo>
                <a:lnTo>
                  <a:pt x="426" y="186"/>
                </a:lnTo>
                <a:cubicBezTo>
                  <a:pt x="422" y="186"/>
                  <a:pt x="418" y="188"/>
                  <a:pt x="415" y="191"/>
                </a:cubicBezTo>
                <a:lnTo>
                  <a:pt x="415" y="191"/>
                </a:lnTo>
                <a:lnTo>
                  <a:pt x="413" y="192"/>
                </a:lnTo>
                <a:lnTo>
                  <a:pt x="394" y="205"/>
                </a:lnTo>
                <a:lnTo>
                  <a:pt x="394" y="199"/>
                </a:lnTo>
                <a:cubicBezTo>
                  <a:pt x="391" y="158"/>
                  <a:pt x="343" y="159"/>
                  <a:pt x="343" y="159"/>
                </a:cubicBezTo>
                <a:lnTo>
                  <a:pt x="322" y="159"/>
                </a:lnTo>
                <a:lnTo>
                  <a:pt x="304" y="187"/>
                </a:lnTo>
                <a:lnTo>
                  <a:pt x="287" y="159"/>
                </a:lnTo>
                <a:lnTo>
                  <a:pt x="267" y="159"/>
                </a:lnTo>
                <a:cubicBezTo>
                  <a:pt x="213" y="160"/>
                  <a:pt x="215" y="199"/>
                  <a:pt x="215" y="199"/>
                </a:cubicBezTo>
                <a:lnTo>
                  <a:pt x="215" y="292"/>
                </a:lnTo>
                <a:lnTo>
                  <a:pt x="215" y="292"/>
                </a:lnTo>
                <a:lnTo>
                  <a:pt x="215" y="293"/>
                </a:lnTo>
                <a:cubicBezTo>
                  <a:pt x="215" y="302"/>
                  <a:pt x="222" y="309"/>
                  <a:pt x="231" y="309"/>
                </a:cubicBezTo>
                <a:cubicBezTo>
                  <a:pt x="239" y="309"/>
                  <a:pt x="247" y="302"/>
                  <a:pt x="247" y="293"/>
                </a:cubicBezTo>
                <a:lnTo>
                  <a:pt x="247" y="292"/>
                </a:lnTo>
                <a:lnTo>
                  <a:pt x="247" y="206"/>
                </a:lnTo>
                <a:lnTo>
                  <a:pt x="257" y="206"/>
                </a:lnTo>
                <a:lnTo>
                  <a:pt x="256" y="434"/>
                </a:lnTo>
                <a:cubicBezTo>
                  <a:pt x="110" y="461"/>
                  <a:pt x="0" y="569"/>
                  <a:pt x="0" y="700"/>
                </a:cubicBezTo>
                <a:lnTo>
                  <a:pt x="653" y="700"/>
                </a:lnTo>
                <a:cubicBezTo>
                  <a:pt x="653" y="584"/>
                  <a:pt x="566" y="485"/>
                  <a:pt x="444" y="446"/>
                </a:cubicBezTo>
                <a:close/>
                <a:moveTo>
                  <a:pt x="362" y="206"/>
                </a:moveTo>
                <a:lnTo>
                  <a:pt x="362" y="234"/>
                </a:lnTo>
                <a:lnTo>
                  <a:pt x="362" y="234"/>
                </a:lnTo>
                <a:cubicBezTo>
                  <a:pt x="362" y="243"/>
                  <a:pt x="370" y="250"/>
                  <a:pt x="378" y="250"/>
                </a:cubicBezTo>
                <a:cubicBezTo>
                  <a:pt x="381" y="250"/>
                  <a:pt x="383" y="250"/>
                  <a:pt x="385" y="248"/>
                </a:cubicBezTo>
                <a:lnTo>
                  <a:pt x="386" y="249"/>
                </a:lnTo>
                <a:lnTo>
                  <a:pt x="413" y="230"/>
                </a:lnTo>
                <a:lnTo>
                  <a:pt x="426" y="222"/>
                </a:lnTo>
                <a:lnTo>
                  <a:pt x="426" y="440"/>
                </a:lnTo>
                <a:cubicBezTo>
                  <a:pt x="402" y="434"/>
                  <a:pt x="378" y="430"/>
                  <a:pt x="352" y="429"/>
                </a:cubicBezTo>
                <a:lnTo>
                  <a:pt x="352" y="206"/>
                </a:lnTo>
                <a:lnTo>
                  <a:pt x="362" y="206"/>
                </a:lnTo>
                <a:close/>
                <a:moveTo>
                  <a:pt x="300" y="302"/>
                </a:moveTo>
                <a:lnTo>
                  <a:pt x="309" y="302"/>
                </a:lnTo>
                <a:lnTo>
                  <a:pt x="309" y="428"/>
                </a:lnTo>
                <a:cubicBezTo>
                  <a:pt x="306" y="428"/>
                  <a:pt x="303" y="428"/>
                  <a:pt x="300" y="429"/>
                </a:cubicBezTo>
                <a:lnTo>
                  <a:pt x="300" y="302"/>
                </a:lnTo>
                <a:close/>
                <a:moveTo>
                  <a:pt x="267" y="115"/>
                </a:moveTo>
                <a:cubicBezTo>
                  <a:pt x="267" y="94"/>
                  <a:pt x="284" y="77"/>
                  <a:pt x="304" y="77"/>
                </a:cubicBezTo>
                <a:cubicBezTo>
                  <a:pt x="325" y="77"/>
                  <a:pt x="342" y="94"/>
                  <a:pt x="342" y="115"/>
                </a:cubicBezTo>
                <a:cubicBezTo>
                  <a:pt x="342" y="136"/>
                  <a:pt x="325" y="152"/>
                  <a:pt x="304" y="152"/>
                </a:cubicBezTo>
                <a:cubicBezTo>
                  <a:pt x="284" y="152"/>
                  <a:pt x="267" y="136"/>
                  <a:pt x="267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9261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itds1-3">
            <a:extLst>
              <a:ext uri="{FF2B5EF4-FFF2-40B4-BE49-F238E27FC236}">
                <a16:creationId xmlns:a16="http://schemas.microsoft.com/office/drawing/2014/main" id="{F6E35C74-DA89-4781-AF7F-C4076E1F8E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36886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下一步工作打算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AF1EDC-229D-41A9-A596-EEDC0391FF0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BCE0645-47B6-4298-91D1-3E2EB5B519E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grpSp>
        <p:nvGrpSpPr>
          <p:cNvPr id="7" name="Group 3">
            <a:extLst>
              <a:ext uri="{FF2B5EF4-FFF2-40B4-BE49-F238E27FC236}">
                <a16:creationId xmlns:a16="http://schemas.microsoft.com/office/drawing/2014/main" id="{DD192A90-618B-4F42-8FBA-2DA9228FBA79}"/>
              </a:ext>
            </a:extLst>
          </p:cNvPr>
          <p:cNvGrpSpPr/>
          <p:nvPr/>
        </p:nvGrpSpPr>
        <p:grpSpPr>
          <a:xfrm>
            <a:off x="1051120" y="2525869"/>
            <a:ext cx="10089760" cy="2170056"/>
            <a:chOff x="1050566" y="2772576"/>
            <a:chExt cx="10090868" cy="2170176"/>
          </a:xfrm>
          <a:solidFill>
            <a:srgbClr val="C00000"/>
          </a:solidFill>
        </p:grpSpPr>
        <p:sp>
          <p:nvSpPr>
            <p:cNvPr id="9" name="Block Arc 49">
              <a:extLst>
                <a:ext uri="{FF2B5EF4-FFF2-40B4-BE49-F238E27FC236}">
                  <a16:creationId xmlns:a16="http://schemas.microsoft.com/office/drawing/2014/main" id="{5F623E63-B3B1-4E16-B055-2321CFB215E1}"/>
                </a:ext>
              </a:extLst>
            </p:cNvPr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Block Arc 50">
              <a:extLst>
                <a:ext uri="{FF2B5EF4-FFF2-40B4-BE49-F238E27FC236}">
                  <a16:creationId xmlns:a16="http://schemas.microsoft.com/office/drawing/2014/main" id="{E10A8A26-1BA2-4D30-B682-94A0012FD6E4}"/>
                </a:ext>
              </a:extLst>
            </p:cNvPr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" name="Block Arc 51">
              <a:extLst>
                <a:ext uri="{FF2B5EF4-FFF2-40B4-BE49-F238E27FC236}">
                  <a16:creationId xmlns:a16="http://schemas.microsoft.com/office/drawing/2014/main" id="{89F0A03D-BEF1-4302-82F2-3D7555101FBB}"/>
                </a:ext>
              </a:extLst>
            </p:cNvPr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Block Arc 52">
              <a:extLst>
                <a:ext uri="{FF2B5EF4-FFF2-40B4-BE49-F238E27FC236}">
                  <a16:creationId xmlns:a16="http://schemas.microsoft.com/office/drawing/2014/main" id="{A1BD7ED6-9771-4E5E-A532-CD5529399AC3}"/>
                </a:ext>
              </a:extLst>
            </p:cNvPr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Block Arc 53">
              <a:extLst>
                <a:ext uri="{FF2B5EF4-FFF2-40B4-BE49-F238E27FC236}">
                  <a16:creationId xmlns:a16="http://schemas.microsoft.com/office/drawing/2014/main" id="{835C2C16-6984-48D3-B8A2-23A76057232C}"/>
                </a:ext>
              </a:extLst>
            </p:cNvPr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7">
            <a:extLst>
              <a:ext uri="{FF2B5EF4-FFF2-40B4-BE49-F238E27FC236}">
                <a16:creationId xmlns:a16="http://schemas.microsoft.com/office/drawing/2014/main" id="{A6B7A90F-F955-48DA-8B02-9EDD99763DCB}"/>
              </a:ext>
            </a:extLst>
          </p:cNvPr>
          <p:cNvGrpSpPr/>
          <p:nvPr/>
        </p:nvGrpSpPr>
        <p:grpSpPr>
          <a:xfrm>
            <a:off x="7471007" y="2995366"/>
            <a:ext cx="1216932" cy="1216999"/>
            <a:chOff x="7471157" y="3242097"/>
            <a:chExt cx="1217066" cy="1217066"/>
          </a:xfrm>
        </p:grpSpPr>
        <p:sp>
          <p:nvSpPr>
            <p:cNvPr id="15" name="Oval 58">
              <a:extLst>
                <a:ext uri="{FF2B5EF4-FFF2-40B4-BE49-F238E27FC236}">
                  <a16:creationId xmlns:a16="http://schemas.microsoft.com/office/drawing/2014/main" id="{A8058C53-40B5-471C-95F2-6AF96A5FB807}"/>
                </a:ext>
              </a:extLst>
            </p:cNvPr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" name="Freeform 60">
              <a:extLst>
                <a:ext uri="{FF2B5EF4-FFF2-40B4-BE49-F238E27FC236}">
                  <a16:creationId xmlns:a16="http://schemas.microsoft.com/office/drawing/2014/main" id="{2603BB99-8DA1-4EF5-97AB-F2D862296D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170">
                <a:lnSpc>
                  <a:spcPct val="150000"/>
                </a:lnSpc>
                <a:defRPr/>
              </a:pPr>
              <a:endParaRPr lang="zh-CN" altLang="en-US" sz="93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8">
            <a:extLst>
              <a:ext uri="{FF2B5EF4-FFF2-40B4-BE49-F238E27FC236}">
                <a16:creationId xmlns:a16="http://schemas.microsoft.com/office/drawing/2014/main" id="{B4776D26-F266-417A-80C2-B2D850D054C3}"/>
              </a:ext>
            </a:extLst>
          </p:cNvPr>
          <p:cNvGrpSpPr/>
          <p:nvPr/>
        </p:nvGrpSpPr>
        <p:grpSpPr>
          <a:xfrm>
            <a:off x="9454481" y="2995366"/>
            <a:ext cx="1216932" cy="1216999"/>
            <a:chOff x="9454847" y="3242097"/>
            <a:chExt cx="1217066" cy="1217066"/>
          </a:xfrm>
        </p:grpSpPr>
        <p:sp>
          <p:nvSpPr>
            <p:cNvPr id="18" name="Oval 59">
              <a:extLst>
                <a:ext uri="{FF2B5EF4-FFF2-40B4-BE49-F238E27FC236}">
                  <a16:creationId xmlns:a16="http://schemas.microsoft.com/office/drawing/2014/main" id="{433B6BDF-7E3D-43F0-A30C-C6683A2F41DB}"/>
                </a:ext>
              </a:extLst>
            </p:cNvPr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9" name="Freeform 61">
              <a:extLst>
                <a:ext uri="{FF2B5EF4-FFF2-40B4-BE49-F238E27FC236}">
                  <a16:creationId xmlns:a16="http://schemas.microsoft.com/office/drawing/2014/main" id="{D5622DCC-3EA7-4578-995F-EE494AE24D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170">
                <a:lnSpc>
                  <a:spcPct val="150000"/>
                </a:lnSpc>
                <a:defRPr/>
              </a:pPr>
              <a:endParaRPr lang="zh-CN" altLang="en-US" sz="93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5">
            <a:extLst>
              <a:ext uri="{FF2B5EF4-FFF2-40B4-BE49-F238E27FC236}">
                <a16:creationId xmlns:a16="http://schemas.microsoft.com/office/drawing/2014/main" id="{2CA60250-BB8A-4BC7-9BBE-1373131C4BEE}"/>
              </a:ext>
            </a:extLst>
          </p:cNvPr>
          <p:cNvGrpSpPr/>
          <p:nvPr/>
        </p:nvGrpSpPr>
        <p:grpSpPr>
          <a:xfrm>
            <a:off x="3504063" y="2995366"/>
            <a:ext cx="1216932" cy="1216999"/>
            <a:chOff x="3503777" y="3242097"/>
            <a:chExt cx="1217066" cy="1217066"/>
          </a:xfrm>
        </p:grpSpPr>
        <p:sp>
          <p:nvSpPr>
            <p:cNvPr id="21" name="Oval 56">
              <a:extLst>
                <a:ext uri="{FF2B5EF4-FFF2-40B4-BE49-F238E27FC236}">
                  <a16:creationId xmlns:a16="http://schemas.microsoft.com/office/drawing/2014/main" id="{6C0D6657-0F98-4907-8B4E-970250A4BCD0}"/>
                </a:ext>
              </a:extLst>
            </p:cNvPr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2" name="Freeform 62">
              <a:extLst>
                <a:ext uri="{FF2B5EF4-FFF2-40B4-BE49-F238E27FC236}">
                  <a16:creationId xmlns:a16="http://schemas.microsoft.com/office/drawing/2014/main" id="{CBBE86AA-130D-4ED0-9646-B77226A62B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170">
                <a:lnSpc>
                  <a:spcPct val="150000"/>
                </a:lnSpc>
                <a:defRPr/>
              </a:pPr>
              <a:endParaRPr lang="zh-CN" altLang="en-US" sz="93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6">
            <a:extLst>
              <a:ext uri="{FF2B5EF4-FFF2-40B4-BE49-F238E27FC236}">
                <a16:creationId xmlns:a16="http://schemas.microsoft.com/office/drawing/2014/main" id="{F6721B69-D611-4B97-9872-83670AF44706}"/>
              </a:ext>
            </a:extLst>
          </p:cNvPr>
          <p:cNvGrpSpPr/>
          <p:nvPr/>
        </p:nvGrpSpPr>
        <p:grpSpPr>
          <a:xfrm>
            <a:off x="5487537" y="2995366"/>
            <a:ext cx="1216932" cy="1216999"/>
            <a:chOff x="5487467" y="3242097"/>
            <a:chExt cx="1217066" cy="1217066"/>
          </a:xfrm>
        </p:grpSpPr>
        <p:sp>
          <p:nvSpPr>
            <p:cNvPr id="24" name="Oval 57">
              <a:extLst>
                <a:ext uri="{FF2B5EF4-FFF2-40B4-BE49-F238E27FC236}">
                  <a16:creationId xmlns:a16="http://schemas.microsoft.com/office/drawing/2014/main" id="{2FF86CBE-F09C-4AA2-854E-3A2C3D15ED95}"/>
                </a:ext>
              </a:extLst>
            </p:cNvPr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5" name="Freeform 63">
              <a:extLst>
                <a:ext uri="{FF2B5EF4-FFF2-40B4-BE49-F238E27FC236}">
                  <a16:creationId xmlns:a16="http://schemas.microsoft.com/office/drawing/2014/main" id="{03F21640-466A-4063-B1C7-302F0786C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170">
                <a:lnSpc>
                  <a:spcPct val="150000"/>
                </a:lnSpc>
                <a:defRPr/>
              </a:pPr>
              <a:endParaRPr lang="zh-CN" altLang="en-US" sz="93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4">
            <a:extLst>
              <a:ext uri="{FF2B5EF4-FFF2-40B4-BE49-F238E27FC236}">
                <a16:creationId xmlns:a16="http://schemas.microsoft.com/office/drawing/2014/main" id="{928399B1-2B33-4FE6-87B1-FCD7FA3DE473}"/>
              </a:ext>
            </a:extLst>
          </p:cNvPr>
          <p:cNvGrpSpPr/>
          <p:nvPr/>
        </p:nvGrpSpPr>
        <p:grpSpPr>
          <a:xfrm>
            <a:off x="1520591" y="2995366"/>
            <a:ext cx="1216932" cy="1216999"/>
            <a:chOff x="1520087" y="3242097"/>
            <a:chExt cx="1217066" cy="1217066"/>
          </a:xfrm>
        </p:grpSpPr>
        <p:sp>
          <p:nvSpPr>
            <p:cNvPr id="27" name="Oval 55">
              <a:extLst>
                <a:ext uri="{FF2B5EF4-FFF2-40B4-BE49-F238E27FC236}">
                  <a16:creationId xmlns:a16="http://schemas.microsoft.com/office/drawing/2014/main" id="{54170898-96CD-415C-8F74-C9EC30839ADD}"/>
                </a:ext>
              </a:extLst>
            </p:cNvPr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8" name="Freeform 64">
              <a:extLst>
                <a:ext uri="{FF2B5EF4-FFF2-40B4-BE49-F238E27FC236}">
                  <a16:creationId xmlns:a16="http://schemas.microsoft.com/office/drawing/2014/main" id="{52AE9814-EE22-4B3F-A73C-9768F8142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170">
                <a:lnSpc>
                  <a:spcPct val="150000"/>
                </a:lnSpc>
                <a:defRPr/>
              </a:pPr>
              <a:endParaRPr lang="zh-CN" altLang="en-US" sz="93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68">
            <a:extLst>
              <a:ext uri="{FF2B5EF4-FFF2-40B4-BE49-F238E27FC236}">
                <a16:creationId xmlns:a16="http://schemas.microsoft.com/office/drawing/2014/main" id="{29D6B653-39B0-4CEB-9EA4-CA66C905BF58}"/>
              </a:ext>
            </a:extLst>
          </p:cNvPr>
          <p:cNvGrpSpPr/>
          <p:nvPr/>
        </p:nvGrpSpPr>
        <p:grpSpPr>
          <a:xfrm>
            <a:off x="2047972" y="4336401"/>
            <a:ext cx="149496" cy="525409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30" name="Oval 65">
              <a:extLst>
                <a:ext uri="{FF2B5EF4-FFF2-40B4-BE49-F238E27FC236}">
                  <a16:creationId xmlns:a16="http://schemas.microsoft.com/office/drawing/2014/main" id="{A2E05EA6-7119-4019-BA8A-7D3ABFD31331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1" name="Oval 66">
              <a:extLst>
                <a:ext uri="{FF2B5EF4-FFF2-40B4-BE49-F238E27FC236}">
                  <a16:creationId xmlns:a16="http://schemas.microsoft.com/office/drawing/2014/main" id="{46D04C01-4603-4760-8C31-8FC12A3842AB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2" name="Oval 67">
              <a:extLst>
                <a:ext uri="{FF2B5EF4-FFF2-40B4-BE49-F238E27FC236}">
                  <a16:creationId xmlns:a16="http://schemas.microsoft.com/office/drawing/2014/main" id="{BE42AEA1-2B18-48F8-8C67-E006FF3FE6B6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69">
            <a:extLst>
              <a:ext uri="{FF2B5EF4-FFF2-40B4-BE49-F238E27FC236}">
                <a16:creationId xmlns:a16="http://schemas.microsoft.com/office/drawing/2014/main" id="{F902168E-82F9-4C4A-847B-65787377092A}"/>
              </a:ext>
            </a:extLst>
          </p:cNvPr>
          <p:cNvGrpSpPr/>
          <p:nvPr/>
        </p:nvGrpSpPr>
        <p:grpSpPr>
          <a:xfrm>
            <a:off x="6021253" y="4336401"/>
            <a:ext cx="149496" cy="525409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34" name="Oval 70">
              <a:extLst>
                <a:ext uri="{FF2B5EF4-FFF2-40B4-BE49-F238E27FC236}">
                  <a16:creationId xmlns:a16="http://schemas.microsoft.com/office/drawing/2014/main" id="{B1D58CE9-A4B8-4CA3-9AD1-C32548BEE109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5" name="Oval 71">
              <a:extLst>
                <a:ext uri="{FF2B5EF4-FFF2-40B4-BE49-F238E27FC236}">
                  <a16:creationId xmlns:a16="http://schemas.microsoft.com/office/drawing/2014/main" id="{95F8C934-69BA-4194-80DE-04CF793E2ABC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" name="Oval 72">
              <a:extLst>
                <a:ext uri="{FF2B5EF4-FFF2-40B4-BE49-F238E27FC236}">
                  <a16:creationId xmlns:a16="http://schemas.microsoft.com/office/drawing/2014/main" id="{925DCA0A-4BE8-42A1-BCD2-E781034084BD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73">
            <a:extLst>
              <a:ext uri="{FF2B5EF4-FFF2-40B4-BE49-F238E27FC236}">
                <a16:creationId xmlns:a16="http://schemas.microsoft.com/office/drawing/2014/main" id="{18BEE0E8-09D9-4782-933D-2DE5F44F965B}"/>
              </a:ext>
            </a:extLst>
          </p:cNvPr>
          <p:cNvGrpSpPr/>
          <p:nvPr/>
        </p:nvGrpSpPr>
        <p:grpSpPr>
          <a:xfrm>
            <a:off x="9988196" y="4336401"/>
            <a:ext cx="149496" cy="525409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38" name="Oval 74">
              <a:extLst>
                <a:ext uri="{FF2B5EF4-FFF2-40B4-BE49-F238E27FC236}">
                  <a16:creationId xmlns:a16="http://schemas.microsoft.com/office/drawing/2014/main" id="{2782830A-4233-4B89-BF15-2B0BDB22743A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9" name="Oval 75">
              <a:extLst>
                <a:ext uri="{FF2B5EF4-FFF2-40B4-BE49-F238E27FC236}">
                  <a16:creationId xmlns:a16="http://schemas.microsoft.com/office/drawing/2014/main" id="{6C3863C3-7FE0-4737-80D5-8B7D7126153B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0" name="Oval 76">
              <a:extLst>
                <a:ext uri="{FF2B5EF4-FFF2-40B4-BE49-F238E27FC236}">
                  <a16:creationId xmlns:a16="http://schemas.microsoft.com/office/drawing/2014/main" id="{5B764F8E-C328-4CC8-BACB-ECF1D21E8D14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77">
            <a:extLst>
              <a:ext uri="{FF2B5EF4-FFF2-40B4-BE49-F238E27FC236}">
                <a16:creationId xmlns:a16="http://schemas.microsoft.com/office/drawing/2014/main" id="{F18F86FF-DC05-465E-A7E2-9E4AF718748F}"/>
              </a:ext>
            </a:extLst>
          </p:cNvPr>
          <p:cNvGrpSpPr/>
          <p:nvPr/>
        </p:nvGrpSpPr>
        <p:grpSpPr>
          <a:xfrm>
            <a:off x="4037779" y="2345922"/>
            <a:ext cx="149496" cy="525409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42" name="Oval 78">
              <a:extLst>
                <a:ext uri="{FF2B5EF4-FFF2-40B4-BE49-F238E27FC236}">
                  <a16:creationId xmlns:a16="http://schemas.microsoft.com/office/drawing/2014/main" id="{DB1F60CC-95DD-48E0-A759-EA54E3B5D4D3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3" name="Oval 79">
              <a:extLst>
                <a:ext uri="{FF2B5EF4-FFF2-40B4-BE49-F238E27FC236}">
                  <a16:creationId xmlns:a16="http://schemas.microsoft.com/office/drawing/2014/main" id="{79BAA8EE-AA4D-4B08-B109-0701982170B3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" name="Oval 80">
              <a:extLst>
                <a:ext uri="{FF2B5EF4-FFF2-40B4-BE49-F238E27FC236}">
                  <a16:creationId xmlns:a16="http://schemas.microsoft.com/office/drawing/2014/main" id="{C5E786E9-94C1-4FB3-9C10-64F97368179E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81">
            <a:extLst>
              <a:ext uri="{FF2B5EF4-FFF2-40B4-BE49-F238E27FC236}">
                <a16:creationId xmlns:a16="http://schemas.microsoft.com/office/drawing/2014/main" id="{AB3EBA7F-E77E-4915-A114-EE4A9C9D0F54}"/>
              </a:ext>
            </a:extLst>
          </p:cNvPr>
          <p:cNvGrpSpPr/>
          <p:nvPr/>
        </p:nvGrpSpPr>
        <p:grpSpPr>
          <a:xfrm>
            <a:off x="8004725" y="2345922"/>
            <a:ext cx="149496" cy="525409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46" name="Oval 82">
              <a:extLst>
                <a:ext uri="{FF2B5EF4-FFF2-40B4-BE49-F238E27FC236}">
                  <a16:creationId xmlns:a16="http://schemas.microsoft.com/office/drawing/2014/main" id="{D030CD60-AC48-4856-818F-E5BBA1758FE6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7" name="Oval 83">
              <a:extLst>
                <a:ext uri="{FF2B5EF4-FFF2-40B4-BE49-F238E27FC236}">
                  <a16:creationId xmlns:a16="http://schemas.microsoft.com/office/drawing/2014/main" id="{E686511A-85B9-4FD4-A2D9-2944A4B990C3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" name="Oval 84">
              <a:extLst>
                <a:ext uri="{FF2B5EF4-FFF2-40B4-BE49-F238E27FC236}">
                  <a16:creationId xmlns:a16="http://schemas.microsoft.com/office/drawing/2014/main" id="{9935DCEA-EA0B-449B-96EC-920CE2756CF5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defTabSz="1219170">
                <a:lnSpc>
                  <a:spcPct val="150000"/>
                </a:lnSpc>
                <a:defRPr/>
              </a:pPr>
              <a:endParaRPr lang="en-GB" sz="93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B5A1688-DA66-4957-824F-14BB55AE156F}"/>
              </a:ext>
            </a:extLst>
          </p:cNvPr>
          <p:cNvGrpSpPr/>
          <p:nvPr/>
        </p:nvGrpSpPr>
        <p:grpSpPr>
          <a:xfrm>
            <a:off x="3805733" y="1160376"/>
            <a:ext cx="2525399" cy="1086488"/>
            <a:chOff x="6969629" y="1504835"/>
            <a:chExt cx="2525399" cy="1086488"/>
          </a:xfrm>
        </p:grpSpPr>
        <p:sp>
          <p:nvSpPr>
            <p:cNvPr id="50" name="PA-102242">
              <a:extLst>
                <a:ext uri="{FF2B5EF4-FFF2-40B4-BE49-F238E27FC236}">
                  <a16:creationId xmlns:a16="http://schemas.microsoft.com/office/drawing/2014/main" id="{AD6A0498-615A-4346-95ED-755EF8DC225C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969630" y="1504835"/>
              <a:ext cx="11913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9AAB914-3F5B-49FC-A9B8-0C41043C91A7}"/>
                </a:ext>
              </a:extLst>
            </p:cNvPr>
            <p:cNvSpPr txBox="1"/>
            <p:nvPr/>
          </p:nvSpPr>
          <p:spPr>
            <a:xfrm>
              <a:off x="6969629" y="1852659"/>
              <a:ext cx="252539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4AA0562-CB04-42BE-A13E-A71D20D736D9}"/>
              </a:ext>
            </a:extLst>
          </p:cNvPr>
          <p:cNvGrpSpPr/>
          <p:nvPr/>
        </p:nvGrpSpPr>
        <p:grpSpPr>
          <a:xfrm>
            <a:off x="7847221" y="1160376"/>
            <a:ext cx="2525399" cy="1086488"/>
            <a:chOff x="6969629" y="1504835"/>
            <a:chExt cx="2525399" cy="1086488"/>
          </a:xfrm>
        </p:grpSpPr>
        <p:sp>
          <p:nvSpPr>
            <p:cNvPr id="53" name="PA-102242">
              <a:extLst>
                <a:ext uri="{FF2B5EF4-FFF2-40B4-BE49-F238E27FC236}">
                  <a16:creationId xmlns:a16="http://schemas.microsoft.com/office/drawing/2014/main" id="{2EB4AFF0-8D9A-4A95-A211-2661309DDF53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969630" y="1504835"/>
              <a:ext cx="11913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8102B7C-D26A-42D7-AF62-AD912BEA21A4}"/>
                </a:ext>
              </a:extLst>
            </p:cNvPr>
            <p:cNvSpPr txBox="1"/>
            <p:nvPr/>
          </p:nvSpPr>
          <p:spPr>
            <a:xfrm>
              <a:off x="6969629" y="1852659"/>
              <a:ext cx="252539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AB4DB97-DE2A-4E6E-9436-DA5A25EEEF46}"/>
              </a:ext>
            </a:extLst>
          </p:cNvPr>
          <p:cNvGrpSpPr/>
          <p:nvPr/>
        </p:nvGrpSpPr>
        <p:grpSpPr>
          <a:xfrm>
            <a:off x="1771892" y="4981743"/>
            <a:ext cx="2525399" cy="1086488"/>
            <a:chOff x="6969629" y="1504835"/>
            <a:chExt cx="2525399" cy="1086488"/>
          </a:xfrm>
        </p:grpSpPr>
        <p:sp>
          <p:nvSpPr>
            <p:cNvPr id="56" name="PA-102242">
              <a:extLst>
                <a:ext uri="{FF2B5EF4-FFF2-40B4-BE49-F238E27FC236}">
                  <a16:creationId xmlns:a16="http://schemas.microsoft.com/office/drawing/2014/main" id="{2E73FA1F-9E03-4667-8811-76295B41116E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969630" y="1504835"/>
              <a:ext cx="11913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EF37279-74A9-4990-B6A8-B38963DE6B9B}"/>
                </a:ext>
              </a:extLst>
            </p:cNvPr>
            <p:cNvSpPr txBox="1"/>
            <p:nvPr/>
          </p:nvSpPr>
          <p:spPr>
            <a:xfrm>
              <a:off x="6969629" y="1852659"/>
              <a:ext cx="252539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2D6118E-D336-4047-97B5-821BE759555B}"/>
              </a:ext>
            </a:extLst>
          </p:cNvPr>
          <p:cNvGrpSpPr/>
          <p:nvPr/>
        </p:nvGrpSpPr>
        <p:grpSpPr>
          <a:xfrm>
            <a:off x="5848506" y="4981743"/>
            <a:ext cx="2525399" cy="1086488"/>
            <a:chOff x="6969629" y="1504835"/>
            <a:chExt cx="2525399" cy="1086488"/>
          </a:xfrm>
        </p:grpSpPr>
        <p:sp>
          <p:nvSpPr>
            <p:cNvPr id="59" name="PA-102242">
              <a:extLst>
                <a:ext uri="{FF2B5EF4-FFF2-40B4-BE49-F238E27FC236}">
                  <a16:creationId xmlns:a16="http://schemas.microsoft.com/office/drawing/2014/main" id="{19C50062-C7EA-4D3F-B122-D8BFAA8B10B2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969630" y="1504835"/>
              <a:ext cx="11913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3DC36DC-BAFD-4BB0-94A2-5689F7B26517}"/>
                </a:ext>
              </a:extLst>
            </p:cNvPr>
            <p:cNvSpPr txBox="1"/>
            <p:nvPr/>
          </p:nvSpPr>
          <p:spPr>
            <a:xfrm>
              <a:off x="6969629" y="1852659"/>
              <a:ext cx="252539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FA881DE-B7F8-4C4F-A516-BF3BBF8233A1}"/>
              </a:ext>
            </a:extLst>
          </p:cNvPr>
          <p:cNvGrpSpPr/>
          <p:nvPr/>
        </p:nvGrpSpPr>
        <p:grpSpPr>
          <a:xfrm>
            <a:off x="8647426" y="4981743"/>
            <a:ext cx="2606870" cy="1086488"/>
            <a:chOff x="6969629" y="1504835"/>
            <a:chExt cx="2606870" cy="1086488"/>
          </a:xfrm>
        </p:grpSpPr>
        <p:sp>
          <p:nvSpPr>
            <p:cNvPr id="62" name="PA-102242">
              <a:extLst>
                <a:ext uri="{FF2B5EF4-FFF2-40B4-BE49-F238E27FC236}">
                  <a16:creationId xmlns:a16="http://schemas.microsoft.com/office/drawing/2014/main" id="{27BA9B3E-1E74-443F-BA52-5955B2B546D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385147" y="1504835"/>
              <a:ext cx="11913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A6B9816-640F-4F1C-9F8F-E4E3C323ADCC}"/>
                </a:ext>
              </a:extLst>
            </p:cNvPr>
            <p:cNvSpPr txBox="1"/>
            <p:nvPr/>
          </p:nvSpPr>
          <p:spPr>
            <a:xfrm>
              <a:off x="6969629" y="1852659"/>
              <a:ext cx="252539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80044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5ADE28C9-09B3-432C-BBCB-38D73730639D}"/>
              </a:ext>
            </a:extLst>
          </p:cNvPr>
          <p:cNvGrpSpPr/>
          <p:nvPr/>
        </p:nvGrpSpPr>
        <p:grpSpPr>
          <a:xfrm>
            <a:off x="0" y="0"/>
            <a:ext cx="12192000" cy="6682600"/>
            <a:chOff x="0" y="0"/>
            <a:chExt cx="12192000" cy="6682600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48491725-C567-4339-B213-18E1ED7A7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4164258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5D57C7C2-9C4C-40B5-A7B9-E6AD632DF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031761"/>
              <a:ext cx="12192000" cy="3650839"/>
            </a:xfrm>
            <a:prstGeom prst="rect">
              <a:avLst/>
            </a:prstGeom>
          </p:spPr>
        </p:pic>
      </p:grpSp>
      <p:pic>
        <p:nvPicPr>
          <p:cNvPr id="98" name="图片 97">
            <a:extLst>
              <a:ext uri="{FF2B5EF4-FFF2-40B4-BE49-F238E27FC236}">
                <a16:creationId xmlns:a16="http://schemas.microsoft.com/office/drawing/2014/main" id="{6DFD81D3-EFCD-4960-A808-A386694DE8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52208" y="11931"/>
            <a:ext cx="5439792" cy="685800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52CC7A38-81F9-4434-8187-D1C22ED54B7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39462"/>
            <a:ext cx="6981371" cy="3256052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872D49F8-3E9F-40E7-ADA2-19AA8D19AD45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51192"/>
            <a:ext cx="12192000" cy="241873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D8073FC7-E2F1-43AC-9AEE-D5C5F7588A3D}"/>
              </a:ext>
            </a:extLst>
          </p:cNvPr>
          <p:cNvGrpSpPr/>
          <p:nvPr/>
        </p:nvGrpSpPr>
        <p:grpSpPr>
          <a:xfrm>
            <a:off x="1791405" y="667806"/>
            <a:ext cx="8635197" cy="2758794"/>
            <a:chOff x="422037" y="1394156"/>
            <a:chExt cx="8635197" cy="2758794"/>
          </a:xfrm>
        </p:grpSpPr>
        <p:sp>
          <p:nvSpPr>
            <p:cNvPr id="20" name="PA-102213">
              <a:extLst>
                <a:ext uri="{FF2B5EF4-FFF2-40B4-BE49-F238E27FC236}">
                  <a16:creationId xmlns:a16="http://schemas.microsoft.com/office/drawing/2014/main" id="{230A154A-99DB-4820-880B-51B0DEB440A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22037" y="1394156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66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党</a:t>
              </a:r>
            </a:p>
          </p:txBody>
        </p:sp>
        <p:sp>
          <p:nvSpPr>
            <p:cNvPr id="21" name="PA-102213">
              <a:extLst>
                <a:ext uri="{FF2B5EF4-FFF2-40B4-BE49-F238E27FC236}">
                  <a16:creationId xmlns:a16="http://schemas.microsoft.com/office/drawing/2014/main" id="{2A1BC708-DC92-4327-935D-6E6C9484E76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953472" y="1506072"/>
              <a:ext cx="2254143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38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建</a:t>
              </a:r>
            </a:p>
          </p:txBody>
        </p:sp>
        <p:sp>
          <p:nvSpPr>
            <p:cNvPr id="22" name="PA-102213">
              <a:extLst>
                <a:ext uri="{FF2B5EF4-FFF2-40B4-BE49-F238E27FC236}">
                  <a16:creationId xmlns:a16="http://schemas.microsoft.com/office/drawing/2014/main" id="{EE5DB2B1-8E86-4E7E-88B3-7462FD52703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294026" y="2011740"/>
              <a:ext cx="1624164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96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工</a:t>
              </a:r>
            </a:p>
          </p:txBody>
        </p:sp>
        <p:sp>
          <p:nvSpPr>
            <p:cNvPr id="23" name="PA-102213">
              <a:extLst>
                <a:ext uri="{FF2B5EF4-FFF2-40B4-BE49-F238E27FC236}">
                  <a16:creationId xmlns:a16="http://schemas.microsoft.com/office/drawing/2014/main" id="{081CE6DD-6AAA-44C6-8B3B-EC0F5E264DC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023180" y="1597729"/>
              <a:ext cx="2254143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38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作</a:t>
              </a:r>
            </a:p>
          </p:txBody>
        </p:sp>
        <p:sp>
          <p:nvSpPr>
            <p:cNvPr id="24" name="PA-102213">
              <a:extLst>
                <a:ext uri="{FF2B5EF4-FFF2-40B4-BE49-F238E27FC236}">
                  <a16:creationId xmlns:a16="http://schemas.microsoft.com/office/drawing/2014/main" id="{1CF34A18-EACE-45CD-9D79-D5710C8B7BDE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025575" y="1609600"/>
              <a:ext cx="2254143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38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总</a:t>
              </a:r>
            </a:p>
          </p:txBody>
        </p:sp>
        <p:sp>
          <p:nvSpPr>
            <p:cNvPr id="25" name="PA-102213">
              <a:extLst>
                <a:ext uri="{FF2B5EF4-FFF2-40B4-BE49-F238E27FC236}">
                  <a16:creationId xmlns:a16="http://schemas.microsoft.com/office/drawing/2014/main" id="{B4D0334C-F29D-4F6A-A034-A90E18EFB2EC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384708" y="1506072"/>
              <a:ext cx="267252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0">
                  <a:gradFill>
                    <a:gsLst>
                      <a:gs pos="1000">
                        <a:srgbClr val="FFC000"/>
                      </a:gs>
                      <a:gs pos="55000">
                        <a:schemeClr val="bg1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zh-CN" altLang="en-US" sz="16600" dirty="0">
                  <a:solidFill>
                    <a:srgbClr val="C00000"/>
                  </a:solidFill>
                  <a:effectLst>
                    <a:outerShdw blurRad="50800" dist="152400" dir="7680000" sx="87000" sy="87000" kx="1300200" algn="ctr" rotWithShape="0">
                      <a:prstClr val="black">
                        <a:alpha val="14000"/>
                      </a:prstClr>
                    </a:outerShdw>
                  </a:effectLst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结</a:t>
              </a:r>
            </a:p>
          </p:txBody>
        </p: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id="{70F17D7E-0530-40BB-8C59-3E2CEE165AB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059" y="209447"/>
            <a:ext cx="1883809" cy="1228571"/>
          </a:xfrm>
          <a:prstGeom prst="rect">
            <a:avLst/>
          </a:prstGeom>
        </p:spPr>
      </p:pic>
      <p:sp>
        <p:nvSpPr>
          <p:cNvPr id="75" name="PA-102213">
            <a:extLst>
              <a:ext uri="{FF2B5EF4-FFF2-40B4-BE49-F238E27FC236}">
                <a16:creationId xmlns:a16="http://schemas.microsoft.com/office/drawing/2014/main" id="{C3062297-6692-45CF-B2D9-DF7EFA71AC1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233678" y="3013136"/>
            <a:ext cx="5724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gradFill>
                  <a:gsLst>
                    <a:gs pos="1000">
                      <a:srgbClr val="FFC000"/>
                    </a:gs>
                    <a:gs pos="55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党建工作总结 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工作汇报  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党建课件  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学习心得  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党建通用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梯形 90">
            <a:extLst>
              <a:ext uri="{FF2B5EF4-FFF2-40B4-BE49-F238E27FC236}">
                <a16:creationId xmlns:a16="http://schemas.microsoft.com/office/drawing/2014/main" id="{E6324A63-6E37-4CB4-95E0-B4D3065B36D7}"/>
              </a:ext>
            </a:extLst>
          </p:cNvPr>
          <p:cNvSpPr/>
          <p:nvPr/>
        </p:nvSpPr>
        <p:spPr>
          <a:xfrm>
            <a:off x="2886838" y="2946199"/>
            <a:ext cx="6418322" cy="463525"/>
          </a:xfrm>
          <a:prstGeom prst="trapezoid">
            <a:avLst>
              <a:gd name="adj" fmla="val 57878"/>
            </a:avLst>
          </a:prstGeom>
          <a:noFill/>
          <a:ln w="12700">
            <a:gradFill>
              <a:gsLst>
                <a:gs pos="100000">
                  <a:srgbClr val="E49393"/>
                </a:gs>
                <a:gs pos="0">
                  <a:srgbClr val="C0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iconfont-1096-617929">
            <a:extLst>
              <a:ext uri="{FF2B5EF4-FFF2-40B4-BE49-F238E27FC236}">
                <a16:creationId xmlns:a16="http://schemas.microsoft.com/office/drawing/2014/main" id="{9DC17BD7-42B2-44EE-AC6F-EE52A1F27CFF}"/>
              </a:ext>
            </a:extLst>
          </p:cNvPr>
          <p:cNvSpPr/>
          <p:nvPr/>
        </p:nvSpPr>
        <p:spPr>
          <a:xfrm>
            <a:off x="5974425" y="2810324"/>
            <a:ext cx="243149" cy="24220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PA-102213">
            <a:extLst>
              <a:ext uri="{FF2B5EF4-FFF2-40B4-BE49-F238E27FC236}">
                <a16:creationId xmlns:a16="http://schemas.microsoft.com/office/drawing/2014/main" id="{85C19A32-2AD5-472D-A4F0-6EB97488720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450355" y="4160843"/>
            <a:ext cx="3291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gradFill>
                  <a:gsLst>
                    <a:gs pos="1000">
                      <a:srgbClr val="FFC000"/>
                    </a:gs>
                    <a:gs pos="55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模板网   时间：</a:t>
            </a: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2022.06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82248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18F9334-3705-4F99-91DC-5A3DFA35A9FC}"/>
              </a:ext>
            </a:extLst>
          </p:cNvPr>
          <p:cNvSpPr txBox="1"/>
          <p:nvPr/>
        </p:nvSpPr>
        <p:spPr>
          <a:xfrm>
            <a:off x="1019175" y="2690336"/>
            <a:ext cx="474687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6846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>
        <p:random/>
      </p:transition>
    </mc:Choice>
    <mc:Fallback xmlns="">
      <p:transition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5ADE28C9-09B3-432C-BBCB-38D73730639D}"/>
              </a:ext>
            </a:extLst>
          </p:cNvPr>
          <p:cNvGrpSpPr/>
          <p:nvPr/>
        </p:nvGrpSpPr>
        <p:grpSpPr>
          <a:xfrm>
            <a:off x="0" y="0"/>
            <a:ext cx="12192000" cy="6859646"/>
            <a:chOff x="0" y="0"/>
            <a:chExt cx="12192000" cy="6859646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48491725-C567-4339-B213-18E1ED7A7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4164258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5D57C7C2-9C4C-40B5-A7B9-E6AD632DF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208807"/>
              <a:ext cx="12192000" cy="3650839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07288E0-3514-4166-9E61-8BC0152635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2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  <a:gs pos="72000">
                <a:schemeClr val="bg1">
                  <a:alpha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6DFD81D3-EFCD-4960-A808-A386694DE8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52208" y="0"/>
            <a:ext cx="5439792" cy="6858000"/>
          </a:xfrm>
          <a:prstGeom prst="rect">
            <a:avLst/>
          </a:prstGeom>
        </p:spPr>
      </p:pic>
      <p:sp>
        <p:nvSpPr>
          <p:cNvPr id="22" name="PA-102213">
            <a:extLst>
              <a:ext uri="{FF2B5EF4-FFF2-40B4-BE49-F238E27FC236}">
                <a16:creationId xmlns:a16="http://schemas.microsoft.com/office/drawing/2014/main" id="{EE5DB2B1-8E86-4E7E-88B3-7462FD5270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12239" y="209447"/>
            <a:ext cx="267252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gradFill>
                  <a:gsLst>
                    <a:gs pos="1000">
                      <a:srgbClr val="FFC000"/>
                    </a:gs>
                    <a:gs pos="55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16600" dirty="0">
                <a:solidFill>
                  <a:srgbClr val="C00000"/>
                </a:solidFill>
                <a:effectLst>
                  <a:outerShdw blurRad="50800" dist="152400" dir="7680000" sx="87000" sy="87000" kx="1300200" algn="ctr" rotWithShape="0">
                    <a:prstClr val="black">
                      <a:alpha val="14000"/>
                    </a:prstClr>
                  </a:outerShdw>
                </a:effectLst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70F17D7E-0530-40BB-8C59-3E2CEE165AB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601" y="850797"/>
            <a:ext cx="1883809" cy="122857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A91BC32-6416-4C1E-9657-CB2BED2D805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81"/>
          <a:stretch/>
        </p:blipFill>
        <p:spPr>
          <a:xfrm rot="10800000">
            <a:off x="0" y="1993427"/>
            <a:ext cx="12192000" cy="3291246"/>
          </a:xfrm>
          <a:prstGeom prst="rect">
            <a:avLst/>
          </a:prstGeom>
        </p:spPr>
      </p:pic>
      <p:sp>
        <p:nvSpPr>
          <p:cNvPr id="27" name="Aitds1-3">
            <a:extLst>
              <a:ext uri="{FF2B5EF4-FFF2-40B4-BE49-F238E27FC236}">
                <a16:creationId xmlns:a16="http://schemas.microsoft.com/office/drawing/2014/main" id="{B9FA171B-A3E6-4E77-967A-7B35060C0BA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630197" y="3115829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理论学习情况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D7A80E5-7FC7-41F1-B2B1-7E5979F6E832}"/>
              </a:ext>
            </a:extLst>
          </p:cNvPr>
          <p:cNvSpPr txBox="1"/>
          <p:nvPr/>
        </p:nvSpPr>
        <p:spPr>
          <a:xfrm>
            <a:off x="2991601" y="4383918"/>
            <a:ext cx="609600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54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957955B-5CDD-4894-B5E3-19010DFA8062}"/>
              </a:ext>
            </a:extLst>
          </p:cNvPr>
          <p:cNvGrpSpPr/>
          <p:nvPr/>
        </p:nvGrpSpPr>
        <p:grpSpPr>
          <a:xfrm>
            <a:off x="1019174" y="3876335"/>
            <a:ext cx="4844597" cy="537680"/>
            <a:chOff x="1019174" y="4068975"/>
            <a:chExt cx="7313393" cy="811681"/>
          </a:xfrm>
        </p:grpSpPr>
        <p:sp>
          <p:nvSpPr>
            <p:cNvPr id="30" name="Aitds4">
              <a:extLst>
                <a:ext uri="{FF2B5EF4-FFF2-40B4-BE49-F238E27FC236}">
                  <a16:creationId xmlns:a16="http://schemas.microsoft.com/office/drawing/2014/main" id="{90DE6489-5B70-4C01-B237-A3754C063247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873036" y="4145175"/>
              <a:ext cx="6459531" cy="716869"/>
            </a:xfrm>
            <a:prstGeom prst="homePlate">
              <a:avLst>
                <a:gd name="adj" fmla="val 32186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Aitds5">
              <a:extLst>
                <a:ext uri="{FF2B5EF4-FFF2-40B4-BE49-F238E27FC236}">
                  <a16:creationId xmlns:a16="http://schemas.microsoft.com/office/drawing/2014/main" id="{445B973D-2DF3-4938-AEA5-B92CDEE5DF87}"/>
                </a:ext>
              </a:extLst>
            </p:cNvPr>
            <p:cNvSpPr txBox="1"/>
            <p:nvPr/>
          </p:nvSpPr>
          <p:spPr>
            <a:xfrm>
              <a:off x="2691005" y="4222196"/>
              <a:ext cx="5641562" cy="604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  <p:sp>
          <p:nvSpPr>
            <p:cNvPr id="32" name="Aitds6">
              <a:extLst>
                <a:ext uri="{FF2B5EF4-FFF2-40B4-BE49-F238E27FC236}">
                  <a16:creationId xmlns:a16="http://schemas.microsoft.com/office/drawing/2014/main" id="{22A737F9-D25A-4DD7-8E30-4EE6208E72F4}"/>
                </a:ext>
              </a:extLst>
            </p:cNvPr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1019174" y="4068975"/>
              <a:ext cx="723212" cy="811681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DC07C9-C813-496E-A021-195DF83C013A}"/>
              </a:ext>
            </a:extLst>
          </p:cNvPr>
          <p:cNvGrpSpPr/>
          <p:nvPr/>
        </p:nvGrpSpPr>
        <p:grpSpPr>
          <a:xfrm>
            <a:off x="1019174" y="1432851"/>
            <a:ext cx="10153650" cy="1837511"/>
            <a:chOff x="805240" y="1591487"/>
            <a:chExt cx="5678702" cy="2105465"/>
          </a:xfrm>
        </p:grpSpPr>
        <p:sp>
          <p:nvSpPr>
            <p:cNvPr id="34" name="Aitds2">
              <a:extLst>
                <a:ext uri="{FF2B5EF4-FFF2-40B4-BE49-F238E27FC236}">
                  <a16:creationId xmlns:a16="http://schemas.microsoft.com/office/drawing/2014/main" id="{8916B1E8-C9B6-4F8C-A1E2-733C289C147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05240" y="1591487"/>
              <a:ext cx="5678702" cy="2105465"/>
            </a:xfrm>
            <a:prstGeom prst="rect">
              <a:avLst/>
            </a:prstGeom>
            <a:solidFill>
              <a:srgbClr val="C00000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45720" rIns="288000" bIns="45720" numCol="1" spcCol="0" rtlCol="0" fromWordArt="0" anchor="ctr" anchorCtr="0" forceAA="0" compatLnSpc="1">
              <a:no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Aitds7">
              <a:extLst>
                <a:ext uri="{FF2B5EF4-FFF2-40B4-BE49-F238E27FC236}">
                  <a16:creationId xmlns:a16="http://schemas.microsoft.com/office/drawing/2014/main" id="{ADE5F416-909C-4608-A7E6-1BA772CEBC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4372" y="1995013"/>
              <a:ext cx="5087941" cy="1029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6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6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6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795C375-3F5E-4996-AD6F-B3AF0B0A8B7D}"/>
              </a:ext>
            </a:extLst>
          </p:cNvPr>
          <p:cNvGrpSpPr/>
          <p:nvPr/>
        </p:nvGrpSpPr>
        <p:grpSpPr>
          <a:xfrm>
            <a:off x="6096000" y="3876335"/>
            <a:ext cx="4844597" cy="537680"/>
            <a:chOff x="1019174" y="4068975"/>
            <a:chExt cx="7313393" cy="811681"/>
          </a:xfrm>
        </p:grpSpPr>
        <p:sp>
          <p:nvSpPr>
            <p:cNvPr id="44" name="Aitds4">
              <a:extLst>
                <a:ext uri="{FF2B5EF4-FFF2-40B4-BE49-F238E27FC236}">
                  <a16:creationId xmlns:a16="http://schemas.microsoft.com/office/drawing/2014/main" id="{0B357264-95CC-45E1-B0DC-A024B9E26A5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873036" y="4145175"/>
              <a:ext cx="6459531" cy="716869"/>
            </a:xfrm>
            <a:prstGeom prst="homePlate">
              <a:avLst>
                <a:gd name="adj" fmla="val 32186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Aitds5">
              <a:extLst>
                <a:ext uri="{FF2B5EF4-FFF2-40B4-BE49-F238E27FC236}">
                  <a16:creationId xmlns:a16="http://schemas.microsoft.com/office/drawing/2014/main" id="{041AB7CF-0D4C-4AA3-8ECC-F34C62032751}"/>
                </a:ext>
              </a:extLst>
            </p:cNvPr>
            <p:cNvSpPr txBox="1"/>
            <p:nvPr/>
          </p:nvSpPr>
          <p:spPr>
            <a:xfrm>
              <a:off x="2691005" y="4222196"/>
              <a:ext cx="5641562" cy="604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  <p:sp>
          <p:nvSpPr>
            <p:cNvPr id="46" name="Aitds6">
              <a:extLst>
                <a:ext uri="{FF2B5EF4-FFF2-40B4-BE49-F238E27FC236}">
                  <a16:creationId xmlns:a16="http://schemas.microsoft.com/office/drawing/2014/main" id="{CF993B2B-AD4F-4D01-A213-655B25A6983F}"/>
                </a:ext>
              </a:extLst>
            </p:cNvPr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1019174" y="4068975"/>
              <a:ext cx="723212" cy="811681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4B137B8-E64F-40D8-9490-28F31F871A2F}"/>
              </a:ext>
            </a:extLst>
          </p:cNvPr>
          <p:cNvGrpSpPr/>
          <p:nvPr/>
        </p:nvGrpSpPr>
        <p:grpSpPr>
          <a:xfrm>
            <a:off x="1019174" y="4674621"/>
            <a:ext cx="4844597" cy="537680"/>
            <a:chOff x="1019174" y="4068975"/>
            <a:chExt cx="7313393" cy="811681"/>
          </a:xfrm>
        </p:grpSpPr>
        <p:sp>
          <p:nvSpPr>
            <p:cNvPr id="48" name="Aitds4">
              <a:extLst>
                <a:ext uri="{FF2B5EF4-FFF2-40B4-BE49-F238E27FC236}">
                  <a16:creationId xmlns:a16="http://schemas.microsoft.com/office/drawing/2014/main" id="{6529993F-D58A-4A91-8CB3-F7DA723E415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873036" y="4145175"/>
              <a:ext cx="6459531" cy="716869"/>
            </a:xfrm>
            <a:prstGeom prst="homePlate">
              <a:avLst>
                <a:gd name="adj" fmla="val 32186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Aitds5">
              <a:extLst>
                <a:ext uri="{FF2B5EF4-FFF2-40B4-BE49-F238E27FC236}">
                  <a16:creationId xmlns:a16="http://schemas.microsoft.com/office/drawing/2014/main" id="{7318DB71-059A-4CD0-A59F-8493FE46BD4D}"/>
                </a:ext>
              </a:extLst>
            </p:cNvPr>
            <p:cNvSpPr txBox="1"/>
            <p:nvPr/>
          </p:nvSpPr>
          <p:spPr>
            <a:xfrm>
              <a:off x="2691005" y="4222196"/>
              <a:ext cx="5641562" cy="604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  <p:sp>
          <p:nvSpPr>
            <p:cNvPr id="50" name="Aitds6">
              <a:extLst>
                <a:ext uri="{FF2B5EF4-FFF2-40B4-BE49-F238E27FC236}">
                  <a16:creationId xmlns:a16="http://schemas.microsoft.com/office/drawing/2014/main" id="{0E145EB7-3284-4B17-BC89-B4249BB08D89}"/>
                </a:ext>
              </a:extLst>
            </p:cNvPr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1019174" y="4068975"/>
              <a:ext cx="723212" cy="811681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FE3C480-A91F-45C8-962F-B28365183048}"/>
              </a:ext>
            </a:extLst>
          </p:cNvPr>
          <p:cNvGrpSpPr/>
          <p:nvPr/>
        </p:nvGrpSpPr>
        <p:grpSpPr>
          <a:xfrm>
            <a:off x="6096000" y="4674621"/>
            <a:ext cx="4844597" cy="537680"/>
            <a:chOff x="1019174" y="4068975"/>
            <a:chExt cx="7313393" cy="811681"/>
          </a:xfrm>
        </p:grpSpPr>
        <p:sp>
          <p:nvSpPr>
            <p:cNvPr id="52" name="Aitds4">
              <a:extLst>
                <a:ext uri="{FF2B5EF4-FFF2-40B4-BE49-F238E27FC236}">
                  <a16:creationId xmlns:a16="http://schemas.microsoft.com/office/drawing/2014/main" id="{CC031DF5-13D0-4AFB-AFB6-BE40ED31D61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873036" y="4145175"/>
              <a:ext cx="6459531" cy="716869"/>
            </a:xfrm>
            <a:prstGeom prst="homePlate">
              <a:avLst>
                <a:gd name="adj" fmla="val 32186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Aitds5">
              <a:extLst>
                <a:ext uri="{FF2B5EF4-FFF2-40B4-BE49-F238E27FC236}">
                  <a16:creationId xmlns:a16="http://schemas.microsoft.com/office/drawing/2014/main" id="{F010F091-95E5-495D-9F3D-FADBF6E6D062}"/>
                </a:ext>
              </a:extLst>
            </p:cNvPr>
            <p:cNvSpPr txBox="1"/>
            <p:nvPr/>
          </p:nvSpPr>
          <p:spPr>
            <a:xfrm>
              <a:off x="2691005" y="4222196"/>
              <a:ext cx="5641562" cy="604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  <p:sp>
          <p:nvSpPr>
            <p:cNvPr id="54" name="Aitds6">
              <a:extLst>
                <a:ext uri="{FF2B5EF4-FFF2-40B4-BE49-F238E27FC236}">
                  <a16:creationId xmlns:a16="http://schemas.microsoft.com/office/drawing/2014/main" id="{5FA4AAE7-7CA2-415D-9808-D9228681B96C}"/>
                </a:ext>
              </a:extLst>
            </p:cNvPr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1019174" y="4068975"/>
              <a:ext cx="723212" cy="811681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Aitds1-3">
            <a:extLst>
              <a:ext uri="{FF2B5EF4-FFF2-40B4-BE49-F238E27FC236}">
                <a16:creationId xmlns:a16="http://schemas.microsoft.com/office/drawing/2014/main" id="{B2C2BAEC-3A43-4DF8-A4F4-2A25DA52345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60183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理论学习情况</a:t>
            </a: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C95635B4-6FA5-4555-ACE9-F19CB0171BD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E3632E3C-7FAD-4162-AE53-A5AA439E82D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2079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itds1-3">
            <a:extLst>
              <a:ext uri="{FF2B5EF4-FFF2-40B4-BE49-F238E27FC236}">
                <a16:creationId xmlns:a16="http://schemas.microsoft.com/office/drawing/2014/main" id="{6C9EC60E-AEC9-44F0-A2BB-76A9DA7008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60183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理论学习情况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862B0FB-652B-4971-A3A9-5C4695C66AFE}"/>
              </a:ext>
            </a:extLst>
          </p:cNvPr>
          <p:cNvSpPr txBox="1"/>
          <p:nvPr/>
        </p:nvSpPr>
        <p:spPr>
          <a:xfrm>
            <a:off x="1019174" y="1224501"/>
            <a:ext cx="10153652" cy="1164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9BE2D69-49BB-4896-BC06-8EAC75C60295}"/>
              </a:ext>
            </a:extLst>
          </p:cNvPr>
          <p:cNvGrpSpPr/>
          <p:nvPr/>
        </p:nvGrpSpPr>
        <p:grpSpPr>
          <a:xfrm>
            <a:off x="1019174" y="2837406"/>
            <a:ext cx="2403620" cy="2248231"/>
            <a:chOff x="1019174" y="2905832"/>
            <a:chExt cx="2403620" cy="224823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74BF2C7-9E10-40A8-918E-DCB4C9F8DF6F}"/>
                </a:ext>
              </a:extLst>
            </p:cNvPr>
            <p:cNvGrpSpPr/>
            <p:nvPr/>
          </p:nvGrpSpPr>
          <p:grpSpPr>
            <a:xfrm>
              <a:off x="1019174" y="2905832"/>
              <a:ext cx="2403620" cy="2248231"/>
              <a:chOff x="2037760" y="3225146"/>
              <a:chExt cx="2112890" cy="2248231"/>
            </a:xfrm>
          </p:grpSpPr>
          <p:sp>
            <p:nvSpPr>
              <p:cNvPr id="22" name="流程图: 文档 21">
                <a:extLst>
                  <a:ext uri="{FF2B5EF4-FFF2-40B4-BE49-F238E27FC236}">
                    <a16:creationId xmlns:a16="http://schemas.microsoft.com/office/drawing/2014/main" id="{740C0AC6-B192-4D90-B2A3-F4B08F8455A3}"/>
                  </a:ext>
                </a:extLst>
              </p:cNvPr>
              <p:cNvSpPr/>
              <p:nvPr/>
            </p:nvSpPr>
            <p:spPr>
              <a:xfrm>
                <a:off x="2037760" y="3225146"/>
                <a:ext cx="2112890" cy="2248231"/>
              </a:xfrm>
              <a:prstGeom prst="flowChartDocumen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Aitds6">
                <a:extLst>
                  <a:ext uri="{FF2B5EF4-FFF2-40B4-BE49-F238E27FC236}">
                    <a16:creationId xmlns:a16="http://schemas.microsoft.com/office/drawing/2014/main" id="{B9BC75F6-6004-4D6D-BC87-927294F74BDC}"/>
                  </a:ext>
                </a:extLst>
              </p:cNvPr>
              <p:cNvSpPr txBox="1"/>
              <p:nvPr/>
            </p:nvSpPr>
            <p:spPr>
              <a:xfrm>
                <a:off x="2230265" y="3748314"/>
                <a:ext cx="1711228" cy="13849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R="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00000"/>
                  </a:buClr>
                  <a:buSzTx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Aitds1-3">
              <a:extLst>
                <a:ext uri="{FF2B5EF4-FFF2-40B4-BE49-F238E27FC236}">
                  <a16:creationId xmlns:a16="http://schemas.microsoft.com/office/drawing/2014/main" id="{61E51454-7939-4409-8166-FE68AD4B5440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238167" y="3124140"/>
              <a:ext cx="17808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1B10AB8-76CC-43D4-B37B-1700D1AA5AD8}"/>
              </a:ext>
            </a:extLst>
          </p:cNvPr>
          <p:cNvGrpSpPr/>
          <p:nvPr/>
        </p:nvGrpSpPr>
        <p:grpSpPr>
          <a:xfrm>
            <a:off x="3609974" y="2837406"/>
            <a:ext cx="2403620" cy="2248231"/>
            <a:chOff x="1019174" y="2905832"/>
            <a:chExt cx="2403620" cy="2248231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3EDD0D0-BCEB-4023-8D90-440C0B0CA15C}"/>
                </a:ext>
              </a:extLst>
            </p:cNvPr>
            <p:cNvGrpSpPr/>
            <p:nvPr/>
          </p:nvGrpSpPr>
          <p:grpSpPr>
            <a:xfrm>
              <a:off x="1019174" y="2905832"/>
              <a:ext cx="2403620" cy="2248231"/>
              <a:chOff x="2037760" y="3225146"/>
              <a:chExt cx="2112890" cy="2248231"/>
            </a:xfrm>
          </p:grpSpPr>
          <p:sp>
            <p:nvSpPr>
              <p:cNvPr id="41" name="流程图: 文档 40">
                <a:extLst>
                  <a:ext uri="{FF2B5EF4-FFF2-40B4-BE49-F238E27FC236}">
                    <a16:creationId xmlns:a16="http://schemas.microsoft.com/office/drawing/2014/main" id="{935EE44A-AEF8-4C2E-B8F7-64ED106DD7FF}"/>
                  </a:ext>
                </a:extLst>
              </p:cNvPr>
              <p:cNvSpPr/>
              <p:nvPr/>
            </p:nvSpPr>
            <p:spPr>
              <a:xfrm>
                <a:off x="2037760" y="3225146"/>
                <a:ext cx="2112890" cy="2248231"/>
              </a:xfrm>
              <a:prstGeom prst="flowChartDocumen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Aitds6">
                <a:extLst>
                  <a:ext uri="{FF2B5EF4-FFF2-40B4-BE49-F238E27FC236}">
                    <a16:creationId xmlns:a16="http://schemas.microsoft.com/office/drawing/2014/main" id="{766BE6C3-BD00-4587-AFEF-E25A44787A96}"/>
                  </a:ext>
                </a:extLst>
              </p:cNvPr>
              <p:cNvSpPr txBox="1"/>
              <p:nvPr/>
            </p:nvSpPr>
            <p:spPr>
              <a:xfrm>
                <a:off x="2230265" y="3748314"/>
                <a:ext cx="1711228" cy="13849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R="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00000"/>
                  </a:buClr>
                  <a:buSzTx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Aitds1-3">
              <a:extLst>
                <a:ext uri="{FF2B5EF4-FFF2-40B4-BE49-F238E27FC236}">
                  <a16:creationId xmlns:a16="http://schemas.microsoft.com/office/drawing/2014/main" id="{8E45A65B-04E0-4EBD-9402-9CA02D4F0F3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238167" y="3124140"/>
              <a:ext cx="17808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1C4B6A6-5B75-4AD2-B813-3EF714383DEA}"/>
              </a:ext>
            </a:extLst>
          </p:cNvPr>
          <p:cNvGrpSpPr/>
          <p:nvPr/>
        </p:nvGrpSpPr>
        <p:grpSpPr>
          <a:xfrm>
            <a:off x="6200774" y="2837406"/>
            <a:ext cx="2403620" cy="2248231"/>
            <a:chOff x="1019174" y="2905832"/>
            <a:chExt cx="2403620" cy="2248231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3C52D2C-62EF-42AE-8FEF-FA59BE39497F}"/>
                </a:ext>
              </a:extLst>
            </p:cNvPr>
            <p:cNvGrpSpPr/>
            <p:nvPr/>
          </p:nvGrpSpPr>
          <p:grpSpPr>
            <a:xfrm>
              <a:off x="1019174" y="2905832"/>
              <a:ext cx="2403620" cy="2248231"/>
              <a:chOff x="2037760" y="3225146"/>
              <a:chExt cx="2112890" cy="2248231"/>
            </a:xfrm>
          </p:grpSpPr>
          <p:sp>
            <p:nvSpPr>
              <p:cNvPr id="58" name="流程图: 文档 57">
                <a:extLst>
                  <a:ext uri="{FF2B5EF4-FFF2-40B4-BE49-F238E27FC236}">
                    <a16:creationId xmlns:a16="http://schemas.microsoft.com/office/drawing/2014/main" id="{03108D83-5AE8-4A0A-A717-2A95C27FAA54}"/>
                  </a:ext>
                </a:extLst>
              </p:cNvPr>
              <p:cNvSpPr/>
              <p:nvPr/>
            </p:nvSpPr>
            <p:spPr>
              <a:xfrm>
                <a:off x="2037760" y="3225146"/>
                <a:ext cx="2112890" cy="2248231"/>
              </a:xfrm>
              <a:prstGeom prst="flowChartDocumen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Aitds6">
                <a:extLst>
                  <a:ext uri="{FF2B5EF4-FFF2-40B4-BE49-F238E27FC236}">
                    <a16:creationId xmlns:a16="http://schemas.microsoft.com/office/drawing/2014/main" id="{624FE499-54C9-421A-B46D-CDF99FF3123F}"/>
                  </a:ext>
                </a:extLst>
              </p:cNvPr>
              <p:cNvSpPr txBox="1"/>
              <p:nvPr/>
            </p:nvSpPr>
            <p:spPr>
              <a:xfrm>
                <a:off x="2230265" y="3748314"/>
                <a:ext cx="1711228" cy="13849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R="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00000"/>
                  </a:buClr>
                  <a:buSzTx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Aitds1-3">
              <a:extLst>
                <a:ext uri="{FF2B5EF4-FFF2-40B4-BE49-F238E27FC236}">
                  <a16:creationId xmlns:a16="http://schemas.microsoft.com/office/drawing/2014/main" id="{033FD953-9B70-4C7C-8843-DF178EE03DE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238167" y="3124140"/>
              <a:ext cx="17808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918B94A-272B-4D6B-9B15-C4CCA617BE56}"/>
              </a:ext>
            </a:extLst>
          </p:cNvPr>
          <p:cNvGrpSpPr/>
          <p:nvPr/>
        </p:nvGrpSpPr>
        <p:grpSpPr>
          <a:xfrm>
            <a:off x="8791574" y="2837406"/>
            <a:ext cx="2403620" cy="2248231"/>
            <a:chOff x="1019174" y="2905832"/>
            <a:chExt cx="2403620" cy="2248231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40F6AEE0-DE82-4E9C-9091-BE25F4D10467}"/>
                </a:ext>
              </a:extLst>
            </p:cNvPr>
            <p:cNvGrpSpPr/>
            <p:nvPr/>
          </p:nvGrpSpPr>
          <p:grpSpPr>
            <a:xfrm>
              <a:off x="1019174" y="2905832"/>
              <a:ext cx="2403620" cy="2248231"/>
              <a:chOff x="2037760" y="3225146"/>
              <a:chExt cx="2112890" cy="2248231"/>
            </a:xfrm>
          </p:grpSpPr>
          <p:sp>
            <p:nvSpPr>
              <p:cNvPr id="63" name="流程图: 文档 62">
                <a:extLst>
                  <a:ext uri="{FF2B5EF4-FFF2-40B4-BE49-F238E27FC236}">
                    <a16:creationId xmlns:a16="http://schemas.microsoft.com/office/drawing/2014/main" id="{DB6BB54B-E501-42FB-90B6-FB4AEB4EDC8D}"/>
                  </a:ext>
                </a:extLst>
              </p:cNvPr>
              <p:cNvSpPr/>
              <p:nvPr/>
            </p:nvSpPr>
            <p:spPr>
              <a:xfrm>
                <a:off x="2037760" y="3225146"/>
                <a:ext cx="2112890" cy="2248231"/>
              </a:xfrm>
              <a:prstGeom prst="flowChartDocumen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Aitds6">
                <a:extLst>
                  <a:ext uri="{FF2B5EF4-FFF2-40B4-BE49-F238E27FC236}">
                    <a16:creationId xmlns:a16="http://schemas.microsoft.com/office/drawing/2014/main" id="{18A2A969-B3DF-4113-8500-FAC513257B7C}"/>
                  </a:ext>
                </a:extLst>
              </p:cNvPr>
              <p:cNvSpPr txBox="1"/>
              <p:nvPr/>
            </p:nvSpPr>
            <p:spPr>
              <a:xfrm>
                <a:off x="2230265" y="3748314"/>
                <a:ext cx="1711228" cy="13849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R="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00000"/>
                  </a:buClr>
                  <a:buSzTx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Aitds1-3">
              <a:extLst>
                <a:ext uri="{FF2B5EF4-FFF2-40B4-BE49-F238E27FC236}">
                  <a16:creationId xmlns:a16="http://schemas.microsoft.com/office/drawing/2014/main" id="{E72AA2EF-BAC4-4EA7-B6CA-56CF06F0C299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238167" y="3124140"/>
              <a:ext cx="17808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3FAC52A9-2110-447D-9AA7-11ABBBC8698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CA75381-D7E8-423C-8891-BE40D2C059E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6701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itds1-3">
            <a:extLst>
              <a:ext uri="{FF2B5EF4-FFF2-40B4-BE49-F238E27FC236}">
                <a16:creationId xmlns:a16="http://schemas.microsoft.com/office/drawing/2014/main" id="{6C9EC60E-AEC9-44F0-A2BB-76A9DA7008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60183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理论学习情况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FAC52A9-2110-447D-9AA7-11ABBBC86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CA75381-D7E8-423C-8891-BE40D2C059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F9A3B5F-C096-4D07-A763-649DC178F9E5}"/>
              </a:ext>
            </a:extLst>
          </p:cNvPr>
          <p:cNvGrpSpPr/>
          <p:nvPr/>
        </p:nvGrpSpPr>
        <p:grpSpPr>
          <a:xfrm>
            <a:off x="1019175" y="1714113"/>
            <a:ext cx="2810840" cy="1714887"/>
            <a:chOff x="1019175" y="2180772"/>
            <a:chExt cx="2810840" cy="171488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793F676-A11B-44D9-A93B-73757C1DB810}"/>
                </a:ext>
              </a:extLst>
            </p:cNvPr>
            <p:cNvGrpSpPr/>
            <p:nvPr/>
          </p:nvGrpSpPr>
          <p:grpSpPr>
            <a:xfrm>
              <a:off x="1019175" y="2180772"/>
              <a:ext cx="2810840" cy="654497"/>
              <a:chOff x="1145483" y="3823003"/>
              <a:chExt cx="1970492" cy="654497"/>
            </a:xfrm>
          </p:grpSpPr>
          <p:sp>
            <p:nvSpPr>
              <p:cNvPr id="27" name="Aitds7-1">
                <a:extLst>
                  <a:ext uri="{FF2B5EF4-FFF2-40B4-BE49-F238E27FC236}">
                    <a16:creationId xmlns:a16="http://schemas.microsoft.com/office/drawing/2014/main" id="{8A387950-CE5D-4D02-B4CC-6E1B4194EA3D}"/>
                  </a:ext>
                </a:extLst>
              </p:cNvPr>
              <p:cNvSpPr/>
              <p:nvPr/>
            </p:nvSpPr>
            <p:spPr>
              <a:xfrm>
                <a:off x="1145483" y="4042026"/>
                <a:ext cx="1819728" cy="435474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solidFill>
                  <a:srgbClr val="E2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28" name="Aitds7-2">
                <a:extLst>
                  <a:ext uri="{FF2B5EF4-FFF2-40B4-BE49-F238E27FC236}">
                    <a16:creationId xmlns:a16="http://schemas.microsoft.com/office/drawing/2014/main" id="{14196FBE-41D3-4A54-AB70-F1D7CA2F7BF7}"/>
                  </a:ext>
                </a:extLst>
              </p:cNvPr>
              <p:cNvSpPr/>
              <p:nvPr/>
            </p:nvSpPr>
            <p:spPr>
              <a:xfrm>
                <a:off x="1296247" y="3823003"/>
                <a:ext cx="1819728" cy="522511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9525">
                <a:solidFill>
                  <a:srgbClr val="E2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29" name="Aitds8">
              <a:extLst>
                <a:ext uri="{FF2B5EF4-FFF2-40B4-BE49-F238E27FC236}">
                  <a16:creationId xmlns:a16="http://schemas.microsoft.com/office/drawing/2014/main" id="{78E5BD06-28F7-4AC5-AC02-6DFBA7DFCC2F}"/>
                </a:ext>
              </a:extLst>
            </p:cNvPr>
            <p:cNvSpPr/>
            <p:nvPr/>
          </p:nvSpPr>
          <p:spPr>
            <a:xfrm>
              <a:off x="1130595" y="2888011"/>
              <a:ext cx="2595779" cy="1007648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97100A9E-02F1-4B39-A49F-6C84710DD9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8052" y="598467"/>
            <a:ext cx="3489526" cy="5661065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61BD11F2-68CC-4144-984A-BEC935D8681D}"/>
              </a:ext>
            </a:extLst>
          </p:cNvPr>
          <p:cNvGrpSpPr/>
          <p:nvPr/>
        </p:nvGrpSpPr>
        <p:grpSpPr>
          <a:xfrm>
            <a:off x="4499329" y="1714113"/>
            <a:ext cx="2810840" cy="1714887"/>
            <a:chOff x="1019175" y="2180772"/>
            <a:chExt cx="2810840" cy="171488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D113573-6963-458C-B331-A58760E34AF1}"/>
                </a:ext>
              </a:extLst>
            </p:cNvPr>
            <p:cNvGrpSpPr/>
            <p:nvPr/>
          </p:nvGrpSpPr>
          <p:grpSpPr>
            <a:xfrm>
              <a:off x="1019175" y="2180772"/>
              <a:ext cx="2810840" cy="654497"/>
              <a:chOff x="1145483" y="3823003"/>
              <a:chExt cx="1970492" cy="654497"/>
            </a:xfrm>
          </p:grpSpPr>
          <p:sp>
            <p:nvSpPr>
              <p:cNvPr id="43" name="Aitds7-1">
                <a:extLst>
                  <a:ext uri="{FF2B5EF4-FFF2-40B4-BE49-F238E27FC236}">
                    <a16:creationId xmlns:a16="http://schemas.microsoft.com/office/drawing/2014/main" id="{C0A6A9C2-B447-4043-AD26-F7E8F48E318E}"/>
                  </a:ext>
                </a:extLst>
              </p:cNvPr>
              <p:cNvSpPr/>
              <p:nvPr/>
            </p:nvSpPr>
            <p:spPr>
              <a:xfrm>
                <a:off x="1145483" y="4042026"/>
                <a:ext cx="1819728" cy="435474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solidFill>
                  <a:srgbClr val="E2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44" name="Aitds7-2">
                <a:extLst>
                  <a:ext uri="{FF2B5EF4-FFF2-40B4-BE49-F238E27FC236}">
                    <a16:creationId xmlns:a16="http://schemas.microsoft.com/office/drawing/2014/main" id="{439B5D79-43F6-474F-B57E-40A3DC79DC77}"/>
                  </a:ext>
                </a:extLst>
              </p:cNvPr>
              <p:cNvSpPr/>
              <p:nvPr/>
            </p:nvSpPr>
            <p:spPr>
              <a:xfrm>
                <a:off x="1296247" y="3823003"/>
                <a:ext cx="1819728" cy="522511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9525">
                <a:solidFill>
                  <a:srgbClr val="E2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35" name="Aitds8">
              <a:extLst>
                <a:ext uri="{FF2B5EF4-FFF2-40B4-BE49-F238E27FC236}">
                  <a16:creationId xmlns:a16="http://schemas.microsoft.com/office/drawing/2014/main" id="{ED34027A-4C43-4A00-8FBB-1C48560454D9}"/>
                </a:ext>
              </a:extLst>
            </p:cNvPr>
            <p:cNvSpPr/>
            <p:nvPr/>
          </p:nvSpPr>
          <p:spPr>
            <a:xfrm>
              <a:off x="1130595" y="2888011"/>
              <a:ext cx="2595779" cy="1007648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DF6F2BA-F196-4C51-A259-68DA5EFD13AA}"/>
              </a:ext>
            </a:extLst>
          </p:cNvPr>
          <p:cNvGrpSpPr/>
          <p:nvPr/>
        </p:nvGrpSpPr>
        <p:grpSpPr>
          <a:xfrm>
            <a:off x="1019175" y="3644513"/>
            <a:ext cx="2810840" cy="1714887"/>
            <a:chOff x="1019175" y="2180772"/>
            <a:chExt cx="2810840" cy="1714887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585D6DC-54FB-4431-9228-3B3F7A89B85A}"/>
                </a:ext>
              </a:extLst>
            </p:cNvPr>
            <p:cNvGrpSpPr/>
            <p:nvPr/>
          </p:nvGrpSpPr>
          <p:grpSpPr>
            <a:xfrm>
              <a:off x="1019175" y="2180772"/>
              <a:ext cx="2810840" cy="654497"/>
              <a:chOff x="1145483" y="3823003"/>
              <a:chExt cx="1970492" cy="654497"/>
            </a:xfrm>
          </p:grpSpPr>
          <p:sp>
            <p:nvSpPr>
              <p:cNvPr id="48" name="Aitds7-1">
                <a:extLst>
                  <a:ext uri="{FF2B5EF4-FFF2-40B4-BE49-F238E27FC236}">
                    <a16:creationId xmlns:a16="http://schemas.microsoft.com/office/drawing/2014/main" id="{FF5BD00B-B2F8-4696-8C3A-D21AA04988E7}"/>
                  </a:ext>
                </a:extLst>
              </p:cNvPr>
              <p:cNvSpPr/>
              <p:nvPr/>
            </p:nvSpPr>
            <p:spPr>
              <a:xfrm>
                <a:off x="1145483" y="4042026"/>
                <a:ext cx="1819728" cy="435474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solidFill>
                  <a:srgbClr val="E2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49" name="Aitds7-2">
                <a:extLst>
                  <a:ext uri="{FF2B5EF4-FFF2-40B4-BE49-F238E27FC236}">
                    <a16:creationId xmlns:a16="http://schemas.microsoft.com/office/drawing/2014/main" id="{A62F98A3-9B60-490B-96C1-E595517AA6E6}"/>
                  </a:ext>
                </a:extLst>
              </p:cNvPr>
              <p:cNvSpPr/>
              <p:nvPr/>
            </p:nvSpPr>
            <p:spPr>
              <a:xfrm>
                <a:off x="1296247" y="3823003"/>
                <a:ext cx="1819728" cy="522511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9525">
                <a:solidFill>
                  <a:srgbClr val="E2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47" name="Aitds8">
              <a:extLst>
                <a:ext uri="{FF2B5EF4-FFF2-40B4-BE49-F238E27FC236}">
                  <a16:creationId xmlns:a16="http://schemas.microsoft.com/office/drawing/2014/main" id="{D9CA9448-D263-4615-8B69-19D2763B83B4}"/>
                </a:ext>
              </a:extLst>
            </p:cNvPr>
            <p:cNvSpPr/>
            <p:nvPr/>
          </p:nvSpPr>
          <p:spPr>
            <a:xfrm>
              <a:off x="1130595" y="2888011"/>
              <a:ext cx="2595779" cy="1007648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AFDEE06-C287-4D2F-8D39-4A67A39743C2}"/>
              </a:ext>
            </a:extLst>
          </p:cNvPr>
          <p:cNvGrpSpPr/>
          <p:nvPr/>
        </p:nvGrpSpPr>
        <p:grpSpPr>
          <a:xfrm>
            <a:off x="4499329" y="3644513"/>
            <a:ext cx="2810840" cy="1714887"/>
            <a:chOff x="1019175" y="2180772"/>
            <a:chExt cx="2810840" cy="1714887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725822EA-DA86-4D1B-99C7-E96C426EBBF8}"/>
                </a:ext>
              </a:extLst>
            </p:cNvPr>
            <p:cNvGrpSpPr/>
            <p:nvPr/>
          </p:nvGrpSpPr>
          <p:grpSpPr>
            <a:xfrm>
              <a:off x="1019175" y="2180772"/>
              <a:ext cx="2810840" cy="654497"/>
              <a:chOff x="1145483" y="3823003"/>
              <a:chExt cx="1970492" cy="654497"/>
            </a:xfrm>
          </p:grpSpPr>
          <p:sp>
            <p:nvSpPr>
              <p:cNvPr id="53" name="Aitds7-1">
                <a:extLst>
                  <a:ext uri="{FF2B5EF4-FFF2-40B4-BE49-F238E27FC236}">
                    <a16:creationId xmlns:a16="http://schemas.microsoft.com/office/drawing/2014/main" id="{E5A627D1-86BD-4B6D-B55C-97853A7191DB}"/>
                  </a:ext>
                </a:extLst>
              </p:cNvPr>
              <p:cNvSpPr/>
              <p:nvPr/>
            </p:nvSpPr>
            <p:spPr>
              <a:xfrm>
                <a:off x="1145483" y="4042026"/>
                <a:ext cx="1819728" cy="435474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solidFill>
                  <a:srgbClr val="E2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54" name="Aitds7-2">
                <a:extLst>
                  <a:ext uri="{FF2B5EF4-FFF2-40B4-BE49-F238E27FC236}">
                    <a16:creationId xmlns:a16="http://schemas.microsoft.com/office/drawing/2014/main" id="{3871DE62-3B69-4076-98AE-5C78CA6EC382}"/>
                  </a:ext>
                </a:extLst>
              </p:cNvPr>
              <p:cNvSpPr/>
              <p:nvPr/>
            </p:nvSpPr>
            <p:spPr>
              <a:xfrm>
                <a:off x="1296247" y="3823003"/>
                <a:ext cx="1819728" cy="522511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9525">
                <a:solidFill>
                  <a:srgbClr val="E2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52" name="Aitds8">
              <a:extLst>
                <a:ext uri="{FF2B5EF4-FFF2-40B4-BE49-F238E27FC236}">
                  <a16:creationId xmlns:a16="http://schemas.microsoft.com/office/drawing/2014/main" id="{50FFEAA4-6907-43AD-9A41-C5F344096862}"/>
                </a:ext>
              </a:extLst>
            </p:cNvPr>
            <p:cNvSpPr/>
            <p:nvPr/>
          </p:nvSpPr>
          <p:spPr>
            <a:xfrm>
              <a:off x="1130595" y="2888011"/>
              <a:ext cx="2595779" cy="1007648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31091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C1078F-C59B-4C9A-854C-1BAC11D6891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635" y="1846987"/>
            <a:ext cx="3159450" cy="3593744"/>
          </a:xfrm>
          <a:prstGeom prst="rect">
            <a:avLst/>
          </a:prstGeom>
          <a:effectLst>
            <a:reflection blurRad="6350" stA="20000" endPos="27000" dir="5400000" sy="-100000" algn="bl" rotWithShape="0"/>
          </a:effectLst>
        </p:spPr>
      </p:pic>
      <p:sp>
        <p:nvSpPr>
          <p:cNvPr id="20" name="Aitds1-3">
            <a:extLst>
              <a:ext uri="{FF2B5EF4-FFF2-40B4-BE49-F238E27FC236}">
                <a16:creationId xmlns:a16="http://schemas.microsoft.com/office/drawing/2014/main" id="{6C9EC60E-AEC9-44F0-A2BB-76A9DA7008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60183" y="253182"/>
            <a:ext cx="279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理论学习情况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FAC52A9-2110-447D-9AA7-11ABBBC8698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169" y="432437"/>
            <a:ext cx="2103291" cy="343965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CA75381-D7E8-423C-8891-BE40D2C059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6891" y="432437"/>
            <a:ext cx="2103292" cy="343965"/>
          </a:xfrm>
          <a:prstGeom prst="rect">
            <a:avLst/>
          </a:prstGeom>
        </p:spPr>
      </p:pic>
      <p:grpSp>
        <p:nvGrpSpPr>
          <p:cNvPr id="5" name="Aitds2">
            <a:extLst>
              <a:ext uri="{FF2B5EF4-FFF2-40B4-BE49-F238E27FC236}">
                <a16:creationId xmlns:a16="http://schemas.microsoft.com/office/drawing/2014/main" id="{2AF172DD-B1CA-4C5D-A837-66D31F20F5A6}"/>
              </a:ext>
            </a:extLst>
          </p:cNvPr>
          <p:cNvGrpSpPr/>
          <p:nvPr/>
        </p:nvGrpSpPr>
        <p:grpSpPr>
          <a:xfrm>
            <a:off x="5120048" y="2116988"/>
            <a:ext cx="1251460" cy="2718219"/>
            <a:chOff x="6295969" y="2503041"/>
            <a:chExt cx="1251460" cy="2718219"/>
          </a:xfrm>
        </p:grpSpPr>
        <p:sp>
          <p:nvSpPr>
            <p:cNvPr id="6" name="Aitds2-2">
              <a:extLst>
                <a:ext uri="{FF2B5EF4-FFF2-40B4-BE49-F238E27FC236}">
                  <a16:creationId xmlns:a16="http://schemas.microsoft.com/office/drawing/2014/main" id="{D5795CC8-B468-4172-9C3B-2FA297DBF5F9}"/>
                </a:ext>
              </a:extLst>
            </p:cNvPr>
            <p:cNvSpPr/>
            <p:nvPr/>
          </p:nvSpPr>
          <p:spPr>
            <a:xfrm>
              <a:off x="6295969" y="2503041"/>
              <a:ext cx="1251460" cy="576000"/>
            </a:xfrm>
            <a:custGeom>
              <a:avLst/>
              <a:gdLst>
                <a:gd name="connsiteX0" fmla="*/ 0 w 1276350"/>
                <a:gd name="connsiteY0" fmla="*/ 438150 h 438150"/>
                <a:gd name="connsiteX1" fmla="*/ 0 w 1276350"/>
                <a:gd name="connsiteY1" fmla="*/ 0 h 438150"/>
                <a:gd name="connsiteX2" fmla="*/ 1276350 w 1276350"/>
                <a:gd name="connsiteY2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6350" h="438150">
                  <a:moveTo>
                    <a:pt x="0" y="438150"/>
                  </a:moveTo>
                  <a:lnTo>
                    <a:pt x="0" y="0"/>
                  </a:lnTo>
                  <a:lnTo>
                    <a:pt x="1276350" y="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Aitds2-3">
              <a:extLst>
                <a:ext uri="{FF2B5EF4-FFF2-40B4-BE49-F238E27FC236}">
                  <a16:creationId xmlns:a16="http://schemas.microsoft.com/office/drawing/2014/main" id="{474FFC70-1B8C-4D89-85DB-1A773C0B7BCF}"/>
                </a:ext>
              </a:extLst>
            </p:cNvPr>
            <p:cNvSpPr/>
            <p:nvPr/>
          </p:nvSpPr>
          <p:spPr>
            <a:xfrm flipV="1">
              <a:off x="6295969" y="4645260"/>
              <a:ext cx="1251460" cy="576000"/>
            </a:xfrm>
            <a:custGeom>
              <a:avLst/>
              <a:gdLst>
                <a:gd name="connsiteX0" fmla="*/ 0 w 1276350"/>
                <a:gd name="connsiteY0" fmla="*/ 438150 h 438150"/>
                <a:gd name="connsiteX1" fmla="*/ 0 w 1276350"/>
                <a:gd name="connsiteY1" fmla="*/ 0 h 438150"/>
                <a:gd name="connsiteX2" fmla="*/ 1276350 w 1276350"/>
                <a:gd name="connsiteY2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6350" h="438150">
                  <a:moveTo>
                    <a:pt x="0" y="438150"/>
                  </a:moveTo>
                  <a:lnTo>
                    <a:pt x="0" y="0"/>
                  </a:lnTo>
                  <a:lnTo>
                    <a:pt x="1276350" y="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Aitds3">
            <a:extLst>
              <a:ext uri="{FF2B5EF4-FFF2-40B4-BE49-F238E27FC236}">
                <a16:creationId xmlns:a16="http://schemas.microsoft.com/office/drawing/2014/main" id="{21D097CF-F69A-4197-907B-EB72E6BACAED}"/>
              </a:ext>
            </a:extLst>
          </p:cNvPr>
          <p:cNvSpPr/>
          <p:nvPr/>
        </p:nvSpPr>
        <p:spPr>
          <a:xfrm>
            <a:off x="4360124" y="2688256"/>
            <a:ext cx="1570952" cy="1570952"/>
          </a:xfrm>
          <a:prstGeom prst="ellipse">
            <a:avLst/>
          </a:prstGeom>
          <a:solidFill>
            <a:srgbClr val="C00000"/>
          </a:solidFill>
          <a:ln w="127000">
            <a:solidFill>
              <a:srgbClr val="C0000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45720" tIns="22860" rIns="45720" bIns="22860" anchor="ctr" anchorCtr="0" forceAA="0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rgbClr val="FEFDF8"/>
                </a:solidFill>
                <a:cs typeface="+mn-ea"/>
                <a:sym typeface="+mn-lt"/>
              </a:rPr>
              <a:t>添加</a:t>
            </a:r>
            <a:endParaRPr lang="en-US" altLang="zh-CN" sz="2000" b="1" dirty="0">
              <a:solidFill>
                <a:srgbClr val="FEFDF8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rgbClr val="FEFDF8"/>
                </a:solidFill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rgbClr val="FEFDF8"/>
              </a:solidFill>
              <a:cs typeface="+mn-ea"/>
              <a:sym typeface="+mn-lt"/>
            </a:endParaRPr>
          </a:p>
        </p:txBody>
      </p:sp>
      <p:sp>
        <p:nvSpPr>
          <p:cNvPr id="10" name="Aitds4">
            <a:extLst>
              <a:ext uri="{FF2B5EF4-FFF2-40B4-BE49-F238E27FC236}">
                <a16:creationId xmlns:a16="http://schemas.microsoft.com/office/drawing/2014/main" id="{344AE42A-628B-4C2E-9894-BCF680D66AC8}"/>
              </a:ext>
            </a:extLst>
          </p:cNvPr>
          <p:cNvSpPr>
            <a:spLocks noChangeAspect="1"/>
          </p:cNvSpPr>
          <p:nvPr/>
        </p:nvSpPr>
        <p:spPr>
          <a:xfrm flipH="1">
            <a:off x="6358668" y="1846987"/>
            <a:ext cx="540000" cy="540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solidFill>
                  <a:srgbClr val="FEFDF8"/>
                </a:solidFill>
                <a:cs typeface="+mn-ea"/>
                <a:sym typeface="+mn-lt"/>
              </a:rPr>
              <a:t>1</a:t>
            </a:r>
            <a:endParaRPr dirty="0">
              <a:solidFill>
                <a:srgbClr val="FEFDF8"/>
              </a:solidFill>
              <a:cs typeface="+mn-ea"/>
              <a:sym typeface="+mn-lt"/>
            </a:endParaRPr>
          </a:p>
        </p:txBody>
      </p:sp>
      <p:sp>
        <p:nvSpPr>
          <p:cNvPr id="11" name="Aitds5">
            <a:extLst>
              <a:ext uri="{FF2B5EF4-FFF2-40B4-BE49-F238E27FC236}">
                <a16:creationId xmlns:a16="http://schemas.microsoft.com/office/drawing/2014/main" id="{89A1F5F7-ED89-4799-BB58-B5912C5DB9E4}"/>
              </a:ext>
            </a:extLst>
          </p:cNvPr>
          <p:cNvSpPr>
            <a:spLocks noChangeAspect="1"/>
          </p:cNvSpPr>
          <p:nvPr/>
        </p:nvSpPr>
        <p:spPr>
          <a:xfrm flipH="1">
            <a:off x="6358668" y="4565207"/>
            <a:ext cx="540000" cy="540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solidFill>
                  <a:srgbClr val="FEFDF8"/>
                </a:solidFill>
                <a:cs typeface="+mn-ea"/>
                <a:sym typeface="+mn-lt"/>
              </a:rPr>
              <a:t>3</a:t>
            </a:r>
            <a:endParaRPr dirty="0">
              <a:solidFill>
                <a:srgbClr val="FEFDF8"/>
              </a:solidFill>
              <a:cs typeface="+mn-ea"/>
              <a:sym typeface="+mn-lt"/>
            </a:endParaRPr>
          </a:p>
        </p:txBody>
      </p:sp>
      <p:sp>
        <p:nvSpPr>
          <p:cNvPr id="12" name="Aitds6">
            <a:extLst>
              <a:ext uri="{FF2B5EF4-FFF2-40B4-BE49-F238E27FC236}">
                <a16:creationId xmlns:a16="http://schemas.microsoft.com/office/drawing/2014/main" id="{E1C4E751-0DF5-4436-ABA0-D96826231241}"/>
              </a:ext>
            </a:extLst>
          </p:cNvPr>
          <p:cNvSpPr>
            <a:spLocks noChangeAspect="1"/>
          </p:cNvSpPr>
          <p:nvPr/>
        </p:nvSpPr>
        <p:spPr>
          <a:xfrm flipH="1">
            <a:off x="6358668" y="3203732"/>
            <a:ext cx="540000" cy="540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solidFill>
                  <a:srgbClr val="FEFDF8"/>
                </a:solidFill>
                <a:cs typeface="+mn-ea"/>
                <a:sym typeface="+mn-lt"/>
              </a:rPr>
              <a:t>2</a:t>
            </a:r>
            <a:endParaRPr dirty="0">
              <a:solidFill>
                <a:srgbClr val="FEFDF8"/>
              </a:solidFill>
              <a:cs typeface="+mn-ea"/>
              <a:sym typeface="+mn-lt"/>
            </a:endParaRPr>
          </a:p>
        </p:txBody>
      </p:sp>
      <p:sp>
        <p:nvSpPr>
          <p:cNvPr id="13" name="Aitds7">
            <a:extLst>
              <a:ext uri="{FF2B5EF4-FFF2-40B4-BE49-F238E27FC236}">
                <a16:creationId xmlns:a16="http://schemas.microsoft.com/office/drawing/2014/main" id="{F8DF4A7A-D219-47C8-9A58-3C79553C3A78}"/>
              </a:ext>
            </a:extLst>
          </p:cNvPr>
          <p:cNvSpPr/>
          <p:nvPr/>
        </p:nvSpPr>
        <p:spPr>
          <a:xfrm>
            <a:off x="7010792" y="1718580"/>
            <a:ext cx="4162033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7" name="Aitds7">
            <a:extLst>
              <a:ext uri="{FF2B5EF4-FFF2-40B4-BE49-F238E27FC236}">
                <a16:creationId xmlns:a16="http://schemas.microsoft.com/office/drawing/2014/main" id="{AF64EB16-D61B-4E08-A633-515F9E863236}"/>
              </a:ext>
            </a:extLst>
          </p:cNvPr>
          <p:cNvSpPr/>
          <p:nvPr/>
        </p:nvSpPr>
        <p:spPr>
          <a:xfrm>
            <a:off x="7010792" y="3075217"/>
            <a:ext cx="4162033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8" name="Aitds7">
            <a:extLst>
              <a:ext uri="{FF2B5EF4-FFF2-40B4-BE49-F238E27FC236}">
                <a16:creationId xmlns:a16="http://schemas.microsoft.com/office/drawing/2014/main" id="{252C2E83-34D6-4C9B-8CD0-3E8490CAAB5C}"/>
              </a:ext>
            </a:extLst>
          </p:cNvPr>
          <p:cNvSpPr/>
          <p:nvPr/>
        </p:nvSpPr>
        <p:spPr>
          <a:xfrm>
            <a:off x="7010792" y="4481424"/>
            <a:ext cx="4162033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8347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5ADE28C9-09B3-432C-BBCB-38D73730639D}"/>
              </a:ext>
            </a:extLst>
          </p:cNvPr>
          <p:cNvGrpSpPr/>
          <p:nvPr/>
        </p:nvGrpSpPr>
        <p:grpSpPr>
          <a:xfrm>
            <a:off x="0" y="0"/>
            <a:ext cx="12192000" cy="6859646"/>
            <a:chOff x="0" y="0"/>
            <a:chExt cx="12192000" cy="6859646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48491725-C567-4339-B213-18E1ED7A7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4164258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5D57C7C2-9C4C-40B5-A7B9-E6AD632DF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208807"/>
              <a:ext cx="12192000" cy="3650839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07288E0-3514-4166-9E61-8BC0152635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2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  <a:gs pos="72000">
                <a:schemeClr val="bg1">
                  <a:alpha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6DFD81D3-EFCD-4960-A808-A386694DE8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52208" y="0"/>
            <a:ext cx="5439792" cy="6858000"/>
          </a:xfrm>
          <a:prstGeom prst="rect">
            <a:avLst/>
          </a:prstGeom>
        </p:spPr>
      </p:pic>
      <p:sp>
        <p:nvSpPr>
          <p:cNvPr id="22" name="PA-102213">
            <a:extLst>
              <a:ext uri="{FF2B5EF4-FFF2-40B4-BE49-F238E27FC236}">
                <a16:creationId xmlns:a16="http://schemas.microsoft.com/office/drawing/2014/main" id="{EE5DB2B1-8E86-4E7E-88B3-7462FD5270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12239" y="209447"/>
            <a:ext cx="267252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gradFill>
                  <a:gsLst>
                    <a:gs pos="1000">
                      <a:srgbClr val="FFC000"/>
                    </a:gs>
                    <a:gs pos="55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16600" dirty="0">
                <a:solidFill>
                  <a:srgbClr val="C00000"/>
                </a:solidFill>
                <a:effectLst>
                  <a:outerShdw blurRad="50800" dist="152400" dir="7680000" sx="87000" sy="87000" kx="1300200" algn="ctr" rotWithShape="0">
                    <a:prstClr val="black">
                      <a:alpha val="14000"/>
                    </a:prstClr>
                  </a:outerShdw>
                </a:effectLst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70F17D7E-0530-40BB-8C59-3E2CEE165AB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601" y="850797"/>
            <a:ext cx="1883809" cy="122857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A91BC32-6416-4C1E-9657-CB2BED2D805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81"/>
          <a:stretch/>
        </p:blipFill>
        <p:spPr>
          <a:xfrm rot="10800000">
            <a:off x="0" y="1993427"/>
            <a:ext cx="12192000" cy="3291246"/>
          </a:xfrm>
          <a:prstGeom prst="rect">
            <a:avLst/>
          </a:prstGeom>
        </p:spPr>
      </p:pic>
      <p:sp>
        <p:nvSpPr>
          <p:cNvPr id="27" name="Aitds1-3">
            <a:extLst>
              <a:ext uri="{FF2B5EF4-FFF2-40B4-BE49-F238E27FC236}">
                <a16:creationId xmlns:a16="http://schemas.microsoft.com/office/drawing/2014/main" id="{B9FA171B-A3E6-4E77-967A-7B35060C0BA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630197" y="3014875"/>
            <a:ext cx="27965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上半年基层党建主要工作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D7A80E5-7FC7-41F1-B2B1-7E5979F6E832}"/>
              </a:ext>
            </a:extLst>
          </p:cNvPr>
          <p:cNvSpPr txBox="1"/>
          <p:nvPr/>
        </p:nvSpPr>
        <p:spPr>
          <a:xfrm>
            <a:off x="2991601" y="4383918"/>
            <a:ext cx="609600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8681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itds1-3">
            <a:extLst>
              <a:ext uri="{FF2B5EF4-FFF2-40B4-BE49-F238E27FC236}">
                <a16:creationId xmlns:a16="http://schemas.microsoft.com/office/drawing/2014/main" id="{6C9EC60E-AEC9-44F0-A2BB-76A9DA7008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58816" y="253182"/>
            <a:ext cx="487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上半年基层党建主要工作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FAC52A9-2110-447D-9AA7-11ABBBC8698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197" y="432437"/>
            <a:ext cx="2103291" cy="343965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CA75381-D7E8-423C-8891-BE40D2C059E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56832" y="432437"/>
            <a:ext cx="2103292" cy="34396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822A84D-EB3B-4892-8B26-70C82CF2B591}"/>
              </a:ext>
            </a:extLst>
          </p:cNvPr>
          <p:cNvGrpSpPr/>
          <p:nvPr/>
        </p:nvGrpSpPr>
        <p:grpSpPr>
          <a:xfrm>
            <a:off x="1063243" y="1615363"/>
            <a:ext cx="2266124" cy="3765636"/>
            <a:chOff x="937759" y="1615363"/>
            <a:chExt cx="2266124" cy="3765636"/>
          </a:xfrm>
        </p:grpSpPr>
        <p:sp>
          <p:nvSpPr>
            <p:cNvPr id="40" name="梯形 39">
              <a:extLst>
                <a:ext uri="{FF2B5EF4-FFF2-40B4-BE49-F238E27FC236}">
                  <a16:creationId xmlns:a16="http://schemas.microsoft.com/office/drawing/2014/main" id="{4191C843-0098-4955-8F8A-B715AB6EA2E6}"/>
                </a:ext>
              </a:extLst>
            </p:cNvPr>
            <p:cNvSpPr/>
            <p:nvPr/>
          </p:nvSpPr>
          <p:spPr>
            <a:xfrm>
              <a:off x="1019175" y="3401565"/>
              <a:ext cx="2103292" cy="463525"/>
            </a:xfrm>
            <a:prstGeom prst="trapezoid">
              <a:avLst>
                <a:gd name="adj" fmla="val 57878"/>
              </a:avLst>
            </a:prstGeom>
            <a:noFill/>
            <a:ln w="12700">
              <a:gradFill>
                <a:gsLst>
                  <a:gs pos="100000">
                    <a:srgbClr val="E49393"/>
                  </a:gs>
                  <a:gs pos="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54E00B0-7173-4166-B8EC-244DE4A1083B}"/>
                </a:ext>
              </a:extLst>
            </p:cNvPr>
            <p:cNvGrpSpPr/>
            <p:nvPr/>
          </p:nvGrpSpPr>
          <p:grpSpPr>
            <a:xfrm>
              <a:off x="1266166" y="1615363"/>
              <a:ext cx="1609310" cy="2233408"/>
              <a:chOff x="1541937" y="2575574"/>
              <a:chExt cx="1609310" cy="2233408"/>
            </a:xfrm>
          </p:grpSpPr>
          <p:sp>
            <p:nvSpPr>
              <p:cNvPr id="17" name="PA-102236">
                <a:extLst>
                  <a:ext uri="{FF2B5EF4-FFF2-40B4-BE49-F238E27FC236}">
                    <a16:creationId xmlns:a16="http://schemas.microsoft.com/office/drawing/2014/main" id="{C57B0B04-D827-4CDD-855B-A3B985AE996C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541937" y="2575574"/>
                <a:ext cx="1609310" cy="1609310"/>
              </a:xfrm>
              <a:prstGeom prst="ellipse">
                <a:avLst/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PA-102242">
                <a:extLst>
                  <a:ext uri="{FF2B5EF4-FFF2-40B4-BE49-F238E27FC236}">
                    <a16:creationId xmlns:a16="http://schemas.microsoft.com/office/drawing/2014/main" id="{13C3FE0F-9EDE-4375-833D-863B8816D807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750916" y="4408872"/>
                <a:ext cx="1191353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b="1" dirty="0">
                    <a:solidFill>
                      <a:srgbClr val="C00000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848D4AD-AFD3-4B50-9AB3-3CF48C7B4F68}"/>
                </a:ext>
              </a:extLst>
            </p:cNvPr>
            <p:cNvSpPr txBox="1"/>
            <p:nvPr/>
          </p:nvSpPr>
          <p:spPr>
            <a:xfrm>
              <a:off x="937759" y="4027102"/>
              <a:ext cx="2266124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2" name="one-man-walking_76865">
              <a:extLst>
                <a:ext uri="{FF2B5EF4-FFF2-40B4-BE49-F238E27FC236}">
                  <a16:creationId xmlns:a16="http://schemas.microsoft.com/office/drawing/2014/main" id="{1BF5835F-CA57-4119-A910-B42CC6B30247}"/>
                </a:ext>
              </a:extLst>
            </p:cNvPr>
            <p:cNvSpPr/>
            <p:nvPr/>
          </p:nvSpPr>
          <p:spPr>
            <a:xfrm>
              <a:off x="1773014" y="1926350"/>
              <a:ext cx="595614" cy="987336"/>
            </a:xfrm>
            <a:custGeom>
              <a:avLst/>
              <a:gdLst>
                <a:gd name="connsiteX0" fmla="*/ 221817 w 356910"/>
                <a:gd name="connsiteY0" fmla="*/ 151921 h 591644"/>
                <a:gd name="connsiteX1" fmla="*/ 238552 w 356910"/>
                <a:gd name="connsiteY1" fmla="*/ 161947 h 591644"/>
                <a:gd name="connsiteX2" fmla="*/ 241421 w 356910"/>
                <a:gd name="connsiteY2" fmla="*/ 166722 h 591644"/>
                <a:gd name="connsiteX3" fmla="*/ 263414 w 356910"/>
                <a:gd name="connsiteY3" fmla="*/ 242635 h 591644"/>
                <a:gd name="connsiteX4" fmla="*/ 275367 w 356910"/>
                <a:gd name="connsiteY4" fmla="*/ 257435 h 591644"/>
                <a:gd name="connsiteX5" fmla="*/ 347086 w 356910"/>
                <a:gd name="connsiteY5" fmla="*/ 298973 h 591644"/>
                <a:gd name="connsiteX6" fmla="*/ 354736 w 356910"/>
                <a:gd name="connsiteY6" fmla="*/ 325232 h 591644"/>
                <a:gd name="connsiteX7" fmla="*/ 349955 w 356910"/>
                <a:gd name="connsiteY7" fmla="*/ 333826 h 591644"/>
                <a:gd name="connsiteX8" fmla="*/ 332742 w 356910"/>
                <a:gd name="connsiteY8" fmla="*/ 343852 h 591644"/>
                <a:gd name="connsiteX9" fmla="*/ 324136 w 356910"/>
                <a:gd name="connsiteY9" fmla="*/ 341465 h 591644"/>
                <a:gd name="connsiteX10" fmla="*/ 246680 w 356910"/>
                <a:gd name="connsiteY10" fmla="*/ 301360 h 591644"/>
                <a:gd name="connsiteX11" fmla="*/ 249070 w 356910"/>
                <a:gd name="connsiteY11" fmla="*/ 353401 h 591644"/>
                <a:gd name="connsiteX12" fmla="*/ 250027 w 356910"/>
                <a:gd name="connsiteY12" fmla="*/ 355788 h 591644"/>
                <a:gd name="connsiteX13" fmla="*/ 320311 w 356910"/>
                <a:gd name="connsiteY13" fmla="*/ 548674 h 591644"/>
                <a:gd name="connsiteX14" fmla="*/ 318877 w 356910"/>
                <a:gd name="connsiteY14" fmla="*/ 573024 h 591644"/>
                <a:gd name="connsiteX15" fmla="*/ 300708 w 356910"/>
                <a:gd name="connsiteY15" fmla="*/ 588779 h 591644"/>
                <a:gd name="connsiteX16" fmla="*/ 296405 w 356910"/>
                <a:gd name="connsiteY16" fmla="*/ 590212 h 591644"/>
                <a:gd name="connsiteX17" fmla="*/ 286842 w 356910"/>
                <a:gd name="connsiteY17" fmla="*/ 591644 h 591644"/>
                <a:gd name="connsiteX18" fmla="*/ 255764 w 356910"/>
                <a:gd name="connsiteY18" fmla="*/ 569682 h 591644"/>
                <a:gd name="connsiteX19" fmla="*/ 189305 w 356910"/>
                <a:gd name="connsiteY19" fmla="*/ 386822 h 591644"/>
                <a:gd name="connsiteX20" fmla="*/ 186436 w 356910"/>
                <a:gd name="connsiteY20" fmla="*/ 386822 h 591644"/>
                <a:gd name="connsiteX21" fmla="*/ 185480 w 356910"/>
                <a:gd name="connsiteY21" fmla="*/ 388732 h 591644"/>
                <a:gd name="connsiteX22" fmla="*/ 144839 w 356910"/>
                <a:gd name="connsiteY22" fmla="*/ 467032 h 591644"/>
                <a:gd name="connsiteX23" fmla="*/ 121889 w 356910"/>
                <a:gd name="connsiteY23" fmla="*/ 493769 h 591644"/>
                <a:gd name="connsiteX24" fmla="*/ 40608 w 356910"/>
                <a:gd name="connsiteY24" fmla="*/ 554404 h 591644"/>
                <a:gd name="connsiteX25" fmla="*/ 28177 w 356910"/>
                <a:gd name="connsiteY25" fmla="*/ 558223 h 591644"/>
                <a:gd name="connsiteX26" fmla="*/ 10486 w 356910"/>
                <a:gd name="connsiteY26" fmla="*/ 546765 h 591644"/>
                <a:gd name="connsiteX27" fmla="*/ 2358 w 356910"/>
                <a:gd name="connsiteY27" fmla="*/ 528622 h 591644"/>
                <a:gd name="connsiteX28" fmla="*/ 10964 w 356910"/>
                <a:gd name="connsiteY28" fmla="*/ 495678 h 591644"/>
                <a:gd name="connsiteX29" fmla="*/ 72642 w 356910"/>
                <a:gd name="connsiteY29" fmla="*/ 451754 h 591644"/>
                <a:gd name="connsiteX30" fmla="*/ 90811 w 356910"/>
                <a:gd name="connsiteY30" fmla="*/ 429314 h 591644"/>
                <a:gd name="connsiteX31" fmla="*/ 117108 w 356910"/>
                <a:gd name="connsiteY31" fmla="*/ 371066 h 591644"/>
                <a:gd name="connsiteX32" fmla="*/ 117108 w 356910"/>
                <a:gd name="connsiteY32" fmla="*/ 370589 h 591644"/>
                <a:gd name="connsiteX33" fmla="*/ 110893 w 356910"/>
                <a:gd name="connsiteY33" fmla="*/ 234041 h 591644"/>
                <a:gd name="connsiteX34" fmla="*/ 99418 w 356910"/>
                <a:gd name="connsiteY34" fmla="*/ 243112 h 591644"/>
                <a:gd name="connsiteX35" fmla="*/ 94158 w 356910"/>
                <a:gd name="connsiteY35" fmla="*/ 256958 h 591644"/>
                <a:gd name="connsiteX36" fmla="*/ 112805 w 356910"/>
                <a:gd name="connsiteY36" fmla="*/ 341942 h 591644"/>
                <a:gd name="connsiteX37" fmla="*/ 109458 w 356910"/>
                <a:gd name="connsiteY37" fmla="*/ 356266 h 591644"/>
                <a:gd name="connsiteX38" fmla="*/ 97027 w 356910"/>
                <a:gd name="connsiteY38" fmla="*/ 363427 h 591644"/>
                <a:gd name="connsiteX39" fmla="*/ 87464 w 356910"/>
                <a:gd name="connsiteY39" fmla="*/ 364382 h 591644"/>
                <a:gd name="connsiteX40" fmla="*/ 85552 w 356910"/>
                <a:gd name="connsiteY40" fmla="*/ 364382 h 591644"/>
                <a:gd name="connsiteX41" fmla="*/ 64992 w 356910"/>
                <a:gd name="connsiteY41" fmla="*/ 348149 h 591644"/>
                <a:gd name="connsiteX42" fmla="*/ 39174 w 356910"/>
                <a:gd name="connsiteY42" fmla="*/ 237860 h 591644"/>
                <a:gd name="connsiteX43" fmla="*/ 48736 w 356910"/>
                <a:gd name="connsiteY43" fmla="*/ 211124 h 591644"/>
                <a:gd name="connsiteX44" fmla="*/ 113761 w 356910"/>
                <a:gd name="connsiteY44" fmla="*/ 161470 h 591644"/>
                <a:gd name="connsiteX45" fmla="*/ 115674 w 356910"/>
                <a:gd name="connsiteY45" fmla="*/ 160515 h 591644"/>
                <a:gd name="connsiteX46" fmla="*/ 126671 w 356910"/>
                <a:gd name="connsiteY46" fmla="*/ 155741 h 591644"/>
                <a:gd name="connsiteX47" fmla="*/ 161084 w 356910"/>
                <a:gd name="connsiteY47" fmla="*/ 50 h 591644"/>
                <a:gd name="connsiteX48" fmla="*/ 232817 w 356910"/>
                <a:gd name="connsiteY48" fmla="*/ 65972 h 591644"/>
                <a:gd name="connsiteX49" fmla="*/ 214644 w 356910"/>
                <a:gd name="connsiteY49" fmla="*/ 115651 h 591644"/>
                <a:gd name="connsiteX50" fmla="*/ 166822 w 356910"/>
                <a:gd name="connsiteY50" fmla="*/ 138103 h 591644"/>
                <a:gd name="connsiteX51" fmla="*/ 163953 w 356910"/>
                <a:gd name="connsiteY51" fmla="*/ 138103 h 591644"/>
                <a:gd name="connsiteX52" fmla="*/ 95090 w 356910"/>
                <a:gd name="connsiteY52" fmla="*/ 72182 h 591644"/>
                <a:gd name="connsiteX53" fmla="*/ 112784 w 356910"/>
                <a:gd name="connsiteY53" fmla="*/ 22502 h 591644"/>
                <a:gd name="connsiteX54" fmla="*/ 161084 w 356910"/>
                <a:gd name="connsiteY54" fmla="*/ 50 h 59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56910" h="591644">
                  <a:moveTo>
                    <a:pt x="221817" y="151921"/>
                  </a:moveTo>
                  <a:cubicBezTo>
                    <a:pt x="229467" y="151921"/>
                    <a:pt x="235683" y="155741"/>
                    <a:pt x="238552" y="161947"/>
                  </a:cubicBezTo>
                  <a:cubicBezTo>
                    <a:pt x="239986" y="163380"/>
                    <a:pt x="240464" y="164812"/>
                    <a:pt x="241421" y="166722"/>
                  </a:cubicBezTo>
                  <a:lnTo>
                    <a:pt x="263414" y="242635"/>
                  </a:lnTo>
                  <a:cubicBezTo>
                    <a:pt x="264849" y="247887"/>
                    <a:pt x="270586" y="255048"/>
                    <a:pt x="275367" y="257435"/>
                  </a:cubicBezTo>
                  <a:lnTo>
                    <a:pt x="347086" y="298973"/>
                  </a:lnTo>
                  <a:cubicBezTo>
                    <a:pt x="356170" y="304225"/>
                    <a:pt x="359517" y="316161"/>
                    <a:pt x="354736" y="325232"/>
                  </a:cubicBezTo>
                  <a:lnTo>
                    <a:pt x="349955" y="333826"/>
                  </a:lnTo>
                  <a:cubicBezTo>
                    <a:pt x="346608" y="340033"/>
                    <a:pt x="339914" y="343852"/>
                    <a:pt x="332742" y="343852"/>
                  </a:cubicBezTo>
                  <a:cubicBezTo>
                    <a:pt x="329873" y="343852"/>
                    <a:pt x="327005" y="342897"/>
                    <a:pt x="324136" y="341465"/>
                  </a:cubicBezTo>
                  <a:lnTo>
                    <a:pt x="246680" y="301360"/>
                  </a:lnTo>
                  <a:lnTo>
                    <a:pt x="249070" y="353401"/>
                  </a:lnTo>
                  <a:cubicBezTo>
                    <a:pt x="249549" y="354356"/>
                    <a:pt x="250027" y="354833"/>
                    <a:pt x="250027" y="355788"/>
                  </a:cubicBezTo>
                  <a:lnTo>
                    <a:pt x="320311" y="548674"/>
                  </a:lnTo>
                  <a:cubicBezTo>
                    <a:pt x="323180" y="556791"/>
                    <a:pt x="322702" y="565385"/>
                    <a:pt x="318877" y="573024"/>
                  </a:cubicBezTo>
                  <a:cubicBezTo>
                    <a:pt x="315530" y="580663"/>
                    <a:pt x="308836" y="585915"/>
                    <a:pt x="300708" y="588779"/>
                  </a:cubicBezTo>
                  <a:lnTo>
                    <a:pt x="296405" y="590212"/>
                  </a:lnTo>
                  <a:cubicBezTo>
                    <a:pt x="293536" y="591167"/>
                    <a:pt x="290189" y="591644"/>
                    <a:pt x="286842" y="591644"/>
                  </a:cubicBezTo>
                  <a:cubicBezTo>
                    <a:pt x="272977" y="591644"/>
                    <a:pt x="260545" y="582573"/>
                    <a:pt x="255764" y="569682"/>
                  </a:cubicBezTo>
                  <a:lnTo>
                    <a:pt x="189305" y="386822"/>
                  </a:lnTo>
                  <a:lnTo>
                    <a:pt x="186436" y="386822"/>
                  </a:lnTo>
                  <a:cubicBezTo>
                    <a:pt x="185958" y="387299"/>
                    <a:pt x="185958" y="388254"/>
                    <a:pt x="185480" y="388732"/>
                  </a:cubicBezTo>
                  <a:lnTo>
                    <a:pt x="144839" y="467032"/>
                  </a:lnTo>
                  <a:cubicBezTo>
                    <a:pt x="140058" y="476103"/>
                    <a:pt x="130018" y="487562"/>
                    <a:pt x="121889" y="493769"/>
                  </a:cubicBezTo>
                  <a:lnTo>
                    <a:pt x="40608" y="554404"/>
                  </a:lnTo>
                  <a:cubicBezTo>
                    <a:pt x="36783" y="556791"/>
                    <a:pt x="32480" y="558223"/>
                    <a:pt x="28177" y="558223"/>
                  </a:cubicBezTo>
                  <a:cubicBezTo>
                    <a:pt x="21005" y="558223"/>
                    <a:pt x="13833" y="553926"/>
                    <a:pt x="10486" y="546765"/>
                  </a:cubicBezTo>
                  <a:lnTo>
                    <a:pt x="2358" y="528622"/>
                  </a:lnTo>
                  <a:cubicBezTo>
                    <a:pt x="-2901" y="517163"/>
                    <a:pt x="924" y="502840"/>
                    <a:pt x="10964" y="495678"/>
                  </a:cubicBezTo>
                  <a:lnTo>
                    <a:pt x="72642" y="451754"/>
                  </a:lnTo>
                  <a:cubicBezTo>
                    <a:pt x="78858" y="446979"/>
                    <a:pt x="87464" y="436476"/>
                    <a:pt x="90811" y="429314"/>
                  </a:cubicBezTo>
                  <a:lnTo>
                    <a:pt x="117108" y="371066"/>
                  </a:lnTo>
                  <a:cubicBezTo>
                    <a:pt x="117108" y="371066"/>
                    <a:pt x="117108" y="370589"/>
                    <a:pt x="117108" y="370589"/>
                  </a:cubicBezTo>
                  <a:lnTo>
                    <a:pt x="110893" y="234041"/>
                  </a:lnTo>
                  <a:lnTo>
                    <a:pt x="99418" y="243112"/>
                  </a:lnTo>
                  <a:cubicBezTo>
                    <a:pt x="96071" y="245977"/>
                    <a:pt x="93202" y="252184"/>
                    <a:pt x="94158" y="256958"/>
                  </a:cubicBezTo>
                  <a:lnTo>
                    <a:pt x="112805" y="341942"/>
                  </a:lnTo>
                  <a:cubicBezTo>
                    <a:pt x="113761" y="346717"/>
                    <a:pt x="112805" y="351969"/>
                    <a:pt x="109458" y="356266"/>
                  </a:cubicBezTo>
                  <a:cubicBezTo>
                    <a:pt x="106590" y="360085"/>
                    <a:pt x="102286" y="362950"/>
                    <a:pt x="97027" y="363427"/>
                  </a:cubicBezTo>
                  <a:lnTo>
                    <a:pt x="87464" y="364382"/>
                  </a:lnTo>
                  <a:cubicBezTo>
                    <a:pt x="86986" y="364382"/>
                    <a:pt x="86030" y="364382"/>
                    <a:pt x="85552" y="364382"/>
                  </a:cubicBezTo>
                  <a:cubicBezTo>
                    <a:pt x="75989" y="364382"/>
                    <a:pt x="67383" y="357221"/>
                    <a:pt x="64992" y="348149"/>
                  </a:cubicBezTo>
                  <a:lnTo>
                    <a:pt x="39174" y="237860"/>
                  </a:lnTo>
                  <a:cubicBezTo>
                    <a:pt x="37261" y="228789"/>
                    <a:pt x="41564" y="217330"/>
                    <a:pt x="48736" y="211124"/>
                  </a:cubicBezTo>
                  <a:lnTo>
                    <a:pt x="113761" y="161470"/>
                  </a:lnTo>
                  <a:cubicBezTo>
                    <a:pt x="114240" y="160992"/>
                    <a:pt x="114718" y="160515"/>
                    <a:pt x="115674" y="160515"/>
                  </a:cubicBezTo>
                  <a:cubicBezTo>
                    <a:pt x="118543" y="157650"/>
                    <a:pt x="122368" y="156218"/>
                    <a:pt x="126671" y="155741"/>
                  </a:cubicBezTo>
                  <a:close/>
                  <a:moveTo>
                    <a:pt x="161084" y="50"/>
                  </a:moveTo>
                  <a:cubicBezTo>
                    <a:pt x="199341" y="-1383"/>
                    <a:pt x="231382" y="28234"/>
                    <a:pt x="232817" y="65972"/>
                  </a:cubicBezTo>
                  <a:cubicBezTo>
                    <a:pt x="233773" y="84602"/>
                    <a:pt x="227078" y="102276"/>
                    <a:pt x="214644" y="115651"/>
                  </a:cubicBezTo>
                  <a:cubicBezTo>
                    <a:pt x="202211" y="129505"/>
                    <a:pt x="185473" y="137148"/>
                    <a:pt x="166822" y="138103"/>
                  </a:cubicBezTo>
                  <a:cubicBezTo>
                    <a:pt x="165866" y="138103"/>
                    <a:pt x="164910" y="138103"/>
                    <a:pt x="163953" y="138103"/>
                  </a:cubicBezTo>
                  <a:cubicBezTo>
                    <a:pt x="126652" y="138103"/>
                    <a:pt x="96524" y="108964"/>
                    <a:pt x="95090" y="72182"/>
                  </a:cubicBezTo>
                  <a:cubicBezTo>
                    <a:pt x="94133" y="53552"/>
                    <a:pt x="100350" y="35877"/>
                    <a:pt x="112784" y="22502"/>
                  </a:cubicBezTo>
                  <a:cubicBezTo>
                    <a:pt x="125217" y="8649"/>
                    <a:pt x="142433" y="1005"/>
                    <a:pt x="161084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42">
            <a:extLst>
              <a:ext uri="{FF2B5EF4-FFF2-40B4-BE49-F238E27FC236}">
                <a16:creationId xmlns:a16="http://schemas.microsoft.com/office/drawing/2014/main" id="{E2438308-516E-425F-86D9-258FAA4F669F}"/>
              </a:ext>
            </a:extLst>
          </p:cNvPr>
          <p:cNvGrpSpPr/>
          <p:nvPr/>
        </p:nvGrpSpPr>
        <p:grpSpPr>
          <a:xfrm>
            <a:off x="3663223" y="1615363"/>
            <a:ext cx="2266124" cy="3765636"/>
            <a:chOff x="937759" y="1615363"/>
            <a:chExt cx="2266124" cy="3765636"/>
          </a:xfrm>
        </p:grpSpPr>
        <p:sp>
          <p:nvSpPr>
            <p:cNvPr id="65" name="梯形 64">
              <a:extLst>
                <a:ext uri="{FF2B5EF4-FFF2-40B4-BE49-F238E27FC236}">
                  <a16:creationId xmlns:a16="http://schemas.microsoft.com/office/drawing/2014/main" id="{6093CB3E-3B44-4BE6-BA17-B4A139BFCF41}"/>
                </a:ext>
              </a:extLst>
            </p:cNvPr>
            <p:cNvSpPr/>
            <p:nvPr/>
          </p:nvSpPr>
          <p:spPr>
            <a:xfrm>
              <a:off x="1019175" y="3401565"/>
              <a:ext cx="2103292" cy="463525"/>
            </a:xfrm>
            <a:prstGeom prst="trapezoid">
              <a:avLst>
                <a:gd name="adj" fmla="val 57878"/>
              </a:avLst>
            </a:prstGeom>
            <a:noFill/>
            <a:ln w="12700">
              <a:gradFill>
                <a:gsLst>
                  <a:gs pos="100000">
                    <a:srgbClr val="E49393"/>
                  </a:gs>
                  <a:gs pos="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5706AA0B-B513-4E03-8D84-6635800DBE61}"/>
                </a:ext>
              </a:extLst>
            </p:cNvPr>
            <p:cNvGrpSpPr/>
            <p:nvPr/>
          </p:nvGrpSpPr>
          <p:grpSpPr>
            <a:xfrm>
              <a:off x="1266166" y="1615363"/>
              <a:ext cx="1609310" cy="2233408"/>
              <a:chOff x="1541937" y="2575574"/>
              <a:chExt cx="1609310" cy="2233408"/>
            </a:xfrm>
          </p:grpSpPr>
          <p:sp>
            <p:nvSpPr>
              <p:cNvPr id="70" name="PA-102236">
                <a:extLst>
                  <a:ext uri="{FF2B5EF4-FFF2-40B4-BE49-F238E27FC236}">
                    <a16:creationId xmlns:a16="http://schemas.microsoft.com/office/drawing/2014/main" id="{FD1FC40A-BBEA-4CE6-AF3C-9F90F0FC3B8E}"/>
                  </a:ext>
                </a:extLst>
              </p:cNvPr>
              <p:cNvSpPr/>
              <p:nvPr/>
            </p:nvSpPr>
            <p:spPr bwMode="auto">
              <a:xfrm>
                <a:off x="1541937" y="2575574"/>
                <a:ext cx="1609310" cy="1609310"/>
              </a:xfrm>
              <a:prstGeom prst="ellipse">
                <a:avLst/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PA-102242">
                <a:extLst>
                  <a:ext uri="{FF2B5EF4-FFF2-40B4-BE49-F238E27FC236}">
                    <a16:creationId xmlns:a16="http://schemas.microsoft.com/office/drawing/2014/main" id="{96949959-B02B-4C24-96B0-CE67E40BA73A}"/>
                  </a:ext>
                </a:extLst>
              </p:cNvPr>
              <p:cNvSpPr txBox="1"/>
              <p:nvPr/>
            </p:nvSpPr>
            <p:spPr>
              <a:xfrm>
                <a:off x="1750916" y="4408872"/>
                <a:ext cx="1191353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b="1" dirty="0">
                    <a:solidFill>
                      <a:srgbClr val="C00000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8" name="文本框 45">
              <a:extLst>
                <a:ext uri="{FF2B5EF4-FFF2-40B4-BE49-F238E27FC236}">
                  <a16:creationId xmlns:a16="http://schemas.microsoft.com/office/drawing/2014/main" id="{69A7C266-0963-4CA1-9C47-A6B00008F41A}"/>
                </a:ext>
              </a:extLst>
            </p:cNvPr>
            <p:cNvSpPr txBox="1"/>
            <p:nvPr/>
          </p:nvSpPr>
          <p:spPr>
            <a:xfrm>
              <a:off x="937759" y="4027102"/>
              <a:ext cx="2266124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9" name="one-man-walking_76865">
              <a:extLst>
                <a:ext uri="{FF2B5EF4-FFF2-40B4-BE49-F238E27FC236}">
                  <a16:creationId xmlns:a16="http://schemas.microsoft.com/office/drawing/2014/main" id="{8876A19C-72E0-4E7D-866F-9DEC612BDA1A}"/>
                </a:ext>
              </a:extLst>
            </p:cNvPr>
            <p:cNvSpPr/>
            <p:nvPr/>
          </p:nvSpPr>
          <p:spPr>
            <a:xfrm>
              <a:off x="1577153" y="1926350"/>
              <a:ext cx="987336" cy="987336"/>
            </a:xfrm>
            <a:custGeom>
              <a:avLst/>
              <a:gdLst>
                <a:gd name="T0" fmla="*/ 5083 w 12795"/>
                <a:gd name="T1" fmla="*/ 11942 h 12795"/>
                <a:gd name="T2" fmla="*/ 4884 w 12795"/>
                <a:gd name="T3" fmla="*/ 11151 h 12795"/>
                <a:gd name="T4" fmla="*/ 3800 w 12795"/>
                <a:gd name="T5" fmla="*/ 10855 h 12795"/>
                <a:gd name="T6" fmla="*/ 2201 w 12795"/>
                <a:gd name="T7" fmla="*/ 11249 h 12795"/>
                <a:gd name="T8" fmla="*/ 1940 w 12795"/>
                <a:gd name="T9" fmla="*/ 8995 h 12795"/>
                <a:gd name="T10" fmla="*/ 1633 w 12795"/>
                <a:gd name="T11" fmla="*/ 7879 h 12795"/>
                <a:gd name="T12" fmla="*/ 0 w 12795"/>
                <a:gd name="T13" fmla="*/ 6859 h 12795"/>
                <a:gd name="T14" fmla="*/ 1407 w 12795"/>
                <a:gd name="T15" fmla="*/ 5083 h 12795"/>
                <a:gd name="T16" fmla="*/ 1981 w 12795"/>
                <a:gd name="T17" fmla="*/ 4073 h 12795"/>
                <a:gd name="T18" fmla="*/ 1548 w 12795"/>
                <a:gd name="T19" fmla="*/ 2201 h 12795"/>
                <a:gd name="T20" fmla="*/ 3406 w 12795"/>
                <a:gd name="T21" fmla="*/ 1547 h 12795"/>
                <a:gd name="T22" fmla="*/ 4074 w 12795"/>
                <a:gd name="T23" fmla="*/ 1981 h 12795"/>
                <a:gd name="T24" fmla="*/ 5083 w 12795"/>
                <a:gd name="T25" fmla="*/ 1407 h 12795"/>
                <a:gd name="T26" fmla="*/ 6860 w 12795"/>
                <a:gd name="T27" fmla="*/ 0 h 12795"/>
                <a:gd name="T28" fmla="*/ 7879 w 12795"/>
                <a:gd name="T29" fmla="*/ 1634 h 12795"/>
                <a:gd name="T30" fmla="*/ 8816 w 12795"/>
                <a:gd name="T31" fmla="*/ 2000 h 12795"/>
                <a:gd name="T32" fmla="*/ 9991 w 12795"/>
                <a:gd name="T33" fmla="*/ 1298 h 12795"/>
                <a:gd name="T34" fmla="*/ 11497 w 12795"/>
                <a:gd name="T35" fmla="*/ 2804 h 12795"/>
                <a:gd name="T36" fmla="*/ 10814 w 12795"/>
                <a:gd name="T37" fmla="*/ 4073 h 12795"/>
                <a:gd name="T38" fmla="*/ 11388 w 12795"/>
                <a:gd name="T39" fmla="*/ 5083 h 12795"/>
                <a:gd name="T40" fmla="*/ 12795 w 12795"/>
                <a:gd name="T41" fmla="*/ 6860 h 12795"/>
                <a:gd name="T42" fmla="*/ 11161 w 12795"/>
                <a:gd name="T43" fmla="*/ 7880 h 12795"/>
                <a:gd name="T44" fmla="*/ 10854 w 12795"/>
                <a:gd name="T45" fmla="*/ 8995 h 12795"/>
                <a:gd name="T46" fmla="*/ 11248 w 12795"/>
                <a:gd name="T47" fmla="*/ 10594 h 12795"/>
                <a:gd name="T48" fmla="*/ 9388 w 12795"/>
                <a:gd name="T49" fmla="*/ 11249 h 12795"/>
                <a:gd name="T50" fmla="*/ 8723 w 12795"/>
                <a:gd name="T51" fmla="*/ 10815 h 12795"/>
                <a:gd name="T52" fmla="*/ 7712 w 12795"/>
                <a:gd name="T53" fmla="*/ 11389 h 12795"/>
                <a:gd name="T54" fmla="*/ 5166 w 12795"/>
                <a:gd name="T55" fmla="*/ 10423 h 12795"/>
                <a:gd name="T56" fmla="*/ 5936 w 12795"/>
                <a:gd name="T57" fmla="*/ 12014 h 12795"/>
                <a:gd name="T58" fmla="*/ 6931 w 12795"/>
                <a:gd name="T59" fmla="*/ 11389 h 12795"/>
                <a:gd name="T60" fmla="*/ 8819 w 12795"/>
                <a:gd name="T61" fmla="*/ 10015 h 12795"/>
                <a:gd name="T62" fmla="*/ 10042 w 12795"/>
                <a:gd name="T63" fmla="*/ 10696 h 12795"/>
                <a:gd name="T64" fmla="*/ 10696 w 12795"/>
                <a:gd name="T65" fmla="*/ 9941 h 12795"/>
                <a:gd name="T66" fmla="*/ 10422 w 12795"/>
                <a:gd name="T67" fmla="*/ 7628 h 12795"/>
                <a:gd name="T68" fmla="*/ 12014 w 12795"/>
                <a:gd name="T69" fmla="*/ 6860 h 12795"/>
                <a:gd name="T70" fmla="*/ 11388 w 12795"/>
                <a:gd name="T71" fmla="*/ 5863 h 12795"/>
                <a:gd name="T72" fmla="*/ 10301 w 12795"/>
                <a:gd name="T73" fmla="*/ 3248 h 12795"/>
                <a:gd name="T74" fmla="*/ 10696 w 12795"/>
                <a:gd name="T75" fmla="*/ 2753 h 12795"/>
                <a:gd name="T76" fmla="*/ 9546 w 12795"/>
                <a:gd name="T77" fmla="*/ 2492 h 12795"/>
                <a:gd name="T78" fmla="*/ 7628 w 12795"/>
                <a:gd name="T79" fmla="*/ 2373 h 12795"/>
                <a:gd name="T80" fmla="*/ 6860 w 12795"/>
                <a:gd name="T81" fmla="*/ 780 h 12795"/>
                <a:gd name="T82" fmla="*/ 5863 w 12795"/>
                <a:gd name="T83" fmla="*/ 1407 h 12795"/>
                <a:gd name="T84" fmla="*/ 3978 w 12795"/>
                <a:gd name="T85" fmla="*/ 2781 h 12795"/>
                <a:gd name="T86" fmla="*/ 2753 w 12795"/>
                <a:gd name="T87" fmla="*/ 2099 h 12795"/>
                <a:gd name="T88" fmla="*/ 2492 w 12795"/>
                <a:gd name="T89" fmla="*/ 3248 h 12795"/>
                <a:gd name="T90" fmla="*/ 1407 w 12795"/>
                <a:gd name="T91" fmla="*/ 5864 h 12795"/>
                <a:gd name="T92" fmla="*/ 781 w 12795"/>
                <a:gd name="T93" fmla="*/ 6859 h 12795"/>
                <a:gd name="T94" fmla="*/ 2372 w 12795"/>
                <a:gd name="T95" fmla="*/ 7629 h 12795"/>
                <a:gd name="T96" fmla="*/ 2098 w 12795"/>
                <a:gd name="T97" fmla="*/ 9941 h 12795"/>
                <a:gd name="T98" fmla="*/ 2854 w 12795"/>
                <a:gd name="T99" fmla="*/ 10697 h 12795"/>
                <a:gd name="T100" fmla="*/ 4421 w 12795"/>
                <a:gd name="T101" fmla="*/ 10118 h 12795"/>
                <a:gd name="T102" fmla="*/ 3698 w 12795"/>
                <a:gd name="T103" fmla="*/ 6396 h 12795"/>
                <a:gd name="T104" fmla="*/ 6399 w 12795"/>
                <a:gd name="T105" fmla="*/ 9097 h 12795"/>
                <a:gd name="T106" fmla="*/ 6399 w 12795"/>
                <a:gd name="T107" fmla="*/ 8316 h 12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95" h="12795">
                  <a:moveTo>
                    <a:pt x="6860" y="12795"/>
                  </a:moveTo>
                  <a:lnTo>
                    <a:pt x="5936" y="12795"/>
                  </a:lnTo>
                  <a:cubicBezTo>
                    <a:pt x="5465" y="12795"/>
                    <a:pt x="5083" y="12412"/>
                    <a:pt x="5083" y="11942"/>
                  </a:cubicBezTo>
                  <a:lnTo>
                    <a:pt x="5083" y="11389"/>
                  </a:lnTo>
                  <a:cubicBezTo>
                    <a:pt x="5083" y="11306"/>
                    <a:pt x="4996" y="11187"/>
                    <a:pt x="4916" y="11163"/>
                  </a:cubicBezTo>
                  <a:lnTo>
                    <a:pt x="4884" y="11151"/>
                  </a:lnTo>
                  <a:lnTo>
                    <a:pt x="4070" y="10815"/>
                  </a:lnTo>
                  <a:cubicBezTo>
                    <a:pt x="4047" y="10803"/>
                    <a:pt x="4013" y="10795"/>
                    <a:pt x="3976" y="10795"/>
                  </a:cubicBezTo>
                  <a:cubicBezTo>
                    <a:pt x="3896" y="10795"/>
                    <a:pt x="3829" y="10826"/>
                    <a:pt x="3800" y="10855"/>
                  </a:cubicBezTo>
                  <a:lnTo>
                    <a:pt x="3406" y="11249"/>
                  </a:lnTo>
                  <a:cubicBezTo>
                    <a:pt x="3246" y="11409"/>
                    <a:pt x="3032" y="11498"/>
                    <a:pt x="2804" y="11498"/>
                  </a:cubicBezTo>
                  <a:cubicBezTo>
                    <a:pt x="2576" y="11498"/>
                    <a:pt x="2362" y="11409"/>
                    <a:pt x="2201" y="11249"/>
                  </a:cubicBezTo>
                  <a:lnTo>
                    <a:pt x="1547" y="10594"/>
                  </a:lnTo>
                  <a:cubicBezTo>
                    <a:pt x="1216" y="10261"/>
                    <a:pt x="1216" y="9721"/>
                    <a:pt x="1546" y="9389"/>
                  </a:cubicBezTo>
                  <a:lnTo>
                    <a:pt x="1940" y="8995"/>
                  </a:lnTo>
                  <a:cubicBezTo>
                    <a:pt x="1999" y="8937"/>
                    <a:pt x="2019" y="8794"/>
                    <a:pt x="1981" y="8720"/>
                  </a:cubicBezTo>
                  <a:lnTo>
                    <a:pt x="1964" y="8686"/>
                  </a:lnTo>
                  <a:lnTo>
                    <a:pt x="1633" y="7879"/>
                  </a:lnTo>
                  <a:cubicBezTo>
                    <a:pt x="1608" y="7799"/>
                    <a:pt x="1490" y="7712"/>
                    <a:pt x="1407" y="7712"/>
                  </a:cubicBezTo>
                  <a:lnTo>
                    <a:pt x="853" y="7712"/>
                  </a:lnTo>
                  <a:cubicBezTo>
                    <a:pt x="383" y="7712"/>
                    <a:pt x="0" y="7329"/>
                    <a:pt x="0" y="6859"/>
                  </a:cubicBezTo>
                  <a:lnTo>
                    <a:pt x="0" y="5935"/>
                  </a:lnTo>
                  <a:cubicBezTo>
                    <a:pt x="0" y="5465"/>
                    <a:pt x="383" y="5083"/>
                    <a:pt x="853" y="5083"/>
                  </a:cubicBezTo>
                  <a:lnTo>
                    <a:pt x="1407" y="5083"/>
                  </a:lnTo>
                  <a:cubicBezTo>
                    <a:pt x="1490" y="5083"/>
                    <a:pt x="1609" y="4996"/>
                    <a:pt x="1634" y="4916"/>
                  </a:cubicBezTo>
                  <a:lnTo>
                    <a:pt x="1646" y="4884"/>
                  </a:lnTo>
                  <a:lnTo>
                    <a:pt x="1981" y="4073"/>
                  </a:lnTo>
                  <a:cubicBezTo>
                    <a:pt x="2020" y="4001"/>
                    <a:pt x="1999" y="3858"/>
                    <a:pt x="1941" y="3800"/>
                  </a:cubicBezTo>
                  <a:lnTo>
                    <a:pt x="1547" y="3406"/>
                  </a:lnTo>
                  <a:cubicBezTo>
                    <a:pt x="1215" y="3074"/>
                    <a:pt x="1215" y="2533"/>
                    <a:pt x="1548" y="2201"/>
                  </a:cubicBezTo>
                  <a:lnTo>
                    <a:pt x="2201" y="1547"/>
                  </a:lnTo>
                  <a:cubicBezTo>
                    <a:pt x="2362" y="1386"/>
                    <a:pt x="2576" y="1298"/>
                    <a:pt x="2804" y="1298"/>
                  </a:cubicBezTo>
                  <a:cubicBezTo>
                    <a:pt x="3032" y="1298"/>
                    <a:pt x="3246" y="1387"/>
                    <a:pt x="3406" y="1547"/>
                  </a:cubicBezTo>
                  <a:lnTo>
                    <a:pt x="3800" y="1940"/>
                  </a:lnTo>
                  <a:cubicBezTo>
                    <a:pt x="3830" y="1970"/>
                    <a:pt x="3898" y="2000"/>
                    <a:pt x="3978" y="2000"/>
                  </a:cubicBezTo>
                  <a:cubicBezTo>
                    <a:pt x="4016" y="2000"/>
                    <a:pt x="4051" y="1993"/>
                    <a:pt x="4074" y="1981"/>
                  </a:cubicBezTo>
                  <a:lnTo>
                    <a:pt x="4110" y="1964"/>
                  </a:lnTo>
                  <a:lnTo>
                    <a:pt x="4917" y="1634"/>
                  </a:lnTo>
                  <a:cubicBezTo>
                    <a:pt x="4996" y="1609"/>
                    <a:pt x="5083" y="1491"/>
                    <a:pt x="5083" y="1407"/>
                  </a:cubicBezTo>
                  <a:lnTo>
                    <a:pt x="5083" y="853"/>
                  </a:lnTo>
                  <a:cubicBezTo>
                    <a:pt x="5083" y="382"/>
                    <a:pt x="5466" y="0"/>
                    <a:pt x="5936" y="0"/>
                  </a:cubicBezTo>
                  <a:lnTo>
                    <a:pt x="6860" y="0"/>
                  </a:lnTo>
                  <a:cubicBezTo>
                    <a:pt x="7330" y="0"/>
                    <a:pt x="7712" y="382"/>
                    <a:pt x="7712" y="853"/>
                  </a:cubicBezTo>
                  <a:lnTo>
                    <a:pt x="7712" y="1407"/>
                  </a:lnTo>
                  <a:cubicBezTo>
                    <a:pt x="7712" y="1490"/>
                    <a:pt x="7799" y="1609"/>
                    <a:pt x="7879" y="1634"/>
                  </a:cubicBezTo>
                  <a:lnTo>
                    <a:pt x="7912" y="1646"/>
                  </a:lnTo>
                  <a:lnTo>
                    <a:pt x="8720" y="1981"/>
                  </a:lnTo>
                  <a:cubicBezTo>
                    <a:pt x="8744" y="1993"/>
                    <a:pt x="8779" y="2000"/>
                    <a:pt x="8816" y="2000"/>
                  </a:cubicBezTo>
                  <a:cubicBezTo>
                    <a:pt x="8898" y="2000"/>
                    <a:pt x="8965" y="1970"/>
                    <a:pt x="8994" y="1941"/>
                  </a:cubicBezTo>
                  <a:lnTo>
                    <a:pt x="9388" y="1547"/>
                  </a:lnTo>
                  <a:cubicBezTo>
                    <a:pt x="9549" y="1386"/>
                    <a:pt x="9763" y="1298"/>
                    <a:pt x="9991" y="1298"/>
                  </a:cubicBezTo>
                  <a:cubicBezTo>
                    <a:pt x="10219" y="1298"/>
                    <a:pt x="10433" y="1386"/>
                    <a:pt x="10594" y="1547"/>
                  </a:cubicBezTo>
                  <a:lnTo>
                    <a:pt x="11248" y="2200"/>
                  </a:lnTo>
                  <a:cubicBezTo>
                    <a:pt x="11409" y="2361"/>
                    <a:pt x="11497" y="2575"/>
                    <a:pt x="11497" y="2804"/>
                  </a:cubicBezTo>
                  <a:cubicBezTo>
                    <a:pt x="11497" y="3032"/>
                    <a:pt x="11409" y="3246"/>
                    <a:pt x="11248" y="3407"/>
                  </a:cubicBezTo>
                  <a:lnTo>
                    <a:pt x="10854" y="3800"/>
                  </a:lnTo>
                  <a:cubicBezTo>
                    <a:pt x="10797" y="3857"/>
                    <a:pt x="10776" y="4001"/>
                    <a:pt x="10814" y="4073"/>
                  </a:cubicBezTo>
                  <a:lnTo>
                    <a:pt x="10831" y="4109"/>
                  </a:lnTo>
                  <a:lnTo>
                    <a:pt x="11161" y="4915"/>
                  </a:lnTo>
                  <a:cubicBezTo>
                    <a:pt x="11186" y="4995"/>
                    <a:pt x="11305" y="5083"/>
                    <a:pt x="11388" y="5083"/>
                  </a:cubicBezTo>
                  <a:lnTo>
                    <a:pt x="11943" y="5083"/>
                  </a:lnTo>
                  <a:cubicBezTo>
                    <a:pt x="12412" y="5083"/>
                    <a:pt x="12795" y="5465"/>
                    <a:pt x="12795" y="5935"/>
                  </a:cubicBezTo>
                  <a:lnTo>
                    <a:pt x="12795" y="6860"/>
                  </a:lnTo>
                  <a:cubicBezTo>
                    <a:pt x="12795" y="7330"/>
                    <a:pt x="12412" y="7713"/>
                    <a:pt x="11943" y="7713"/>
                  </a:cubicBezTo>
                  <a:lnTo>
                    <a:pt x="11388" y="7713"/>
                  </a:lnTo>
                  <a:cubicBezTo>
                    <a:pt x="11305" y="7713"/>
                    <a:pt x="11186" y="7800"/>
                    <a:pt x="11161" y="7880"/>
                  </a:cubicBezTo>
                  <a:lnTo>
                    <a:pt x="11150" y="7912"/>
                  </a:lnTo>
                  <a:lnTo>
                    <a:pt x="10814" y="8721"/>
                  </a:lnTo>
                  <a:cubicBezTo>
                    <a:pt x="10776" y="8794"/>
                    <a:pt x="10796" y="8937"/>
                    <a:pt x="10854" y="8995"/>
                  </a:cubicBezTo>
                  <a:lnTo>
                    <a:pt x="11248" y="9388"/>
                  </a:lnTo>
                  <a:cubicBezTo>
                    <a:pt x="11408" y="9549"/>
                    <a:pt x="11497" y="9763"/>
                    <a:pt x="11497" y="9991"/>
                  </a:cubicBezTo>
                  <a:cubicBezTo>
                    <a:pt x="11497" y="10219"/>
                    <a:pt x="11409" y="10434"/>
                    <a:pt x="11248" y="10594"/>
                  </a:cubicBezTo>
                  <a:lnTo>
                    <a:pt x="10594" y="11249"/>
                  </a:lnTo>
                  <a:cubicBezTo>
                    <a:pt x="10433" y="11409"/>
                    <a:pt x="10219" y="11497"/>
                    <a:pt x="9991" y="11498"/>
                  </a:cubicBezTo>
                  <a:cubicBezTo>
                    <a:pt x="9763" y="11498"/>
                    <a:pt x="9549" y="11409"/>
                    <a:pt x="9388" y="11249"/>
                  </a:cubicBezTo>
                  <a:lnTo>
                    <a:pt x="8996" y="10854"/>
                  </a:lnTo>
                  <a:cubicBezTo>
                    <a:pt x="8968" y="10826"/>
                    <a:pt x="8900" y="10795"/>
                    <a:pt x="8819" y="10795"/>
                  </a:cubicBezTo>
                  <a:cubicBezTo>
                    <a:pt x="8781" y="10795"/>
                    <a:pt x="8746" y="10803"/>
                    <a:pt x="8723" y="10815"/>
                  </a:cubicBezTo>
                  <a:lnTo>
                    <a:pt x="8686" y="10833"/>
                  </a:lnTo>
                  <a:lnTo>
                    <a:pt x="7879" y="11163"/>
                  </a:lnTo>
                  <a:cubicBezTo>
                    <a:pt x="7799" y="11188"/>
                    <a:pt x="7712" y="11306"/>
                    <a:pt x="7712" y="11389"/>
                  </a:cubicBezTo>
                  <a:lnTo>
                    <a:pt x="7712" y="11942"/>
                  </a:lnTo>
                  <a:cubicBezTo>
                    <a:pt x="7712" y="12412"/>
                    <a:pt x="7330" y="12795"/>
                    <a:pt x="6860" y="12795"/>
                  </a:cubicBezTo>
                  <a:close/>
                  <a:moveTo>
                    <a:pt x="5166" y="10423"/>
                  </a:moveTo>
                  <a:cubicBezTo>
                    <a:pt x="5565" y="10557"/>
                    <a:pt x="5863" y="10968"/>
                    <a:pt x="5863" y="11389"/>
                  </a:cubicBezTo>
                  <a:lnTo>
                    <a:pt x="5863" y="11942"/>
                  </a:lnTo>
                  <a:cubicBezTo>
                    <a:pt x="5863" y="11981"/>
                    <a:pt x="5896" y="12014"/>
                    <a:pt x="5936" y="12014"/>
                  </a:cubicBezTo>
                  <a:lnTo>
                    <a:pt x="6860" y="12014"/>
                  </a:lnTo>
                  <a:cubicBezTo>
                    <a:pt x="6898" y="12014"/>
                    <a:pt x="6931" y="11981"/>
                    <a:pt x="6931" y="11942"/>
                  </a:cubicBezTo>
                  <a:lnTo>
                    <a:pt x="6931" y="11389"/>
                  </a:lnTo>
                  <a:cubicBezTo>
                    <a:pt x="6931" y="10969"/>
                    <a:pt x="7230" y="10557"/>
                    <a:pt x="7628" y="10423"/>
                  </a:cubicBezTo>
                  <a:lnTo>
                    <a:pt x="8373" y="10118"/>
                  </a:lnTo>
                  <a:cubicBezTo>
                    <a:pt x="8505" y="10050"/>
                    <a:pt x="8659" y="10015"/>
                    <a:pt x="8819" y="10015"/>
                  </a:cubicBezTo>
                  <a:cubicBezTo>
                    <a:pt x="9098" y="10015"/>
                    <a:pt x="9364" y="10120"/>
                    <a:pt x="9547" y="10302"/>
                  </a:cubicBezTo>
                  <a:lnTo>
                    <a:pt x="9940" y="10697"/>
                  </a:lnTo>
                  <a:cubicBezTo>
                    <a:pt x="9972" y="10729"/>
                    <a:pt x="10008" y="10731"/>
                    <a:pt x="10042" y="10696"/>
                  </a:cubicBezTo>
                  <a:lnTo>
                    <a:pt x="10696" y="10043"/>
                  </a:lnTo>
                  <a:cubicBezTo>
                    <a:pt x="10713" y="10025"/>
                    <a:pt x="10717" y="10005"/>
                    <a:pt x="10717" y="9991"/>
                  </a:cubicBezTo>
                  <a:cubicBezTo>
                    <a:pt x="10717" y="9978"/>
                    <a:pt x="10713" y="9958"/>
                    <a:pt x="10696" y="9941"/>
                  </a:cubicBezTo>
                  <a:lnTo>
                    <a:pt x="10302" y="9548"/>
                  </a:lnTo>
                  <a:cubicBezTo>
                    <a:pt x="10005" y="9250"/>
                    <a:pt x="9926" y="8749"/>
                    <a:pt x="10116" y="8373"/>
                  </a:cubicBezTo>
                  <a:lnTo>
                    <a:pt x="10422" y="7628"/>
                  </a:lnTo>
                  <a:cubicBezTo>
                    <a:pt x="10556" y="7230"/>
                    <a:pt x="10968" y="6932"/>
                    <a:pt x="11388" y="6932"/>
                  </a:cubicBezTo>
                  <a:lnTo>
                    <a:pt x="11943" y="6932"/>
                  </a:lnTo>
                  <a:cubicBezTo>
                    <a:pt x="11981" y="6932"/>
                    <a:pt x="12014" y="6898"/>
                    <a:pt x="12014" y="6860"/>
                  </a:cubicBezTo>
                  <a:lnTo>
                    <a:pt x="12014" y="5935"/>
                  </a:lnTo>
                  <a:cubicBezTo>
                    <a:pt x="12014" y="5897"/>
                    <a:pt x="11981" y="5863"/>
                    <a:pt x="11943" y="5863"/>
                  </a:cubicBezTo>
                  <a:lnTo>
                    <a:pt x="11388" y="5863"/>
                  </a:lnTo>
                  <a:cubicBezTo>
                    <a:pt x="10967" y="5863"/>
                    <a:pt x="10556" y="5565"/>
                    <a:pt x="10422" y="5166"/>
                  </a:cubicBezTo>
                  <a:lnTo>
                    <a:pt x="10116" y="4422"/>
                  </a:lnTo>
                  <a:cubicBezTo>
                    <a:pt x="9927" y="4047"/>
                    <a:pt x="10005" y="3546"/>
                    <a:pt x="10301" y="3248"/>
                  </a:cubicBezTo>
                  <a:lnTo>
                    <a:pt x="10696" y="2855"/>
                  </a:lnTo>
                  <a:cubicBezTo>
                    <a:pt x="10713" y="2838"/>
                    <a:pt x="10717" y="2817"/>
                    <a:pt x="10717" y="2804"/>
                  </a:cubicBezTo>
                  <a:cubicBezTo>
                    <a:pt x="10717" y="2790"/>
                    <a:pt x="10713" y="2770"/>
                    <a:pt x="10696" y="2753"/>
                  </a:cubicBezTo>
                  <a:lnTo>
                    <a:pt x="10042" y="2099"/>
                  </a:lnTo>
                  <a:cubicBezTo>
                    <a:pt x="10008" y="2065"/>
                    <a:pt x="9973" y="2066"/>
                    <a:pt x="9939" y="2100"/>
                  </a:cubicBezTo>
                  <a:lnTo>
                    <a:pt x="9546" y="2492"/>
                  </a:lnTo>
                  <a:cubicBezTo>
                    <a:pt x="9364" y="2676"/>
                    <a:pt x="9097" y="2781"/>
                    <a:pt x="8816" y="2781"/>
                  </a:cubicBezTo>
                  <a:cubicBezTo>
                    <a:pt x="8657" y="2781"/>
                    <a:pt x="8504" y="2746"/>
                    <a:pt x="8371" y="2679"/>
                  </a:cubicBezTo>
                  <a:lnTo>
                    <a:pt x="7628" y="2373"/>
                  </a:lnTo>
                  <a:cubicBezTo>
                    <a:pt x="7230" y="2240"/>
                    <a:pt x="6931" y="1828"/>
                    <a:pt x="6931" y="1407"/>
                  </a:cubicBezTo>
                  <a:lnTo>
                    <a:pt x="6931" y="853"/>
                  </a:lnTo>
                  <a:cubicBezTo>
                    <a:pt x="6931" y="815"/>
                    <a:pt x="6897" y="780"/>
                    <a:pt x="6860" y="780"/>
                  </a:cubicBezTo>
                  <a:lnTo>
                    <a:pt x="5936" y="780"/>
                  </a:lnTo>
                  <a:cubicBezTo>
                    <a:pt x="5897" y="780"/>
                    <a:pt x="5863" y="814"/>
                    <a:pt x="5863" y="853"/>
                  </a:cubicBezTo>
                  <a:lnTo>
                    <a:pt x="5863" y="1407"/>
                  </a:lnTo>
                  <a:cubicBezTo>
                    <a:pt x="5863" y="1828"/>
                    <a:pt x="5565" y="2240"/>
                    <a:pt x="5166" y="2373"/>
                  </a:cubicBezTo>
                  <a:lnTo>
                    <a:pt x="4422" y="2679"/>
                  </a:lnTo>
                  <a:cubicBezTo>
                    <a:pt x="4290" y="2746"/>
                    <a:pt x="4137" y="2781"/>
                    <a:pt x="3978" y="2781"/>
                  </a:cubicBezTo>
                  <a:cubicBezTo>
                    <a:pt x="3697" y="2781"/>
                    <a:pt x="3432" y="2676"/>
                    <a:pt x="3248" y="2492"/>
                  </a:cubicBezTo>
                  <a:lnTo>
                    <a:pt x="2855" y="2099"/>
                  </a:lnTo>
                  <a:cubicBezTo>
                    <a:pt x="2820" y="2065"/>
                    <a:pt x="2787" y="2065"/>
                    <a:pt x="2753" y="2099"/>
                  </a:cubicBezTo>
                  <a:lnTo>
                    <a:pt x="2100" y="2752"/>
                  </a:lnTo>
                  <a:cubicBezTo>
                    <a:pt x="2072" y="2780"/>
                    <a:pt x="2072" y="2827"/>
                    <a:pt x="2100" y="2854"/>
                  </a:cubicBezTo>
                  <a:lnTo>
                    <a:pt x="2492" y="3248"/>
                  </a:lnTo>
                  <a:cubicBezTo>
                    <a:pt x="2790" y="3545"/>
                    <a:pt x="2869" y="4046"/>
                    <a:pt x="2679" y="4422"/>
                  </a:cubicBezTo>
                  <a:lnTo>
                    <a:pt x="2373" y="5167"/>
                  </a:lnTo>
                  <a:cubicBezTo>
                    <a:pt x="2239" y="5565"/>
                    <a:pt x="1828" y="5864"/>
                    <a:pt x="1407" y="5864"/>
                  </a:cubicBezTo>
                  <a:lnTo>
                    <a:pt x="852" y="5863"/>
                  </a:lnTo>
                  <a:cubicBezTo>
                    <a:pt x="814" y="5863"/>
                    <a:pt x="781" y="5896"/>
                    <a:pt x="781" y="5935"/>
                  </a:cubicBezTo>
                  <a:lnTo>
                    <a:pt x="781" y="6859"/>
                  </a:lnTo>
                  <a:cubicBezTo>
                    <a:pt x="781" y="6898"/>
                    <a:pt x="814" y="6932"/>
                    <a:pt x="853" y="6932"/>
                  </a:cubicBezTo>
                  <a:lnTo>
                    <a:pt x="1407" y="6932"/>
                  </a:lnTo>
                  <a:cubicBezTo>
                    <a:pt x="1828" y="6932"/>
                    <a:pt x="2239" y="7230"/>
                    <a:pt x="2372" y="7629"/>
                  </a:cubicBezTo>
                  <a:lnTo>
                    <a:pt x="2679" y="8373"/>
                  </a:lnTo>
                  <a:cubicBezTo>
                    <a:pt x="2869" y="8750"/>
                    <a:pt x="2790" y="9251"/>
                    <a:pt x="2491" y="9548"/>
                  </a:cubicBezTo>
                  <a:lnTo>
                    <a:pt x="2098" y="9941"/>
                  </a:lnTo>
                  <a:cubicBezTo>
                    <a:pt x="2072" y="9967"/>
                    <a:pt x="2072" y="10016"/>
                    <a:pt x="2100" y="10044"/>
                  </a:cubicBezTo>
                  <a:lnTo>
                    <a:pt x="2753" y="10697"/>
                  </a:lnTo>
                  <a:cubicBezTo>
                    <a:pt x="2786" y="10730"/>
                    <a:pt x="2820" y="10730"/>
                    <a:pt x="2854" y="10697"/>
                  </a:cubicBezTo>
                  <a:lnTo>
                    <a:pt x="3248" y="10303"/>
                  </a:lnTo>
                  <a:cubicBezTo>
                    <a:pt x="3431" y="10120"/>
                    <a:pt x="3696" y="10015"/>
                    <a:pt x="3976" y="10015"/>
                  </a:cubicBezTo>
                  <a:cubicBezTo>
                    <a:pt x="4135" y="10015"/>
                    <a:pt x="4289" y="10051"/>
                    <a:pt x="4421" y="10118"/>
                  </a:cubicBezTo>
                  <a:lnTo>
                    <a:pt x="5166" y="10423"/>
                  </a:lnTo>
                  <a:close/>
                  <a:moveTo>
                    <a:pt x="6399" y="9097"/>
                  </a:moveTo>
                  <a:cubicBezTo>
                    <a:pt x="4909" y="9097"/>
                    <a:pt x="3698" y="7886"/>
                    <a:pt x="3698" y="6396"/>
                  </a:cubicBezTo>
                  <a:cubicBezTo>
                    <a:pt x="3698" y="4907"/>
                    <a:pt x="4909" y="3696"/>
                    <a:pt x="6399" y="3696"/>
                  </a:cubicBezTo>
                  <a:cubicBezTo>
                    <a:pt x="7888" y="3696"/>
                    <a:pt x="9099" y="4907"/>
                    <a:pt x="9099" y="6396"/>
                  </a:cubicBezTo>
                  <a:cubicBezTo>
                    <a:pt x="9099" y="7886"/>
                    <a:pt x="7888" y="9097"/>
                    <a:pt x="6399" y="9097"/>
                  </a:cubicBezTo>
                  <a:close/>
                  <a:moveTo>
                    <a:pt x="6399" y="4477"/>
                  </a:moveTo>
                  <a:cubicBezTo>
                    <a:pt x="5340" y="4477"/>
                    <a:pt x="4478" y="5338"/>
                    <a:pt x="4478" y="6396"/>
                  </a:cubicBezTo>
                  <a:cubicBezTo>
                    <a:pt x="4478" y="7455"/>
                    <a:pt x="5340" y="8316"/>
                    <a:pt x="6399" y="8316"/>
                  </a:cubicBezTo>
                  <a:cubicBezTo>
                    <a:pt x="7457" y="8316"/>
                    <a:pt x="8319" y="7455"/>
                    <a:pt x="8319" y="6396"/>
                  </a:cubicBezTo>
                  <a:cubicBezTo>
                    <a:pt x="8319" y="5338"/>
                    <a:pt x="7457" y="4477"/>
                    <a:pt x="6399" y="44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2" name="Group 49">
            <a:extLst>
              <a:ext uri="{FF2B5EF4-FFF2-40B4-BE49-F238E27FC236}">
                <a16:creationId xmlns:a16="http://schemas.microsoft.com/office/drawing/2014/main" id="{E18C1205-AE8E-4EAC-A043-213A28B5E987}"/>
              </a:ext>
            </a:extLst>
          </p:cNvPr>
          <p:cNvGrpSpPr/>
          <p:nvPr/>
        </p:nvGrpSpPr>
        <p:grpSpPr>
          <a:xfrm>
            <a:off x="6263203" y="1615363"/>
            <a:ext cx="2266124" cy="3765636"/>
            <a:chOff x="937759" y="1615363"/>
            <a:chExt cx="2266124" cy="3765636"/>
          </a:xfrm>
        </p:grpSpPr>
        <p:sp>
          <p:nvSpPr>
            <p:cNvPr id="73" name="梯形 72">
              <a:extLst>
                <a:ext uri="{FF2B5EF4-FFF2-40B4-BE49-F238E27FC236}">
                  <a16:creationId xmlns:a16="http://schemas.microsoft.com/office/drawing/2014/main" id="{2A1585CC-14CA-4F60-AA02-ECA0A68660C8}"/>
                </a:ext>
              </a:extLst>
            </p:cNvPr>
            <p:cNvSpPr/>
            <p:nvPr/>
          </p:nvSpPr>
          <p:spPr>
            <a:xfrm>
              <a:off x="1019175" y="3401565"/>
              <a:ext cx="2103292" cy="463525"/>
            </a:xfrm>
            <a:prstGeom prst="trapezoid">
              <a:avLst>
                <a:gd name="adj" fmla="val 57878"/>
              </a:avLst>
            </a:prstGeom>
            <a:noFill/>
            <a:ln w="12700">
              <a:gradFill>
                <a:gsLst>
                  <a:gs pos="100000">
                    <a:srgbClr val="E49393"/>
                  </a:gs>
                  <a:gs pos="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F2116C69-1A62-408C-8393-3A4BA8E53598}"/>
                </a:ext>
              </a:extLst>
            </p:cNvPr>
            <p:cNvGrpSpPr/>
            <p:nvPr/>
          </p:nvGrpSpPr>
          <p:grpSpPr>
            <a:xfrm>
              <a:off x="1266166" y="1615363"/>
              <a:ext cx="1609310" cy="2233408"/>
              <a:chOff x="1541937" y="2575574"/>
              <a:chExt cx="1609310" cy="2233408"/>
            </a:xfrm>
          </p:grpSpPr>
          <p:sp>
            <p:nvSpPr>
              <p:cNvPr id="77" name="PA-102236">
                <a:extLst>
                  <a:ext uri="{FF2B5EF4-FFF2-40B4-BE49-F238E27FC236}">
                    <a16:creationId xmlns:a16="http://schemas.microsoft.com/office/drawing/2014/main" id="{3E3F0386-40EA-4DC0-90E3-00D6532FB84B}"/>
                  </a:ext>
                </a:extLst>
              </p:cNvPr>
              <p:cNvSpPr/>
              <p:nvPr/>
            </p:nvSpPr>
            <p:spPr bwMode="auto">
              <a:xfrm>
                <a:off x="1541937" y="2575574"/>
                <a:ext cx="1609310" cy="1609310"/>
              </a:xfrm>
              <a:prstGeom prst="ellipse">
                <a:avLst/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PA-102242">
                <a:extLst>
                  <a:ext uri="{FF2B5EF4-FFF2-40B4-BE49-F238E27FC236}">
                    <a16:creationId xmlns:a16="http://schemas.microsoft.com/office/drawing/2014/main" id="{31E84106-7C46-440A-BCE2-77FB228F8370}"/>
                  </a:ext>
                </a:extLst>
              </p:cNvPr>
              <p:cNvSpPr txBox="1"/>
              <p:nvPr/>
            </p:nvSpPr>
            <p:spPr>
              <a:xfrm>
                <a:off x="1750916" y="4408872"/>
                <a:ext cx="1191353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b="1" dirty="0">
                    <a:solidFill>
                      <a:srgbClr val="C00000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75" name="文本框 52">
              <a:extLst>
                <a:ext uri="{FF2B5EF4-FFF2-40B4-BE49-F238E27FC236}">
                  <a16:creationId xmlns:a16="http://schemas.microsoft.com/office/drawing/2014/main" id="{60ADB41E-12C3-48EA-BB28-06DFBCC8AF67}"/>
                </a:ext>
              </a:extLst>
            </p:cNvPr>
            <p:cNvSpPr txBox="1"/>
            <p:nvPr/>
          </p:nvSpPr>
          <p:spPr>
            <a:xfrm>
              <a:off x="937759" y="4027102"/>
              <a:ext cx="2266124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6" name="one-man-walking_76865">
              <a:extLst>
                <a:ext uri="{FF2B5EF4-FFF2-40B4-BE49-F238E27FC236}">
                  <a16:creationId xmlns:a16="http://schemas.microsoft.com/office/drawing/2014/main" id="{17103DC8-4244-41EF-94D3-C118201FB5A9}"/>
                </a:ext>
              </a:extLst>
            </p:cNvPr>
            <p:cNvSpPr/>
            <p:nvPr/>
          </p:nvSpPr>
          <p:spPr>
            <a:xfrm>
              <a:off x="1577153" y="1949831"/>
              <a:ext cx="987336" cy="940372"/>
            </a:xfrm>
            <a:custGeom>
              <a:avLst/>
              <a:gdLst>
                <a:gd name="connsiteX0" fmla="*/ 69048 w 609763"/>
                <a:gd name="connsiteY0" fmla="*/ 467002 h 580760"/>
                <a:gd name="connsiteX1" fmla="*/ 84749 w 609763"/>
                <a:gd name="connsiteY1" fmla="*/ 482703 h 580760"/>
                <a:gd name="connsiteX2" fmla="*/ 69048 w 609763"/>
                <a:gd name="connsiteY2" fmla="*/ 498404 h 580760"/>
                <a:gd name="connsiteX3" fmla="*/ 53347 w 609763"/>
                <a:gd name="connsiteY3" fmla="*/ 482703 h 580760"/>
                <a:gd name="connsiteX4" fmla="*/ 69048 w 609763"/>
                <a:gd name="connsiteY4" fmla="*/ 467002 h 580760"/>
                <a:gd name="connsiteX5" fmla="*/ 69048 w 609763"/>
                <a:gd name="connsiteY5" fmla="*/ 327212 h 580760"/>
                <a:gd name="connsiteX6" fmla="*/ 84749 w 609763"/>
                <a:gd name="connsiteY6" fmla="*/ 342913 h 580760"/>
                <a:gd name="connsiteX7" fmla="*/ 69048 w 609763"/>
                <a:gd name="connsiteY7" fmla="*/ 358614 h 580760"/>
                <a:gd name="connsiteX8" fmla="*/ 53347 w 609763"/>
                <a:gd name="connsiteY8" fmla="*/ 342913 h 580760"/>
                <a:gd name="connsiteX9" fmla="*/ 69048 w 609763"/>
                <a:gd name="connsiteY9" fmla="*/ 327212 h 580760"/>
                <a:gd name="connsiteX10" fmla="*/ 443351 w 609763"/>
                <a:gd name="connsiteY10" fmla="*/ 299768 h 580760"/>
                <a:gd name="connsiteX11" fmla="*/ 370388 w 609763"/>
                <a:gd name="connsiteY11" fmla="*/ 324702 h 580760"/>
                <a:gd name="connsiteX12" fmla="*/ 358882 w 609763"/>
                <a:gd name="connsiteY12" fmla="*/ 368686 h 580760"/>
                <a:gd name="connsiteX13" fmla="*/ 363653 w 609763"/>
                <a:gd name="connsiteY13" fmla="*/ 378772 h 580760"/>
                <a:gd name="connsiteX14" fmla="*/ 347096 w 609763"/>
                <a:gd name="connsiteY14" fmla="*/ 410429 h 580760"/>
                <a:gd name="connsiteX15" fmla="*/ 360285 w 609763"/>
                <a:gd name="connsiteY15" fmla="*/ 417153 h 580760"/>
                <a:gd name="connsiteX16" fmla="*/ 359163 w 609763"/>
                <a:gd name="connsiteY16" fmla="*/ 426118 h 580760"/>
                <a:gd name="connsiteX17" fmla="*/ 365056 w 609763"/>
                <a:gd name="connsiteY17" fmla="*/ 441526 h 580760"/>
                <a:gd name="connsiteX18" fmla="*/ 363933 w 609763"/>
                <a:gd name="connsiteY18" fmla="*/ 455534 h 580760"/>
                <a:gd name="connsiteX19" fmla="*/ 381332 w 609763"/>
                <a:gd name="connsiteY19" fmla="*/ 463658 h 580760"/>
                <a:gd name="connsiteX20" fmla="*/ 404063 w 609763"/>
                <a:gd name="connsiteY20" fmla="*/ 460016 h 580760"/>
                <a:gd name="connsiteX21" fmla="*/ 392277 w 609763"/>
                <a:gd name="connsiteY21" fmla="*/ 489993 h 580760"/>
                <a:gd name="connsiteX22" fmla="*/ 499476 w 609763"/>
                <a:gd name="connsiteY22" fmla="*/ 489993 h 580760"/>
                <a:gd name="connsiteX23" fmla="*/ 468888 w 609763"/>
                <a:gd name="connsiteY23" fmla="*/ 437884 h 580760"/>
                <a:gd name="connsiteX24" fmla="*/ 499196 w 609763"/>
                <a:gd name="connsiteY24" fmla="*/ 360842 h 580760"/>
                <a:gd name="connsiteX25" fmla="*/ 443351 w 609763"/>
                <a:gd name="connsiteY25" fmla="*/ 299768 h 580760"/>
                <a:gd name="connsiteX26" fmla="*/ 394522 w 609763"/>
                <a:gd name="connsiteY26" fmla="*/ 208438 h 580760"/>
                <a:gd name="connsiteX27" fmla="*/ 405466 w 609763"/>
                <a:gd name="connsiteY27" fmla="*/ 213481 h 580760"/>
                <a:gd name="connsiteX28" fmla="*/ 416972 w 609763"/>
                <a:gd name="connsiteY28" fmla="*/ 244578 h 580760"/>
                <a:gd name="connsiteX29" fmla="*/ 431845 w 609763"/>
                <a:gd name="connsiteY29" fmla="*/ 252702 h 580760"/>
                <a:gd name="connsiteX30" fmla="*/ 441106 w 609763"/>
                <a:gd name="connsiteY30" fmla="*/ 245699 h 580760"/>
                <a:gd name="connsiteX31" fmla="*/ 455137 w 609763"/>
                <a:gd name="connsiteY31" fmla="*/ 215162 h 580760"/>
                <a:gd name="connsiteX32" fmla="*/ 466082 w 609763"/>
                <a:gd name="connsiteY32" fmla="*/ 211240 h 580760"/>
                <a:gd name="connsiteX33" fmla="*/ 534555 w 609763"/>
                <a:gd name="connsiteY33" fmla="*/ 242617 h 580760"/>
                <a:gd name="connsiteX34" fmla="*/ 538764 w 609763"/>
                <a:gd name="connsiteY34" fmla="*/ 253823 h 580760"/>
                <a:gd name="connsiteX35" fmla="*/ 524733 w 609763"/>
                <a:gd name="connsiteY35" fmla="*/ 284080 h 580760"/>
                <a:gd name="connsiteX36" fmla="*/ 529223 w 609763"/>
                <a:gd name="connsiteY36" fmla="*/ 300329 h 580760"/>
                <a:gd name="connsiteX37" fmla="*/ 541009 w 609763"/>
                <a:gd name="connsiteY37" fmla="*/ 301729 h 580760"/>
                <a:gd name="connsiteX38" fmla="*/ 572439 w 609763"/>
                <a:gd name="connsiteY38" fmla="*/ 290243 h 580760"/>
                <a:gd name="connsiteX39" fmla="*/ 583103 w 609763"/>
                <a:gd name="connsiteY39" fmla="*/ 295286 h 580760"/>
                <a:gd name="connsiteX40" fmla="*/ 609201 w 609763"/>
                <a:gd name="connsiteY40" fmla="*/ 365885 h 580760"/>
                <a:gd name="connsiteX41" fmla="*/ 604431 w 609763"/>
                <a:gd name="connsiteY41" fmla="*/ 376530 h 580760"/>
                <a:gd name="connsiteX42" fmla="*/ 573001 w 609763"/>
                <a:gd name="connsiteY42" fmla="*/ 388297 h 580760"/>
                <a:gd name="connsiteX43" fmla="*/ 565143 w 609763"/>
                <a:gd name="connsiteY43" fmla="*/ 396982 h 580760"/>
                <a:gd name="connsiteX44" fmla="*/ 572159 w 609763"/>
                <a:gd name="connsiteY44" fmla="*/ 412110 h 580760"/>
                <a:gd name="connsiteX45" fmla="*/ 602466 w 609763"/>
                <a:gd name="connsiteY45" fmla="*/ 426118 h 580760"/>
                <a:gd name="connsiteX46" fmla="*/ 606395 w 609763"/>
                <a:gd name="connsiteY46" fmla="*/ 437044 h 580760"/>
                <a:gd name="connsiteX47" fmla="*/ 574965 w 609763"/>
                <a:gd name="connsiteY47" fmla="*/ 505681 h 580760"/>
                <a:gd name="connsiteX48" fmla="*/ 563740 w 609763"/>
                <a:gd name="connsiteY48" fmla="*/ 509604 h 580760"/>
                <a:gd name="connsiteX49" fmla="*/ 533432 w 609763"/>
                <a:gd name="connsiteY49" fmla="*/ 495596 h 580760"/>
                <a:gd name="connsiteX50" fmla="*/ 517156 w 609763"/>
                <a:gd name="connsiteY50" fmla="*/ 500358 h 580760"/>
                <a:gd name="connsiteX51" fmla="*/ 515753 w 609763"/>
                <a:gd name="connsiteY51" fmla="*/ 511845 h 580760"/>
                <a:gd name="connsiteX52" fmla="*/ 527258 w 609763"/>
                <a:gd name="connsiteY52" fmla="*/ 543222 h 580760"/>
                <a:gd name="connsiteX53" fmla="*/ 522488 w 609763"/>
                <a:gd name="connsiteY53" fmla="*/ 554148 h 580760"/>
                <a:gd name="connsiteX54" fmla="*/ 451489 w 609763"/>
                <a:gd name="connsiteY54" fmla="*/ 580202 h 580760"/>
                <a:gd name="connsiteX55" fmla="*/ 440825 w 609763"/>
                <a:gd name="connsiteY55" fmla="*/ 575160 h 580760"/>
                <a:gd name="connsiteX56" fmla="*/ 429320 w 609763"/>
                <a:gd name="connsiteY56" fmla="*/ 543782 h 580760"/>
                <a:gd name="connsiteX57" fmla="*/ 414727 w 609763"/>
                <a:gd name="connsiteY57" fmla="*/ 535658 h 580760"/>
                <a:gd name="connsiteX58" fmla="*/ 405186 w 609763"/>
                <a:gd name="connsiteY58" fmla="*/ 542942 h 580760"/>
                <a:gd name="connsiteX59" fmla="*/ 391154 w 609763"/>
                <a:gd name="connsiteY59" fmla="*/ 573198 h 580760"/>
                <a:gd name="connsiteX60" fmla="*/ 380210 w 609763"/>
                <a:gd name="connsiteY60" fmla="*/ 577401 h 580760"/>
                <a:gd name="connsiteX61" fmla="*/ 311456 w 609763"/>
                <a:gd name="connsiteY61" fmla="*/ 545743 h 580760"/>
                <a:gd name="connsiteX62" fmla="*/ 307527 w 609763"/>
                <a:gd name="connsiteY62" fmla="*/ 534537 h 580760"/>
                <a:gd name="connsiteX63" fmla="*/ 321559 w 609763"/>
                <a:gd name="connsiteY63" fmla="*/ 504561 h 580760"/>
                <a:gd name="connsiteX64" fmla="*/ 317069 w 609763"/>
                <a:gd name="connsiteY64" fmla="*/ 488312 h 580760"/>
                <a:gd name="connsiteX65" fmla="*/ 305282 w 609763"/>
                <a:gd name="connsiteY65" fmla="*/ 486631 h 580760"/>
                <a:gd name="connsiteX66" fmla="*/ 273852 w 609763"/>
                <a:gd name="connsiteY66" fmla="*/ 498397 h 580760"/>
                <a:gd name="connsiteX67" fmla="*/ 263188 w 609763"/>
                <a:gd name="connsiteY67" fmla="*/ 493355 h 580760"/>
                <a:gd name="connsiteX68" fmla="*/ 236809 w 609763"/>
                <a:gd name="connsiteY68" fmla="*/ 422756 h 580760"/>
                <a:gd name="connsiteX69" fmla="*/ 241861 w 609763"/>
                <a:gd name="connsiteY69" fmla="*/ 411830 h 580760"/>
                <a:gd name="connsiteX70" fmla="*/ 273291 w 609763"/>
                <a:gd name="connsiteY70" fmla="*/ 400344 h 580760"/>
                <a:gd name="connsiteX71" fmla="*/ 281429 w 609763"/>
                <a:gd name="connsiteY71" fmla="*/ 385776 h 580760"/>
                <a:gd name="connsiteX72" fmla="*/ 274133 w 609763"/>
                <a:gd name="connsiteY72" fmla="*/ 376530 h 580760"/>
                <a:gd name="connsiteX73" fmla="*/ 243825 w 609763"/>
                <a:gd name="connsiteY73" fmla="*/ 362523 h 580760"/>
                <a:gd name="connsiteX74" fmla="*/ 239896 w 609763"/>
                <a:gd name="connsiteY74" fmla="*/ 351317 h 580760"/>
                <a:gd name="connsiteX75" fmla="*/ 271327 w 609763"/>
                <a:gd name="connsiteY75" fmla="*/ 282959 h 580760"/>
                <a:gd name="connsiteX76" fmla="*/ 282552 w 609763"/>
                <a:gd name="connsiteY76" fmla="*/ 278757 h 580760"/>
                <a:gd name="connsiteX77" fmla="*/ 312859 w 609763"/>
                <a:gd name="connsiteY77" fmla="*/ 292764 h 580760"/>
                <a:gd name="connsiteX78" fmla="*/ 328855 w 609763"/>
                <a:gd name="connsiteY78" fmla="*/ 288282 h 580760"/>
                <a:gd name="connsiteX79" fmla="*/ 330539 w 609763"/>
                <a:gd name="connsiteY79" fmla="*/ 276796 h 580760"/>
                <a:gd name="connsiteX80" fmla="*/ 318752 w 609763"/>
                <a:gd name="connsiteY80" fmla="*/ 245418 h 580760"/>
                <a:gd name="connsiteX81" fmla="*/ 323804 w 609763"/>
                <a:gd name="connsiteY81" fmla="*/ 234492 h 580760"/>
                <a:gd name="connsiteX82" fmla="*/ 69048 w 609763"/>
                <a:gd name="connsiteY82" fmla="*/ 187422 h 580760"/>
                <a:gd name="connsiteX83" fmla="*/ 84749 w 609763"/>
                <a:gd name="connsiteY83" fmla="*/ 203123 h 580760"/>
                <a:gd name="connsiteX84" fmla="*/ 69048 w 609763"/>
                <a:gd name="connsiteY84" fmla="*/ 218824 h 580760"/>
                <a:gd name="connsiteX85" fmla="*/ 53347 w 609763"/>
                <a:gd name="connsiteY85" fmla="*/ 203123 h 580760"/>
                <a:gd name="connsiteX86" fmla="*/ 69048 w 609763"/>
                <a:gd name="connsiteY86" fmla="*/ 187422 h 580760"/>
                <a:gd name="connsiteX87" fmla="*/ 70434 w 609763"/>
                <a:gd name="connsiteY87" fmla="*/ 0 h 580760"/>
                <a:gd name="connsiteX88" fmla="*/ 409976 w 609763"/>
                <a:gd name="connsiteY88" fmla="*/ 0 h 580760"/>
                <a:gd name="connsiteX89" fmla="*/ 436635 w 609763"/>
                <a:gd name="connsiteY89" fmla="*/ 21853 h 580760"/>
                <a:gd name="connsiteX90" fmla="*/ 480130 w 609763"/>
                <a:gd name="connsiteY90" fmla="*/ 180149 h 580760"/>
                <a:gd name="connsiteX91" fmla="*/ 480410 w 609763"/>
                <a:gd name="connsiteY91" fmla="*/ 181270 h 580760"/>
                <a:gd name="connsiteX92" fmla="*/ 480410 w 609763"/>
                <a:gd name="connsiteY92" fmla="*/ 192196 h 580760"/>
                <a:gd name="connsiteX93" fmla="*/ 475920 w 609763"/>
                <a:gd name="connsiteY93" fmla="*/ 189955 h 580760"/>
                <a:gd name="connsiteX94" fmla="*/ 458522 w 609763"/>
                <a:gd name="connsiteY94" fmla="*/ 187713 h 580760"/>
                <a:gd name="connsiteX95" fmla="*/ 458522 w 609763"/>
                <a:gd name="connsiteY95" fmla="*/ 181270 h 580760"/>
                <a:gd name="connsiteX96" fmla="*/ 436635 w 609763"/>
                <a:gd name="connsiteY96" fmla="*/ 159697 h 580760"/>
                <a:gd name="connsiteX97" fmla="*/ 43775 w 609763"/>
                <a:gd name="connsiteY97" fmla="*/ 159697 h 580760"/>
                <a:gd name="connsiteX98" fmla="*/ 21888 w 609763"/>
                <a:gd name="connsiteY98" fmla="*/ 181270 h 580760"/>
                <a:gd name="connsiteX99" fmla="*/ 21888 w 609763"/>
                <a:gd name="connsiteY99" fmla="*/ 224977 h 580760"/>
                <a:gd name="connsiteX100" fmla="*/ 43775 w 609763"/>
                <a:gd name="connsiteY100" fmla="*/ 246830 h 580760"/>
                <a:gd name="connsiteX101" fmla="*/ 295486 w 609763"/>
                <a:gd name="connsiteY101" fmla="*/ 246830 h 580760"/>
                <a:gd name="connsiteX102" fmla="*/ 296889 w 609763"/>
                <a:gd name="connsiteY102" fmla="*/ 253274 h 580760"/>
                <a:gd name="connsiteX103" fmla="*/ 299976 w 609763"/>
                <a:gd name="connsiteY103" fmla="*/ 261118 h 580760"/>
                <a:gd name="connsiteX104" fmla="*/ 292119 w 609763"/>
                <a:gd name="connsiteY104" fmla="*/ 257756 h 580760"/>
                <a:gd name="connsiteX105" fmla="*/ 250307 w 609763"/>
                <a:gd name="connsiteY105" fmla="*/ 273166 h 580760"/>
                <a:gd name="connsiteX106" fmla="*/ 238241 w 609763"/>
                <a:gd name="connsiteY106" fmla="*/ 299222 h 580760"/>
                <a:gd name="connsiteX107" fmla="*/ 43775 w 609763"/>
                <a:gd name="connsiteY107" fmla="*/ 299222 h 580760"/>
                <a:gd name="connsiteX108" fmla="*/ 21888 w 609763"/>
                <a:gd name="connsiteY108" fmla="*/ 321075 h 580760"/>
                <a:gd name="connsiteX109" fmla="*/ 21888 w 609763"/>
                <a:gd name="connsiteY109" fmla="*/ 364781 h 580760"/>
                <a:gd name="connsiteX110" fmla="*/ 43775 w 609763"/>
                <a:gd name="connsiteY110" fmla="*/ 386634 h 580760"/>
                <a:gd name="connsiteX111" fmla="*/ 240486 w 609763"/>
                <a:gd name="connsiteY111" fmla="*/ 386634 h 580760"/>
                <a:gd name="connsiteX112" fmla="*/ 241889 w 609763"/>
                <a:gd name="connsiteY112" fmla="*/ 387195 h 580760"/>
                <a:gd name="connsiteX113" fmla="*/ 233751 w 609763"/>
                <a:gd name="connsiteY113" fmla="*/ 389997 h 580760"/>
                <a:gd name="connsiteX114" fmla="*/ 214950 w 609763"/>
                <a:gd name="connsiteY114" fmla="*/ 430621 h 580760"/>
                <a:gd name="connsiteX115" fmla="*/ 218317 w 609763"/>
                <a:gd name="connsiteY115" fmla="*/ 439026 h 580760"/>
                <a:gd name="connsiteX116" fmla="*/ 43775 w 609763"/>
                <a:gd name="connsiteY116" fmla="*/ 439026 h 580760"/>
                <a:gd name="connsiteX117" fmla="*/ 21888 w 609763"/>
                <a:gd name="connsiteY117" fmla="*/ 460879 h 580760"/>
                <a:gd name="connsiteX118" fmla="*/ 21888 w 609763"/>
                <a:gd name="connsiteY118" fmla="*/ 504586 h 580760"/>
                <a:gd name="connsiteX119" fmla="*/ 43775 w 609763"/>
                <a:gd name="connsiteY119" fmla="*/ 526439 h 580760"/>
                <a:gd name="connsiteX120" fmla="*/ 285945 w 609763"/>
                <a:gd name="connsiteY120" fmla="*/ 526439 h 580760"/>
                <a:gd name="connsiteX121" fmla="*/ 285103 w 609763"/>
                <a:gd name="connsiteY121" fmla="*/ 548012 h 580760"/>
                <a:gd name="connsiteX122" fmla="*/ 43775 w 609763"/>
                <a:gd name="connsiteY122" fmla="*/ 548012 h 580760"/>
                <a:gd name="connsiteX123" fmla="*/ 0 w 609763"/>
                <a:gd name="connsiteY123" fmla="*/ 504586 h 580760"/>
                <a:gd name="connsiteX124" fmla="*/ 0 w 609763"/>
                <a:gd name="connsiteY124" fmla="*/ 460879 h 580760"/>
                <a:gd name="connsiteX125" fmla="*/ 280 w 609763"/>
                <a:gd name="connsiteY125" fmla="*/ 459479 h 580760"/>
                <a:gd name="connsiteX126" fmla="*/ 11505 w 609763"/>
                <a:gd name="connsiteY126" fmla="*/ 394199 h 580760"/>
                <a:gd name="connsiteX127" fmla="*/ 0 w 609763"/>
                <a:gd name="connsiteY127" fmla="*/ 364781 h 580760"/>
                <a:gd name="connsiteX128" fmla="*/ 0 w 609763"/>
                <a:gd name="connsiteY128" fmla="*/ 321075 h 580760"/>
                <a:gd name="connsiteX129" fmla="*/ 280 w 609763"/>
                <a:gd name="connsiteY129" fmla="*/ 319954 h 580760"/>
                <a:gd name="connsiteX130" fmla="*/ 11505 w 609763"/>
                <a:gd name="connsiteY130" fmla="*/ 254394 h 580760"/>
                <a:gd name="connsiteX131" fmla="*/ 0 w 609763"/>
                <a:gd name="connsiteY131" fmla="*/ 224977 h 580760"/>
                <a:gd name="connsiteX132" fmla="*/ 0 w 609763"/>
                <a:gd name="connsiteY132" fmla="*/ 181270 h 580760"/>
                <a:gd name="connsiteX133" fmla="*/ 280 w 609763"/>
                <a:gd name="connsiteY133" fmla="*/ 180149 h 580760"/>
                <a:gd name="connsiteX134" fmla="*/ 43775 w 609763"/>
                <a:gd name="connsiteY134" fmla="*/ 21853 h 580760"/>
                <a:gd name="connsiteX135" fmla="*/ 70434 w 609763"/>
                <a:gd name="connsiteY135" fmla="*/ 0 h 58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09763" h="580760">
                  <a:moveTo>
                    <a:pt x="69048" y="467002"/>
                  </a:moveTo>
                  <a:cubicBezTo>
                    <a:pt x="77719" y="467002"/>
                    <a:pt x="84749" y="474032"/>
                    <a:pt x="84749" y="482703"/>
                  </a:cubicBezTo>
                  <a:cubicBezTo>
                    <a:pt x="84749" y="491374"/>
                    <a:pt x="77719" y="498404"/>
                    <a:pt x="69048" y="498404"/>
                  </a:cubicBezTo>
                  <a:cubicBezTo>
                    <a:pt x="60377" y="498404"/>
                    <a:pt x="53347" y="491374"/>
                    <a:pt x="53347" y="482703"/>
                  </a:cubicBezTo>
                  <a:cubicBezTo>
                    <a:pt x="53347" y="474032"/>
                    <a:pt x="60377" y="467002"/>
                    <a:pt x="69048" y="467002"/>
                  </a:cubicBezTo>
                  <a:close/>
                  <a:moveTo>
                    <a:pt x="69048" y="327212"/>
                  </a:moveTo>
                  <a:cubicBezTo>
                    <a:pt x="77719" y="327212"/>
                    <a:pt x="84749" y="334242"/>
                    <a:pt x="84749" y="342913"/>
                  </a:cubicBezTo>
                  <a:cubicBezTo>
                    <a:pt x="84749" y="351584"/>
                    <a:pt x="77719" y="358614"/>
                    <a:pt x="69048" y="358614"/>
                  </a:cubicBezTo>
                  <a:cubicBezTo>
                    <a:pt x="60377" y="358614"/>
                    <a:pt x="53347" y="351584"/>
                    <a:pt x="53347" y="342913"/>
                  </a:cubicBezTo>
                  <a:cubicBezTo>
                    <a:pt x="53347" y="334242"/>
                    <a:pt x="60377" y="327212"/>
                    <a:pt x="69048" y="327212"/>
                  </a:cubicBezTo>
                  <a:close/>
                  <a:moveTo>
                    <a:pt x="443351" y="299768"/>
                  </a:moveTo>
                  <a:cubicBezTo>
                    <a:pt x="408273" y="295286"/>
                    <a:pt x="381894" y="303130"/>
                    <a:pt x="370388" y="324702"/>
                  </a:cubicBezTo>
                  <a:cubicBezTo>
                    <a:pt x="358882" y="346274"/>
                    <a:pt x="358040" y="365324"/>
                    <a:pt x="358882" y="368686"/>
                  </a:cubicBezTo>
                  <a:cubicBezTo>
                    <a:pt x="359724" y="372328"/>
                    <a:pt x="363653" y="378772"/>
                    <a:pt x="363653" y="378772"/>
                  </a:cubicBezTo>
                  <a:cubicBezTo>
                    <a:pt x="363653" y="378772"/>
                    <a:pt x="345973" y="405947"/>
                    <a:pt x="347096" y="410429"/>
                  </a:cubicBezTo>
                  <a:cubicBezTo>
                    <a:pt x="348218" y="414912"/>
                    <a:pt x="360285" y="417153"/>
                    <a:pt x="360285" y="417153"/>
                  </a:cubicBezTo>
                  <a:cubicBezTo>
                    <a:pt x="360285" y="417153"/>
                    <a:pt x="361408" y="420234"/>
                    <a:pt x="359163" y="426118"/>
                  </a:cubicBezTo>
                  <a:cubicBezTo>
                    <a:pt x="356918" y="432281"/>
                    <a:pt x="363372" y="439005"/>
                    <a:pt x="365056" y="441526"/>
                  </a:cubicBezTo>
                  <a:cubicBezTo>
                    <a:pt x="367020" y="444048"/>
                    <a:pt x="362530" y="451332"/>
                    <a:pt x="363933" y="455534"/>
                  </a:cubicBezTo>
                  <a:cubicBezTo>
                    <a:pt x="365617" y="459736"/>
                    <a:pt x="372913" y="464779"/>
                    <a:pt x="381332" y="463658"/>
                  </a:cubicBezTo>
                  <a:cubicBezTo>
                    <a:pt x="389470" y="462818"/>
                    <a:pt x="400415" y="460857"/>
                    <a:pt x="404063" y="460016"/>
                  </a:cubicBezTo>
                  <a:cubicBezTo>
                    <a:pt x="412482" y="479907"/>
                    <a:pt x="392277" y="489993"/>
                    <a:pt x="392277" y="489993"/>
                  </a:cubicBezTo>
                  <a:lnTo>
                    <a:pt x="499476" y="489993"/>
                  </a:lnTo>
                  <a:cubicBezTo>
                    <a:pt x="499476" y="489993"/>
                    <a:pt x="468327" y="465059"/>
                    <a:pt x="468888" y="437884"/>
                  </a:cubicBezTo>
                  <a:cubicBezTo>
                    <a:pt x="469169" y="422476"/>
                    <a:pt x="499476" y="403145"/>
                    <a:pt x="499196" y="360842"/>
                  </a:cubicBezTo>
                  <a:cubicBezTo>
                    <a:pt x="499196" y="339550"/>
                    <a:pt x="478429" y="304251"/>
                    <a:pt x="443351" y="299768"/>
                  </a:cubicBezTo>
                  <a:close/>
                  <a:moveTo>
                    <a:pt x="394522" y="208438"/>
                  </a:moveTo>
                  <a:cubicBezTo>
                    <a:pt x="399012" y="206757"/>
                    <a:pt x="403782" y="208998"/>
                    <a:pt x="405466" y="213481"/>
                  </a:cubicBezTo>
                  <a:lnTo>
                    <a:pt x="416972" y="244578"/>
                  </a:lnTo>
                  <a:cubicBezTo>
                    <a:pt x="418656" y="249060"/>
                    <a:pt x="428478" y="252702"/>
                    <a:pt x="431845" y="252702"/>
                  </a:cubicBezTo>
                  <a:cubicBezTo>
                    <a:pt x="434932" y="252983"/>
                    <a:pt x="439141" y="249621"/>
                    <a:pt x="441106" y="245699"/>
                  </a:cubicBezTo>
                  <a:lnTo>
                    <a:pt x="455137" y="215162"/>
                  </a:lnTo>
                  <a:cubicBezTo>
                    <a:pt x="456821" y="211240"/>
                    <a:pt x="461872" y="209279"/>
                    <a:pt x="466082" y="211240"/>
                  </a:cubicBezTo>
                  <a:lnTo>
                    <a:pt x="534555" y="242617"/>
                  </a:lnTo>
                  <a:cubicBezTo>
                    <a:pt x="538764" y="244578"/>
                    <a:pt x="540728" y="249621"/>
                    <a:pt x="538764" y="253823"/>
                  </a:cubicBezTo>
                  <a:lnTo>
                    <a:pt x="524733" y="284080"/>
                  </a:lnTo>
                  <a:cubicBezTo>
                    <a:pt x="522768" y="288282"/>
                    <a:pt x="527258" y="297807"/>
                    <a:pt x="529223" y="300329"/>
                  </a:cubicBezTo>
                  <a:cubicBezTo>
                    <a:pt x="531468" y="302570"/>
                    <a:pt x="536519" y="303410"/>
                    <a:pt x="541009" y="301729"/>
                  </a:cubicBezTo>
                  <a:lnTo>
                    <a:pt x="572439" y="290243"/>
                  </a:lnTo>
                  <a:cubicBezTo>
                    <a:pt x="576649" y="288562"/>
                    <a:pt x="581700" y="290803"/>
                    <a:pt x="583103" y="295286"/>
                  </a:cubicBezTo>
                  <a:lnTo>
                    <a:pt x="609201" y="365885"/>
                  </a:lnTo>
                  <a:cubicBezTo>
                    <a:pt x="610885" y="370087"/>
                    <a:pt x="608640" y="375130"/>
                    <a:pt x="604431" y="376530"/>
                  </a:cubicBezTo>
                  <a:lnTo>
                    <a:pt x="573001" y="388297"/>
                  </a:lnTo>
                  <a:cubicBezTo>
                    <a:pt x="568511" y="389698"/>
                    <a:pt x="565143" y="393620"/>
                    <a:pt x="565143" y="396982"/>
                  </a:cubicBezTo>
                  <a:cubicBezTo>
                    <a:pt x="565143" y="400063"/>
                    <a:pt x="567949" y="410149"/>
                    <a:pt x="572159" y="412110"/>
                  </a:cubicBezTo>
                  <a:lnTo>
                    <a:pt x="602466" y="426118"/>
                  </a:lnTo>
                  <a:cubicBezTo>
                    <a:pt x="606676" y="428079"/>
                    <a:pt x="608360" y="433122"/>
                    <a:pt x="606395" y="437044"/>
                  </a:cubicBezTo>
                  <a:lnTo>
                    <a:pt x="574965" y="505681"/>
                  </a:lnTo>
                  <a:cubicBezTo>
                    <a:pt x="573001" y="509884"/>
                    <a:pt x="567949" y="511565"/>
                    <a:pt x="563740" y="509604"/>
                  </a:cubicBezTo>
                  <a:lnTo>
                    <a:pt x="533432" y="495596"/>
                  </a:lnTo>
                  <a:cubicBezTo>
                    <a:pt x="529223" y="493915"/>
                    <a:pt x="519681" y="498117"/>
                    <a:pt x="517156" y="500358"/>
                  </a:cubicBezTo>
                  <a:cubicBezTo>
                    <a:pt x="514911" y="502320"/>
                    <a:pt x="514069" y="507642"/>
                    <a:pt x="515753" y="511845"/>
                  </a:cubicBezTo>
                  <a:lnTo>
                    <a:pt x="527258" y="543222"/>
                  </a:lnTo>
                  <a:cubicBezTo>
                    <a:pt x="528942" y="547704"/>
                    <a:pt x="526697" y="552467"/>
                    <a:pt x="522488" y="554148"/>
                  </a:cubicBezTo>
                  <a:lnTo>
                    <a:pt x="451489" y="580202"/>
                  </a:lnTo>
                  <a:cubicBezTo>
                    <a:pt x="447280" y="581883"/>
                    <a:pt x="442228" y="579642"/>
                    <a:pt x="440825" y="575160"/>
                  </a:cubicBezTo>
                  <a:lnTo>
                    <a:pt x="429320" y="543782"/>
                  </a:lnTo>
                  <a:cubicBezTo>
                    <a:pt x="427636" y="539580"/>
                    <a:pt x="417814" y="535938"/>
                    <a:pt x="414727" y="535658"/>
                  </a:cubicBezTo>
                  <a:cubicBezTo>
                    <a:pt x="411359" y="535658"/>
                    <a:pt x="407150" y="538740"/>
                    <a:pt x="405186" y="542942"/>
                  </a:cubicBezTo>
                  <a:lnTo>
                    <a:pt x="391154" y="573198"/>
                  </a:lnTo>
                  <a:cubicBezTo>
                    <a:pt x="389470" y="577401"/>
                    <a:pt x="384419" y="579362"/>
                    <a:pt x="380210" y="577401"/>
                  </a:cubicBezTo>
                  <a:lnTo>
                    <a:pt x="311456" y="545743"/>
                  </a:lnTo>
                  <a:cubicBezTo>
                    <a:pt x="307527" y="543782"/>
                    <a:pt x="305563" y="538740"/>
                    <a:pt x="307527" y="534537"/>
                  </a:cubicBezTo>
                  <a:lnTo>
                    <a:pt x="321559" y="504561"/>
                  </a:lnTo>
                  <a:cubicBezTo>
                    <a:pt x="323523" y="500078"/>
                    <a:pt x="319033" y="490833"/>
                    <a:pt x="317069" y="488312"/>
                  </a:cubicBezTo>
                  <a:cubicBezTo>
                    <a:pt x="314824" y="485790"/>
                    <a:pt x="309492" y="485230"/>
                    <a:pt x="305282" y="486631"/>
                  </a:cubicBezTo>
                  <a:lnTo>
                    <a:pt x="273852" y="498397"/>
                  </a:lnTo>
                  <a:cubicBezTo>
                    <a:pt x="269643" y="500078"/>
                    <a:pt x="264591" y="497557"/>
                    <a:pt x="263188" y="493355"/>
                  </a:cubicBezTo>
                  <a:lnTo>
                    <a:pt x="236809" y="422756"/>
                  </a:lnTo>
                  <a:cubicBezTo>
                    <a:pt x="235406" y="418273"/>
                    <a:pt x="237651" y="413511"/>
                    <a:pt x="241861" y="411830"/>
                  </a:cubicBezTo>
                  <a:lnTo>
                    <a:pt x="273291" y="400344"/>
                  </a:lnTo>
                  <a:cubicBezTo>
                    <a:pt x="277500" y="398663"/>
                    <a:pt x="281148" y="388857"/>
                    <a:pt x="281429" y="385776"/>
                  </a:cubicBezTo>
                  <a:cubicBezTo>
                    <a:pt x="281710" y="382694"/>
                    <a:pt x="278342" y="378211"/>
                    <a:pt x="274133" y="376530"/>
                  </a:cubicBezTo>
                  <a:lnTo>
                    <a:pt x="243825" y="362523"/>
                  </a:lnTo>
                  <a:cubicBezTo>
                    <a:pt x="239616" y="360562"/>
                    <a:pt x="237932" y="355519"/>
                    <a:pt x="239896" y="351317"/>
                  </a:cubicBezTo>
                  <a:lnTo>
                    <a:pt x="271327" y="282959"/>
                  </a:lnTo>
                  <a:cubicBezTo>
                    <a:pt x="273291" y="278757"/>
                    <a:pt x="278342" y="277076"/>
                    <a:pt x="282552" y="278757"/>
                  </a:cubicBezTo>
                  <a:lnTo>
                    <a:pt x="312859" y="292764"/>
                  </a:lnTo>
                  <a:cubicBezTo>
                    <a:pt x="317069" y="294726"/>
                    <a:pt x="326610" y="290243"/>
                    <a:pt x="328855" y="288282"/>
                  </a:cubicBezTo>
                  <a:cubicBezTo>
                    <a:pt x="331381" y="286321"/>
                    <a:pt x="331942" y="280998"/>
                    <a:pt x="330539" y="276796"/>
                  </a:cubicBezTo>
                  <a:lnTo>
                    <a:pt x="318752" y="245418"/>
                  </a:lnTo>
                  <a:cubicBezTo>
                    <a:pt x="317349" y="240936"/>
                    <a:pt x="319594" y="236173"/>
                    <a:pt x="323804" y="234492"/>
                  </a:cubicBezTo>
                  <a:close/>
                  <a:moveTo>
                    <a:pt x="69048" y="187422"/>
                  </a:moveTo>
                  <a:cubicBezTo>
                    <a:pt x="77719" y="187422"/>
                    <a:pt x="84749" y="194452"/>
                    <a:pt x="84749" y="203123"/>
                  </a:cubicBezTo>
                  <a:cubicBezTo>
                    <a:pt x="84749" y="211794"/>
                    <a:pt x="77719" y="218824"/>
                    <a:pt x="69048" y="218824"/>
                  </a:cubicBezTo>
                  <a:cubicBezTo>
                    <a:pt x="60377" y="218824"/>
                    <a:pt x="53347" y="211794"/>
                    <a:pt x="53347" y="203123"/>
                  </a:cubicBezTo>
                  <a:cubicBezTo>
                    <a:pt x="53347" y="194452"/>
                    <a:pt x="60377" y="187422"/>
                    <a:pt x="69048" y="187422"/>
                  </a:cubicBezTo>
                  <a:close/>
                  <a:moveTo>
                    <a:pt x="70434" y="0"/>
                  </a:moveTo>
                  <a:lnTo>
                    <a:pt x="409976" y="0"/>
                  </a:lnTo>
                  <a:cubicBezTo>
                    <a:pt x="423165" y="0"/>
                    <a:pt x="435231" y="9806"/>
                    <a:pt x="436635" y="21853"/>
                  </a:cubicBezTo>
                  <a:lnTo>
                    <a:pt x="480130" y="180149"/>
                  </a:lnTo>
                  <a:cubicBezTo>
                    <a:pt x="480130" y="180429"/>
                    <a:pt x="480410" y="180989"/>
                    <a:pt x="480410" y="181270"/>
                  </a:cubicBezTo>
                  <a:lnTo>
                    <a:pt x="480410" y="192196"/>
                  </a:lnTo>
                  <a:lnTo>
                    <a:pt x="475920" y="189955"/>
                  </a:lnTo>
                  <a:cubicBezTo>
                    <a:pt x="470308" y="187433"/>
                    <a:pt x="464415" y="186873"/>
                    <a:pt x="458522" y="187713"/>
                  </a:cubicBezTo>
                  <a:lnTo>
                    <a:pt x="458522" y="181270"/>
                  </a:lnTo>
                  <a:cubicBezTo>
                    <a:pt x="458522" y="169502"/>
                    <a:pt x="448701" y="159697"/>
                    <a:pt x="436635" y="159697"/>
                  </a:cubicBezTo>
                  <a:lnTo>
                    <a:pt x="43775" y="159697"/>
                  </a:lnTo>
                  <a:cubicBezTo>
                    <a:pt x="31709" y="159697"/>
                    <a:pt x="21888" y="169502"/>
                    <a:pt x="21888" y="181270"/>
                  </a:cubicBezTo>
                  <a:lnTo>
                    <a:pt x="21888" y="224977"/>
                  </a:lnTo>
                  <a:cubicBezTo>
                    <a:pt x="21888" y="237024"/>
                    <a:pt x="31709" y="246830"/>
                    <a:pt x="43775" y="246830"/>
                  </a:cubicBezTo>
                  <a:lnTo>
                    <a:pt x="295486" y="246830"/>
                  </a:lnTo>
                  <a:cubicBezTo>
                    <a:pt x="295767" y="249071"/>
                    <a:pt x="296328" y="251312"/>
                    <a:pt x="296889" y="253274"/>
                  </a:cubicBezTo>
                  <a:lnTo>
                    <a:pt x="299976" y="261118"/>
                  </a:lnTo>
                  <a:lnTo>
                    <a:pt x="292119" y="257756"/>
                  </a:lnTo>
                  <a:cubicBezTo>
                    <a:pt x="276685" y="250752"/>
                    <a:pt x="257323" y="258037"/>
                    <a:pt x="250307" y="273166"/>
                  </a:cubicBezTo>
                  <a:lnTo>
                    <a:pt x="238241" y="299222"/>
                  </a:lnTo>
                  <a:lnTo>
                    <a:pt x="43775" y="299222"/>
                  </a:lnTo>
                  <a:cubicBezTo>
                    <a:pt x="31709" y="299222"/>
                    <a:pt x="21888" y="309027"/>
                    <a:pt x="21888" y="321075"/>
                  </a:cubicBezTo>
                  <a:lnTo>
                    <a:pt x="21888" y="364781"/>
                  </a:lnTo>
                  <a:cubicBezTo>
                    <a:pt x="21888" y="376829"/>
                    <a:pt x="31709" y="386634"/>
                    <a:pt x="43775" y="386634"/>
                  </a:cubicBezTo>
                  <a:lnTo>
                    <a:pt x="240486" y="386634"/>
                  </a:lnTo>
                  <a:lnTo>
                    <a:pt x="241889" y="387195"/>
                  </a:lnTo>
                  <a:lnTo>
                    <a:pt x="233751" y="389997"/>
                  </a:lnTo>
                  <a:cubicBezTo>
                    <a:pt x="217756" y="396160"/>
                    <a:pt x="209337" y="414091"/>
                    <a:pt x="214950" y="430621"/>
                  </a:cubicBezTo>
                  <a:lnTo>
                    <a:pt x="218317" y="439026"/>
                  </a:lnTo>
                  <a:lnTo>
                    <a:pt x="43775" y="439026"/>
                  </a:lnTo>
                  <a:cubicBezTo>
                    <a:pt x="31709" y="439026"/>
                    <a:pt x="21888" y="448832"/>
                    <a:pt x="21888" y="460879"/>
                  </a:cubicBezTo>
                  <a:lnTo>
                    <a:pt x="21888" y="504586"/>
                  </a:lnTo>
                  <a:cubicBezTo>
                    <a:pt x="21888" y="516633"/>
                    <a:pt x="31709" y="526439"/>
                    <a:pt x="43775" y="526439"/>
                  </a:cubicBezTo>
                  <a:lnTo>
                    <a:pt x="285945" y="526439"/>
                  </a:lnTo>
                  <a:cubicBezTo>
                    <a:pt x="283139" y="533163"/>
                    <a:pt x="282858" y="540728"/>
                    <a:pt x="285103" y="548012"/>
                  </a:cubicBezTo>
                  <a:lnTo>
                    <a:pt x="43775" y="548012"/>
                  </a:lnTo>
                  <a:cubicBezTo>
                    <a:pt x="19643" y="548012"/>
                    <a:pt x="0" y="528681"/>
                    <a:pt x="0" y="504586"/>
                  </a:cubicBezTo>
                  <a:lnTo>
                    <a:pt x="0" y="460879"/>
                  </a:lnTo>
                  <a:cubicBezTo>
                    <a:pt x="0" y="460319"/>
                    <a:pt x="280" y="460039"/>
                    <a:pt x="280" y="459479"/>
                  </a:cubicBezTo>
                  <a:lnTo>
                    <a:pt x="11505" y="394199"/>
                  </a:lnTo>
                  <a:cubicBezTo>
                    <a:pt x="4490" y="386354"/>
                    <a:pt x="0" y="375988"/>
                    <a:pt x="0" y="364781"/>
                  </a:cubicBezTo>
                  <a:lnTo>
                    <a:pt x="0" y="321075"/>
                  </a:lnTo>
                  <a:cubicBezTo>
                    <a:pt x="0" y="320795"/>
                    <a:pt x="280" y="320234"/>
                    <a:pt x="280" y="319954"/>
                  </a:cubicBezTo>
                  <a:lnTo>
                    <a:pt x="11505" y="254394"/>
                  </a:lnTo>
                  <a:cubicBezTo>
                    <a:pt x="4490" y="246550"/>
                    <a:pt x="0" y="236183"/>
                    <a:pt x="0" y="224977"/>
                  </a:cubicBezTo>
                  <a:lnTo>
                    <a:pt x="0" y="181270"/>
                  </a:lnTo>
                  <a:cubicBezTo>
                    <a:pt x="0" y="180989"/>
                    <a:pt x="280" y="180429"/>
                    <a:pt x="280" y="180149"/>
                  </a:cubicBezTo>
                  <a:lnTo>
                    <a:pt x="43775" y="21853"/>
                  </a:lnTo>
                  <a:cubicBezTo>
                    <a:pt x="45178" y="9806"/>
                    <a:pt x="56964" y="0"/>
                    <a:pt x="704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F6B7140-34FA-4A52-A2C9-73D1CCD1979B}"/>
              </a:ext>
            </a:extLst>
          </p:cNvPr>
          <p:cNvGrpSpPr/>
          <p:nvPr/>
        </p:nvGrpSpPr>
        <p:grpSpPr>
          <a:xfrm>
            <a:off x="8863183" y="1615363"/>
            <a:ext cx="2266124" cy="3765636"/>
            <a:chOff x="937759" y="1615363"/>
            <a:chExt cx="2266124" cy="3765636"/>
          </a:xfrm>
        </p:grpSpPr>
        <p:sp>
          <p:nvSpPr>
            <p:cNvPr id="58" name="梯形 57">
              <a:extLst>
                <a:ext uri="{FF2B5EF4-FFF2-40B4-BE49-F238E27FC236}">
                  <a16:creationId xmlns:a16="http://schemas.microsoft.com/office/drawing/2014/main" id="{23C9696E-C77F-49C4-8DF8-3F86022F0EDC}"/>
                </a:ext>
              </a:extLst>
            </p:cNvPr>
            <p:cNvSpPr/>
            <p:nvPr/>
          </p:nvSpPr>
          <p:spPr>
            <a:xfrm>
              <a:off x="1019175" y="3401565"/>
              <a:ext cx="2103292" cy="463525"/>
            </a:xfrm>
            <a:prstGeom prst="trapezoid">
              <a:avLst>
                <a:gd name="adj" fmla="val 57878"/>
              </a:avLst>
            </a:prstGeom>
            <a:noFill/>
            <a:ln w="12700">
              <a:gradFill>
                <a:gsLst>
                  <a:gs pos="100000">
                    <a:srgbClr val="E49393"/>
                  </a:gs>
                  <a:gs pos="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51B18040-2C71-4782-810F-D702A5ABF5EA}"/>
                </a:ext>
              </a:extLst>
            </p:cNvPr>
            <p:cNvGrpSpPr/>
            <p:nvPr/>
          </p:nvGrpSpPr>
          <p:grpSpPr>
            <a:xfrm>
              <a:off x="1266166" y="1615363"/>
              <a:ext cx="1609310" cy="2233408"/>
              <a:chOff x="1541937" y="2575574"/>
              <a:chExt cx="1609310" cy="2233408"/>
            </a:xfrm>
          </p:grpSpPr>
          <p:sp>
            <p:nvSpPr>
              <p:cNvPr id="62" name="PA-102236">
                <a:extLst>
                  <a:ext uri="{FF2B5EF4-FFF2-40B4-BE49-F238E27FC236}">
                    <a16:creationId xmlns:a16="http://schemas.microsoft.com/office/drawing/2014/main" id="{49C2BB21-FB37-45D2-BA1A-253B5DC04A87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541937" y="2575574"/>
                <a:ext cx="1609310" cy="1609310"/>
              </a:xfrm>
              <a:prstGeom prst="ellipse">
                <a:avLst/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PA-102242">
                <a:extLst>
                  <a:ext uri="{FF2B5EF4-FFF2-40B4-BE49-F238E27FC236}">
                    <a16:creationId xmlns:a16="http://schemas.microsoft.com/office/drawing/2014/main" id="{481A18D9-B9C7-4042-AF0E-5C1C01A8986A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750916" y="4408872"/>
                <a:ext cx="1191353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b="1" dirty="0">
                    <a:solidFill>
                      <a:srgbClr val="C00000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FE3DC23-3982-4F51-BE38-7CFC61563AE4}"/>
                </a:ext>
              </a:extLst>
            </p:cNvPr>
            <p:cNvSpPr txBox="1"/>
            <p:nvPr/>
          </p:nvSpPr>
          <p:spPr>
            <a:xfrm>
              <a:off x="937759" y="4027102"/>
              <a:ext cx="2266124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79" name="iconfont-1096-617929">
            <a:extLst>
              <a:ext uri="{FF2B5EF4-FFF2-40B4-BE49-F238E27FC236}">
                <a16:creationId xmlns:a16="http://schemas.microsoft.com/office/drawing/2014/main" id="{DF027B2A-12A2-4C48-A5DB-E71F8A457EAD}"/>
              </a:ext>
            </a:extLst>
          </p:cNvPr>
          <p:cNvSpPr/>
          <p:nvPr/>
        </p:nvSpPr>
        <p:spPr>
          <a:xfrm>
            <a:off x="9524515" y="1950413"/>
            <a:ext cx="943460" cy="93979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4697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红色简约2020年党建工作总结PPT模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#91343;#407318;#11367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#118628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2;"/>
  <p:tag name="ISLIDE.ICON" val="#384245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e32wrqg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2221</Words>
  <Application>Microsoft Office PowerPoint</Application>
  <PresentationFormat>宽屏</PresentationFormat>
  <Paragraphs>236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阿里巴巴普惠体 2.0 55 Regular</vt:lpstr>
      <vt:lpstr>演示春风楷</vt:lpstr>
      <vt:lpstr>Arial</vt:lpstr>
      <vt:lpstr>Bahnschrift SemiBold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简洁大气党建年中工作总结报告ppt模板</dc:title>
  <dc:creator>51PPT模板网</dc:creator>
  <cp:keywords>www.51pptmoban.com</cp:keywords>
  <dc:description>www.51pptmoban.com</dc:description>
  <cp:lastModifiedBy>Win user</cp:lastModifiedBy>
  <cp:revision>151</cp:revision>
  <dcterms:created xsi:type="dcterms:W3CDTF">2020-07-20T03:47:18Z</dcterms:created>
  <dcterms:modified xsi:type="dcterms:W3CDTF">2022-04-28T15:04:07Z</dcterms:modified>
</cp:coreProperties>
</file>