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0" r:id="rId3"/>
    <p:sldId id="259" r:id="rId4"/>
    <p:sldId id="261" r:id="rId5"/>
    <p:sldId id="264" r:id="rId6"/>
    <p:sldId id="263" r:id="rId7"/>
    <p:sldId id="265" r:id="rId8"/>
    <p:sldId id="269" r:id="rId9"/>
    <p:sldId id="277" r:id="rId10"/>
    <p:sldId id="281" r:id="rId11"/>
    <p:sldId id="282" r:id="rId12"/>
    <p:sldId id="280" r:id="rId13"/>
    <p:sldId id="270" r:id="rId14"/>
    <p:sldId id="275" r:id="rId15"/>
    <p:sldId id="271" r:id="rId16"/>
    <p:sldId id="272" r:id="rId17"/>
    <p:sldId id="274" r:id="rId18"/>
    <p:sldId id="276" r:id="rId19"/>
    <p:sldId id="262" r:id="rId20"/>
    <p:sldId id="283" r:id="rId21"/>
    <p:sldId id="284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pos="5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CD87"/>
    <a:srgbClr val="FEF4C3"/>
    <a:srgbClr val="E9AE6C"/>
    <a:srgbClr val="BD77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85" autoAdjust="0"/>
  </p:normalViewPr>
  <p:slideViewPr>
    <p:cSldViewPr snapToGrid="0" showGuides="1">
      <p:cViewPr varScale="1">
        <p:scale>
          <a:sx n="77" d="100"/>
          <a:sy n="77" d="100"/>
        </p:scale>
        <p:origin x="168" y="96"/>
      </p:cViewPr>
      <p:guideLst>
        <p:guide orient="horz" pos="2183"/>
        <p:guide pos="3863"/>
        <p:guide pos="5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CF84D1-6489-44ED-B6E7-DCD29C8B0B1C}" type="datetimeFigureOut">
              <a:rPr lang="zh-CN" altLang="en-US" smtClean="0"/>
              <a:t>2022/4/29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A108C9-1045-46F2-9F19-CFF1895D45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020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108C9-1045-46F2-9F19-CFF1895D45D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1622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108C9-1045-46F2-9F19-CFF1895D45D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532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108C9-1045-46F2-9F19-CFF1895D45D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1091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108C9-1045-46F2-9F19-CFF1895D45D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767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108C9-1045-46F2-9F19-CFF1895D45D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850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108C9-1045-46F2-9F19-CFF1895D45D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209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108C9-1045-46F2-9F19-CFF1895D45D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9572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108C9-1045-46F2-9F19-CFF1895D45D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5623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108C9-1045-46F2-9F19-CFF1895D45D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660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108C9-1045-46F2-9F19-CFF1895D45D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2349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108C9-1045-46F2-9F19-CFF1895D45D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2253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108C9-1045-46F2-9F19-CFF1895D45D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04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8037A78-308D-4D4E-A520-396AC3210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C908D-A052-4E68-A671-5AD6C2050C1F}" type="datetimeFigureOut">
              <a:rPr lang="zh-CN" altLang="en-US" smtClean="0"/>
              <a:t>2022/4/29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923C15B-9139-4A28-927A-FD2808F17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7E32C28-1CA7-44FD-B2C2-2DA466BC9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B711A-8040-48ED-A27B-5A3F33C184A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 descr="雪地上&#10;&#10;描述已自动生成">
            <a:extLst>
              <a:ext uri="{FF2B5EF4-FFF2-40B4-BE49-F238E27FC236}">
                <a16:creationId xmlns:a16="http://schemas.microsoft.com/office/drawing/2014/main" id="{DF914152-2907-439D-9190-EBB9EBA36B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1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0"/>
            <a:ext cx="8574070" cy="2993227"/>
          </a:xfrm>
          <a:custGeom>
            <a:avLst/>
            <a:gdLst>
              <a:gd name="connsiteX0" fmla="*/ 7552639 w 7552639"/>
              <a:gd name="connsiteY0" fmla="*/ 2636643 h 2636643"/>
              <a:gd name="connsiteX1" fmla="*/ 0 w 7552639"/>
              <a:gd name="connsiteY1" fmla="*/ 2636643 h 2636643"/>
              <a:gd name="connsiteX2" fmla="*/ 0 w 7552639"/>
              <a:gd name="connsiteY2" fmla="*/ 0 h 2636643"/>
              <a:gd name="connsiteX3" fmla="*/ 7552639 w 7552639"/>
              <a:gd name="connsiteY3" fmla="*/ 0 h 2636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2639" h="2636643">
                <a:moveTo>
                  <a:pt x="7552639" y="2636643"/>
                </a:moveTo>
                <a:lnTo>
                  <a:pt x="0" y="2636643"/>
                </a:lnTo>
                <a:lnTo>
                  <a:pt x="0" y="0"/>
                </a:lnTo>
                <a:lnTo>
                  <a:pt x="7552639" y="0"/>
                </a:lnTo>
                <a:close/>
              </a:path>
            </a:pathLst>
          </a:custGeom>
        </p:spPr>
      </p:pic>
      <p:pic>
        <p:nvPicPr>
          <p:cNvPr id="6" name="图片 5" descr="雪地上&#10;&#10;描述已自动生成">
            <a:extLst>
              <a:ext uri="{FF2B5EF4-FFF2-40B4-BE49-F238E27FC236}">
                <a16:creationId xmlns:a16="http://schemas.microsoft.com/office/drawing/2014/main" id="{36C6F7A7-593B-469A-BEBF-125F405BDC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 am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2317"/>
          <a:stretch/>
        </p:blipFill>
        <p:spPr>
          <a:xfrm>
            <a:off x="4140200" y="3542459"/>
            <a:ext cx="8051800" cy="3315541"/>
          </a:xfrm>
          <a:custGeom>
            <a:avLst/>
            <a:gdLst>
              <a:gd name="connsiteX0" fmla="*/ 0 w 7002887"/>
              <a:gd name="connsiteY0" fmla="*/ 0 h 5546491"/>
              <a:gd name="connsiteX1" fmla="*/ 7002887 w 7002887"/>
              <a:gd name="connsiteY1" fmla="*/ 0 h 5546491"/>
              <a:gd name="connsiteX2" fmla="*/ 7002887 w 7002887"/>
              <a:gd name="connsiteY2" fmla="*/ 5546491 h 5546491"/>
              <a:gd name="connsiteX3" fmla="*/ 0 w 7002887"/>
              <a:gd name="connsiteY3" fmla="*/ 5546491 h 554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02887" h="5546491">
                <a:moveTo>
                  <a:pt x="0" y="0"/>
                </a:moveTo>
                <a:lnTo>
                  <a:pt x="7002887" y="0"/>
                </a:lnTo>
                <a:lnTo>
                  <a:pt x="7002887" y="5546491"/>
                </a:lnTo>
                <a:lnTo>
                  <a:pt x="0" y="554649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94374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8037A78-308D-4D4E-A520-396AC3210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C908D-A052-4E68-A671-5AD6C2050C1F}" type="datetimeFigureOut">
              <a:rPr lang="zh-CN" altLang="en-US" smtClean="0"/>
              <a:t>2022/4/29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923C15B-9139-4A28-927A-FD2808F17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7E32C28-1CA7-44FD-B2C2-2DA466BC9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B711A-8040-48ED-A27B-5A3F33C184A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 descr="雪地上&#10;&#10;描述已自动生成">
            <a:extLst>
              <a:ext uri="{FF2B5EF4-FFF2-40B4-BE49-F238E27FC236}">
                <a16:creationId xmlns:a16="http://schemas.microsoft.com/office/drawing/2014/main" id="{A03A0FE6-286F-4266-B694-A75019526B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1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714935"/>
            <a:ext cx="8574070" cy="2993227"/>
          </a:xfrm>
          <a:custGeom>
            <a:avLst/>
            <a:gdLst>
              <a:gd name="connsiteX0" fmla="*/ 7552639 w 7552639"/>
              <a:gd name="connsiteY0" fmla="*/ 2636643 h 2636643"/>
              <a:gd name="connsiteX1" fmla="*/ 0 w 7552639"/>
              <a:gd name="connsiteY1" fmla="*/ 2636643 h 2636643"/>
              <a:gd name="connsiteX2" fmla="*/ 0 w 7552639"/>
              <a:gd name="connsiteY2" fmla="*/ 0 h 2636643"/>
              <a:gd name="connsiteX3" fmla="*/ 7552639 w 7552639"/>
              <a:gd name="connsiteY3" fmla="*/ 0 h 2636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2639" h="2636643">
                <a:moveTo>
                  <a:pt x="7552639" y="2636643"/>
                </a:moveTo>
                <a:lnTo>
                  <a:pt x="0" y="2636643"/>
                </a:lnTo>
                <a:lnTo>
                  <a:pt x="0" y="0"/>
                </a:lnTo>
                <a:lnTo>
                  <a:pt x="7552639" y="0"/>
                </a:lnTo>
                <a:close/>
              </a:path>
            </a:pathLst>
          </a:custGeom>
        </p:spPr>
      </p:pic>
      <p:pic>
        <p:nvPicPr>
          <p:cNvPr id="6" name="图片 5" descr="雪地上&#10;&#10;描述已自动生成">
            <a:extLst>
              <a:ext uri="{FF2B5EF4-FFF2-40B4-BE49-F238E27FC236}">
                <a16:creationId xmlns:a16="http://schemas.microsoft.com/office/drawing/2014/main" id="{155F1D9D-3B89-4D09-B243-53F469C647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 am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2317"/>
          <a:stretch/>
        </p:blipFill>
        <p:spPr>
          <a:xfrm>
            <a:off x="4140200" y="3542459"/>
            <a:ext cx="8051800" cy="3315541"/>
          </a:xfrm>
          <a:custGeom>
            <a:avLst/>
            <a:gdLst>
              <a:gd name="connsiteX0" fmla="*/ 0 w 7002887"/>
              <a:gd name="connsiteY0" fmla="*/ 0 h 5546491"/>
              <a:gd name="connsiteX1" fmla="*/ 7002887 w 7002887"/>
              <a:gd name="connsiteY1" fmla="*/ 0 h 5546491"/>
              <a:gd name="connsiteX2" fmla="*/ 7002887 w 7002887"/>
              <a:gd name="connsiteY2" fmla="*/ 5546491 h 5546491"/>
              <a:gd name="connsiteX3" fmla="*/ 0 w 7002887"/>
              <a:gd name="connsiteY3" fmla="*/ 5546491 h 554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02887" h="5546491">
                <a:moveTo>
                  <a:pt x="0" y="0"/>
                </a:moveTo>
                <a:lnTo>
                  <a:pt x="7002887" y="0"/>
                </a:lnTo>
                <a:lnTo>
                  <a:pt x="7002887" y="5546491"/>
                </a:lnTo>
                <a:lnTo>
                  <a:pt x="0" y="5546491"/>
                </a:ln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0468A01-3690-4DC6-B6B0-5F75BB3E5A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073" b="72964"/>
          <a:stretch/>
        </p:blipFill>
        <p:spPr>
          <a:xfrm>
            <a:off x="0" y="0"/>
            <a:ext cx="12192000" cy="68069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22F77F4-7E5F-422F-A98B-12A40CD4BE22}"/>
              </a:ext>
            </a:extLst>
          </p:cNvPr>
          <p:cNvSpPr/>
          <p:nvPr userDrawn="1"/>
        </p:nvSpPr>
        <p:spPr>
          <a:xfrm>
            <a:off x="0" y="678935"/>
            <a:ext cx="12192000" cy="36000"/>
          </a:xfrm>
          <a:prstGeom prst="rect">
            <a:avLst/>
          </a:prstGeom>
          <a:gradFill>
            <a:gsLst>
              <a:gs pos="0">
                <a:srgbClr val="FACD87"/>
              </a:gs>
              <a:gs pos="100000">
                <a:srgbClr val="E9AE6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C1CC47A-BF67-4479-955C-C31A14115078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47" y="47395"/>
            <a:ext cx="571402" cy="584146"/>
          </a:xfrm>
          <a:prstGeom prst="rect">
            <a:avLst/>
          </a:prstGeom>
          <a:effectLst/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2B9B043-3565-48F3-A6E6-483C8D520A8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64462" y="23476"/>
            <a:ext cx="1121572" cy="631762"/>
          </a:xfrm>
          <a:prstGeom prst="rect">
            <a:avLst/>
          </a:prstGeom>
          <a:effectLst>
            <a:outerShdw blurRad="12700" sx="101000" sy="101000" algn="ctr" rotWithShape="0">
              <a:srgbClr val="FACD87">
                <a:alpha val="95000"/>
              </a:srgbClr>
            </a:outerShdw>
          </a:effectLst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A7829EAE-2B3C-44FC-9C4A-88FE27B0E4DE}"/>
              </a:ext>
            </a:extLst>
          </p:cNvPr>
          <p:cNvGrpSpPr/>
          <p:nvPr userDrawn="1"/>
        </p:nvGrpSpPr>
        <p:grpSpPr>
          <a:xfrm>
            <a:off x="141685" y="262918"/>
            <a:ext cx="177403" cy="176608"/>
            <a:chOff x="1179845" y="1043105"/>
            <a:chExt cx="311626" cy="31023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65F856F-6CAF-4E58-9E06-524CFD9AA281}"/>
                </a:ext>
              </a:extLst>
            </p:cNvPr>
            <p:cNvSpPr/>
            <p:nvPr/>
          </p:nvSpPr>
          <p:spPr>
            <a:xfrm>
              <a:off x="1268555" y="1134090"/>
              <a:ext cx="222916" cy="219245"/>
            </a:xfrm>
            <a:prstGeom prst="rect">
              <a:avLst/>
            </a:prstGeom>
            <a:noFill/>
            <a:ln w="6350">
              <a:solidFill>
                <a:srgbClr val="FACD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FAF1FDD-EAFB-4478-BE99-5D8A7E133E4B}"/>
                </a:ext>
              </a:extLst>
            </p:cNvPr>
            <p:cNvSpPr/>
            <p:nvPr/>
          </p:nvSpPr>
          <p:spPr>
            <a:xfrm>
              <a:off x="1179845" y="1043105"/>
              <a:ext cx="268556" cy="268553"/>
            </a:xfrm>
            <a:prstGeom prst="rect">
              <a:avLst/>
            </a:prstGeom>
            <a:solidFill>
              <a:srgbClr val="FACD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F889BC8B-52BB-41F1-8FB1-DF725EF34E3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36254" y="177321"/>
            <a:ext cx="7612371" cy="428625"/>
          </a:xfrm>
        </p:spPr>
        <p:txBody>
          <a:bodyPr/>
          <a:lstStyle>
            <a:lvl1pPr marL="0" indent="0">
              <a:buFontTx/>
              <a:buNone/>
              <a:defRPr lang="zh-CN" altLang="en-US" sz="2800" kern="1200" dirty="0" smtClean="0">
                <a:ln>
                  <a:solidFill>
                    <a:srgbClr val="C00000"/>
                  </a:soli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74000">
                      <a:srgbClr val="E9AE6C"/>
                    </a:gs>
                    <a:gs pos="100000">
                      <a:srgbClr val="BD7746"/>
                    </a:gs>
                  </a:gsLst>
                  <a:lin ang="5400000" scaled="1"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海恒演示设计</a:t>
            </a:r>
          </a:p>
        </p:txBody>
      </p:sp>
    </p:spTree>
    <p:extLst>
      <p:ext uri="{BB962C8B-B14F-4D97-AF65-F5344CB8AC3E}">
        <p14:creationId xmlns:p14="http://schemas.microsoft.com/office/powerpoint/2010/main" val="3211401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40858F1-38A8-4511-89B8-04C25C77B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B4771A4-AB84-4212-BFC7-1A98FDE59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3E7BC89-E3C3-41CE-9B55-416FE2A705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C908D-A052-4E68-A671-5AD6C2050C1F}" type="datetimeFigureOut">
              <a:rPr lang="zh-CN" altLang="en-US" smtClean="0"/>
              <a:t>2022/4/29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3B744F-0E1E-46CB-8C3A-0274F57326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731D2C4-8636-4E19-8F3D-9B5B8E62B3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B711A-8040-48ED-A27B-5A3F33C184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230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microsoft.com/office/2007/relationships/hdphoto" Target="../media/hdphoto3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11" Type="http://schemas.openxmlformats.org/officeDocument/2006/relationships/image" Target="../media/image4.pn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8.xml"/><Relationship Id="rId7" Type="http://schemas.microsoft.com/office/2007/relationships/hdphoto" Target="../media/hdphoto4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11" Type="http://schemas.microsoft.com/office/2007/relationships/hdphoto" Target="../media/hdphoto1.wdp"/><Relationship Id="rId5" Type="http://schemas.microsoft.com/office/2007/relationships/hdphoto" Target="../media/hdphoto2.wdp"/><Relationship Id="rId10" Type="http://schemas.openxmlformats.org/officeDocument/2006/relationships/image" Target="../media/image1.png"/><Relationship Id="rId4" Type="http://schemas.openxmlformats.org/officeDocument/2006/relationships/image" Target="../media/image3.png"/><Relationship Id="rId9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microsoft.com/office/2007/relationships/hdphoto" Target="../media/hdphoto6.wdp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5" Type="http://schemas.openxmlformats.org/officeDocument/2006/relationships/image" Target="../media/image21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2.xml"/><Relationship Id="rId7" Type="http://schemas.microsoft.com/office/2007/relationships/hdphoto" Target="../media/hdphoto3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6.png"/><Relationship Id="rId11" Type="http://schemas.openxmlformats.org/officeDocument/2006/relationships/image" Target="../media/image4.pn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11" Type="http://schemas.microsoft.com/office/2007/relationships/hdphoto" Target="../media/hdphoto3.wdp"/><Relationship Id="rId5" Type="http://schemas.microsoft.com/office/2007/relationships/hdphoto" Target="../media/hdphoto2.wdp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3.xml"/><Relationship Id="rId7" Type="http://schemas.microsoft.com/office/2007/relationships/hdphoto" Target="../media/hdphoto4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11" Type="http://schemas.microsoft.com/office/2007/relationships/hdphoto" Target="../media/hdphoto1.wdp"/><Relationship Id="rId5" Type="http://schemas.microsoft.com/office/2007/relationships/hdphoto" Target="../media/hdphoto2.wdp"/><Relationship Id="rId10" Type="http://schemas.openxmlformats.org/officeDocument/2006/relationships/image" Target="../media/image1.png"/><Relationship Id="rId4" Type="http://schemas.openxmlformats.org/officeDocument/2006/relationships/image" Target="../media/image3.png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5.xml"/><Relationship Id="rId7" Type="http://schemas.microsoft.com/office/2007/relationships/hdphoto" Target="../media/hdphoto4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11" Type="http://schemas.microsoft.com/office/2007/relationships/hdphoto" Target="../media/hdphoto1.wdp"/><Relationship Id="rId5" Type="http://schemas.microsoft.com/office/2007/relationships/hdphoto" Target="../media/hdphoto2.wdp"/><Relationship Id="rId10" Type="http://schemas.openxmlformats.org/officeDocument/2006/relationships/image" Target="../media/image1.png"/><Relationship Id="rId4" Type="http://schemas.openxmlformats.org/officeDocument/2006/relationships/image" Target="../media/image3.png"/><Relationship Id="rId9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6.xml"/><Relationship Id="rId7" Type="http://schemas.microsoft.com/office/2007/relationships/hdphoto" Target="../media/hdphoto4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11" Type="http://schemas.microsoft.com/office/2007/relationships/hdphoto" Target="../media/hdphoto1.wdp"/><Relationship Id="rId5" Type="http://schemas.microsoft.com/office/2007/relationships/hdphoto" Target="../media/hdphoto2.wdp"/><Relationship Id="rId10" Type="http://schemas.openxmlformats.org/officeDocument/2006/relationships/image" Target="../media/image1.png"/><Relationship Id="rId4" Type="http://schemas.openxmlformats.org/officeDocument/2006/relationships/image" Target="../media/image3.png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:a16="http://schemas.microsoft.com/office/drawing/2014/main" id="{0BF4A171-1D9F-49CD-9336-337053402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BA15C68-B131-4443-AC39-E3C300E851AA}"/>
              </a:ext>
            </a:extLst>
          </p:cNvPr>
          <p:cNvSpPr txBox="1"/>
          <p:nvPr/>
        </p:nvSpPr>
        <p:spPr>
          <a:xfrm>
            <a:off x="1560143" y="2680690"/>
            <a:ext cx="9071714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300" dirty="0">
                <a:ln>
                  <a:solidFill>
                    <a:srgbClr val="C00000"/>
                  </a:soli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74000">
                      <a:srgbClr val="E9AE6C"/>
                    </a:gs>
                    <a:gs pos="100000">
                      <a:srgbClr val="BD7746"/>
                    </a:gs>
                  </a:gsLst>
                  <a:lin ang="5400000" scaled="1"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永远跟党走，奋进新征程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0F2979-7A54-49B2-B614-F92D7B05F223}"/>
              </a:ext>
            </a:extLst>
          </p:cNvPr>
          <p:cNvSpPr txBox="1"/>
          <p:nvPr/>
        </p:nvSpPr>
        <p:spPr>
          <a:xfrm>
            <a:off x="2662177" y="3867775"/>
            <a:ext cx="6867646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dist"/>
            <a:r>
              <a:rPr lang="zh-CN" altLang="en-US" sz="2400" dirty="0">
                <a:solidFill>
                  <a:srgbClr val="FACD87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庆祝中国共青团成立</a:t>
            </a:r>
            <a:r>
              <a:rPr lang="en-US" altLang="zh-CN" sz="2400" dirty="0">
                <a:solidFill>
                  <a:srgbClr val="FACD87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100</a:t>
            </a:r>
            <a:r>
              <a:rPr lang="zh-CN" altLang="en-US" sz="2400" dirty="0">
                <a:solidFill>
                  <a:srgbClr val="FACD87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周年</a:t>
            </a:r>
            <a:endParaRPr lang="zh-CN" altLang="en-US" sz="1200" dirty="0">
              <a:solidFill>
                <a:srgbClr val="FACD87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DD7E0F6-ADF9-491F-922B-9CE7E39A9168}"/>
              </a:ext>
            </a:extLst>
          </p:cNvPr>
          <p:cNvGrpSpPr/>
          <p:nvPr/>
        </p:nvGrpSpPr>
        <p:grpSpPr>
          <a:xfrm>
            <a:off x="1625852" y="3985375"/>
            <a:ext cx="8940296" cy="203314"/>
            <a:chOff x="1625852" y="3943171"/>
            <a:chExt cx="8940296" cy="20331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19D5B12F-35F3-40F9-BAEF-899D6ABA00D8}"/>
                </a:ext>
              </a:extLst>
            </p:cNvPr>
            <p:cNvGrpSpPr/>
            <p:nvPr/>
          </p:nvGrpSpPr>
          <p:grpSpPr>
            <a:xfrm>
              <a:off x="9674704" y="3943171"/>
              <a:ext cx="891444" cy="203314"/>
              <a:chOff x="8992330" y="3703339"/>
              <a:chExt cx="891444" cy="245186"/>
            </a:xfrm>
            <a:solidFill>
              <a:srgbClr val="FACD87"/>
            </a:solidFill>
          </p:grpSpPr>
          <p:sp>
            <p:nvSpPr>
              <p:cNvPr id="9" name="箭头: V 形 8">
                <a:extLst>
                  <a:ext uri="{FF2B5EF4-FFF2-40B4-BE49-F238E27FC236}">
                    <a16:creationId xmlns:a16="http://schemas.microsoft.com/office/drawing/2014/main" id="{182DE039-E566-4378-AE92-CD33BE4072B4}"/>
                  </a:ext>
                </a:extLst>
              </p:cNvPr>
              <p:cNvSpPr/>
              <p:nvPr/>
            </p:nvSpPr>
            <p:spPr>
              <a:xfrm>
                <a:off x="9627018" y="3703339"/>
                <a:ext cx="256756" cy="245186"/>
              </a:xfrm>
              <a:prstGeom prst="chevron">
                <a:avLst>
                  <a:gd name="adj" fmla="val 768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箭头: V 形 23">
                <a:extLst>
                  <a:ext uri="{FF2B5EF4-FFF2-40B4-BE49-F238E27FC236}">
                    <a16:creationId xmlns:a16="http://schemas.microsoft.com/office/drawing/2014/main" id="{864656CE-31CC-4D8F-80D7-20A152D2087A}"/>
                  </a:ext>
                </a:extLst>
              </p:cNvPr>
              <p:cNvSpPr/>
              <p:nvPr/>
            </p:nvSpPr>
            <p:spPr>
              <a:xfrm>
                <a:off x="9309674" y="3703339"/>
                <a:ext cx="256756" cy="245186"/>
              </a:xfrm>
              <a:prstGeom prst="chevron">
                <a:avLst>
                  <a:gd name="adj" fmla="val 768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箭头: V 形 24">
                <a:extLst>
                  <a:ext uri="{FF2B5EF4-FFF2-40B4-BE49-F238E27FC236}">
                    <a16:creationId xmlns:a16="http://schemas.microsoft.com/office/drawing/2014/main" id="{7BB68201-3F21-4D06-B811-93EDEF107F94}"/>
                  </a:ext>
                </a:extLst>
              </p:cNvPr>
              <p:cNvSpPr/>
              <p:nvPr/>
            </p:nvSpPr>
            <p:spPr>
              <a:xfrm>
                <a:off x="8992330" y="3703339"/>
                <a:ext cx="256756" cy="245186"/>
              </a:xfrm>
              <a:prstGeom prst="chevron">
                <a:avLst>
                  <a:gd name="adj" fmla="val 768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0F20CBCE-E83B-47FB-B989-0BBF21D56D6D}"/>
                </a:ext>
              </a:extLst>
            </p:cNvPr>
            <p:cNvGrpSpPr/>
            <p:nvPr/>
          </p:nvGrpSpPr>
          <p:grpSpPr>
            <a:xfrm flipH="1">
              <a:off x="1625852" y="3943171"/>
              <a:ext cx="891444" cy="203314"/>
              <a:chOff x="8992330" y="3703339"/>
              <a:chExt cx="891444" cy="245186"/>
            </a:xfrm>
            <a:solidFill>
              <a:srgbClr val="FACD87"/>
            </a:solidFill>
          </p:grpSpPr>
          <p:sp>
            <p:nvSpPr>
              <p:cNvPr id="28" name="箭头: V 形 27">
                <a:extLst>
                  <a:ext uri="{FF2B5EF4-FFF2-40B4-BE49-F238E27FC236}">
                    <a16:creationId xmlns:a16="http://schemas.microsoft.com/office/drawing/2014/main" id="{EE6B945C-3FB5-44B0-8652-51A4FEABD14A}"/>
                  </a:ext>
                </a:extLst>
              </p:cNvPr>
              <p:cNvSpPr/>
              <p:nvPr/>
            </p:nvSpPr>
            <p:spPr>
              <a:xfrm>
                <a:off x="9627018" y="3703339"/>
                <a:ext cx="256756" cy="245186"/>
              </a:xfrm>
              <a:prstGeom prst="chevron">
                <a:avLst>
                  <a:gd name="adj" fmla="val 768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箭头: V 形 28">
                <a:extLst>
                  <a:ext uri="{FF2B5EF4-FFF2-40B4-BE49-F238E27FC236}">
                    <a16:creationId xmlns:a16="http://schemas.microsoft.com/office/drawing/2014/main" id="{82EF1A85-ADC6-4133-91E7-183F68BF54E4}"/>
                  </a:ext>
                </a:extLst>
              </p:cNvPr>
              <p:cNvSpPr/>
              <p:nvPr/>
            </p:nvSpPr>
            <p:spPr>
              <a:xfrm>
                <a:off x="9309674" y="3703339"/>
                <a:ext cx="256756" cy="245186"/>
              </a:xfrm>
              <a:prstGeom prst="chevron">
                <a:avLst>
                  <a:gd name="adj" fmla="val 768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箭头: V 形 29">
                <a:extLst>
                  <a:ext uri="{FF2B5EF4-FFF2-40B4-BE49-F238E27FC236}">
                    <a16:creationId xmlns:a16="http://schemas.microsoft.com/office/drawing/2014/main" id="{81698388-ED6D-4054-ABB0-FC155B5B7B37}"/>
                  </a:ext>
                </a:extLst>
              </p:cNvPr>
              <p:cNvSpPr/>
              <p:nvPr/>
            </p:nvSpPr>
            <p:spPr>
              <a:xfrm>
                <a:off x="8992330" y="3703339"/>
                <a:ext cx="256756" cy="245186"/>
              </a:xfrm>
              <a:prstGeom prst="chevron">
                <a:avLst>
                  <a:gd name="adj" fmla="val 768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4CD07800-F7DC-4F0F-902E-C10770608092}"/>
              </a:ext>
            </a:extLst>
          </p:cNvPr>
          <p:cNvSpPr txBox="1"/>
          <p:nvPr/>
        </p:nvSpPr>
        <p:spPr>
          <a:xfrm>
            <a:off x="1689043" y="1691894"/>
            <a:ext cx="11128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n>
                  <a:solidFill>
                    <a:srgbClr val="C00000"/>
                  </a:soli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74000">
                      <a:srgbClr val="E9AE6C"/>
                    </a:gs>
                    <a:gs pos="100000">
                      <a:srgbClr val="BD7746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1922</a:t>
            </a:r>
            <a:endParaRPr lang="zh-CN" altLang="en-US" sz="2800" dirty="0">
              <a:ln>
                <a:solidFill>
                  <a:srgbClr val="C00000"/>
                </a:solidFill>
              </a:ln>
              <a:gradFill>
                <a:gsLst>
                  <a:gs pos="0">
                    <a:srgbClr val="FEF4C3"/>
                  </a:gs>
                  <a:gs pos="29000">
                    <a:srgbClr val="FACD87"/>
                  </a:gs>
                  <a:gs pos="74000">
                    <a:srgbClr val="E9AE6C"/>
                  </a:gs>
                  <a:gs pos="100000">
                    <a:srgbClr val="BD7746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BF2A938-A652-4D9E-86DD-96ED8E59687F}"/>
              </a:ext>
            </a:extLst>
          </p:cNvPr>
          <p:cNvSpPr txBox="1"/>
          <p:nvPr/>
        </p:nvSpPr>
        <p:spPr>
          <a:xfrm>
            <a:off x="9312701" y="1672323"/>
            <a:ext cx="12394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n>
                  <a:solidFill>
                    <a:srgbClr val="C00000"/>
                  </a:soli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74000">
                      <a:srgbClr val="E9AE6C"/>
                    </a:gs>
                    <a:gs pos="100000">
                      <a:srgbClr val="BD7746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2022</a:t>
            </a:r>
            <a:endParaRPr lang="zh-CN" altLang="en-US" sz="2800" dirty="0">
              <a:ln>
                <a:solidFill>
                  <a:srgbClr val="C00000"/>
                </a:solidFill>
              </a:ln>
              <a:gradFill>
                <a:gsLst>
                  <a:gs pos="0">
                    <a:srgbClr val="FEF4C3"/>
                  </a:gs>
                  <a:gs pos="29000">
                    <a:srgbClr val="FACD87"/>
                  </a:gs>
                  <a:gs pos="74000">
                    <a:srgbClr val="E9AE6C"/>
                  </a:gs>
                  <a:gs pos="100000">
                    <a:srgbClr val="BD7746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89744073-9D19-429E-A6ED-75793DE8535E}"/>
              </a:ext>
            </a:extLst>
          </p:cNvPr>
          <p:cNvCxnSpPr>
            <a:cxnSpLocks/>
          </p:cNvCxnSpPr>
          <p:nvPr/>
        </p:nvCxnSpPr>
        <p:spPr>
          <a:xfrm>
            <a:off x="6896485" y="2126469"/>
            <a:ext cx="3600000" cy="0"/>
          </a:xfrm>
          <a:prstGeom prst="straightConnector1">
            <a:avLst/>
          </a:prstGeom>
          <a:ln>
            <a:solidFill>
              <a:srgbClr val="FACD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弧形 5">
            <a:extLst>
              <a:ext uri="{FF2B5EF4-FFF2-40B4-BE49-F238E27FC236}">
                <a16:creationId xmlns:a16="http://schemas.microsoft.com/office/drawing/2014/main" id="{EA1FF170-80F9-446D-BB85-D4AE23363471}"/>
              </a:ext>
            </a:extLst>
          </p:cNvPr>
          <p:cNvSpPr/>
          <p:nvPr/>
        </p:nvSpPr>
        <p:spPr>
          <a:xfrm>
            <a:off x="5256627" y="1101033"/>
            <a:ext cx="1665800" cy="1665800"/>
          </a:xfrm>
          <a:prstGeom prst="arc">
            <a:avLst>
              <a:gd name="adj1" fmla="val 815384"/>
              <a:gd name="adj2" fmla="val 9822974"/>
            </a:avLst>
          </a:prstGeom>
          <a:ln>
            <a:solidFill>
              <a:srgbClr val="FACD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24" name="组合 1023">
            <a:extLst>
              <a:ext uri="{FF2B5EF4-FFF2-40B4-BE49-F238E27FC236}">
                <a16:creationId xmlns:a16="http://schemas.microsoft.com/office/drawing/2014/main" id="{19A88B74-5D82-414D-82AD-A4A55183AF65}"/>
              </a:ext>
            </a:extLst>
          </p:cNvPr>
          <p:cNvGrpSpPr/>
          <p:nvPr/>
        </p:nvGrpSpPr>
        <p:grpSpPr>
          <a:xfrm>
            <a:off x="1695516" y="2167474"/>
            <a:ext cx="3600000" cy="85702"/>
            <a:chOff x="1695516" y="2261258"/>
            <a:chExt cx="3600000" cy="85702"/>
          </a:xfrm>
        </p:grpSpPr>
        <p:cxnSp>
          <p:nvCxnSpPr>
            <p:cNvPr id="35" name="直接箭头连接符 34">
              <a:extLst>
                <a:ext uri="{FF2B5EF4-FFF2-40B4-BE49-F238E27FC236}">
                  <a16:creationId xmlns:a16="http://schemas.microsoft.com/office/drawing/2014/main" id="{B9A5A917-2F8A-4138-8AC8-EA9A2EA5EB4A}"/>
                </a:ext>
              </a:extLst>
            </p:cNvPr>
            <p:cNvCxnSpPr>
              <a:cxnSpLocks/>
            </p:cNvCxnSpPr>
            <p:nvPr/>
          </p:nvCxnSpPr>
          <p:spPr>
            <a:xfrm>
              <a:off x="1695516" y="2261258"/>
              <a:ext cx="3600000" cy="0"/>
            </a:xfrm>
            <a:prstGeom prst="straightConnector1">
              <a:avLst/>
            </a:prstGeom>
            <a:ln>
              <a:solidFill>
                <a:srgbClr val="FACD87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>
              <a:extLst>
                <a:ext uri="{FF2B5EF4-FFF2-40B4-BE49-F238E27FC236}">
                  <a16:creationId xmlns:a16="http://schemas.microsoft.com/office/drawing/2014/main" id="{A4AB70EA-4ECC-4143-A7AB-FE855DF84CFE}"/>
                </a:ext>
              </a:extLst>
            </p:cNvPr>
            <p:cNvCxnSpPr>
              <a:cxnSpLocks/>
            </p:cNvCxnSpPr>
            <p:nvPr/>
          </p:nvCxnSpPr>
          <p:spPr>
            <a:xfrm>
              <a:off x="1772446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id="{928C4D75-915D-4436-BFBE-AFB3750CCF90}"/>
                </a:ext>
              </a:extLst>
            </p:cNvPr>
            <p:cNvCxnSpPr>
              <a:cxnSpLocks/>
            </p:cNvCxnSpPr>
            <p:nvPr/>
          </p:nvCxnSpPr>
          <p:spPr>
            <a:xfrm>
              <a:off x="1845782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id="{CBBB59DD-F646-43F3-8038-5C649B3C620D}"/>
                </a:ext>
              </a:extLst>
            </p:cNvPr>
            <p:cNvCxnSpPr>
              <a:cxnSpLocks/>
            </p:cNvCxnSpPr>
            <p:nvPr/>
          </p:nvCxnSpPr>
          <p:spPr>
            <a:xfrm>
              <a:off x="1919118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>
              <a:extLst>
                <a:ext uri="{FF2B5EF4-FFF2-40B4-BE49-F238E27FC236}">
                  <a16:creationId xmlns:a16="http://schemas.microsoft.com/office/drawing/2014/main" id="{2DD36A42-4CA4-424C-9EEB-EF1C13F73577}"/>
                </a:ext>
              </a:extLst>
            </p:cNvPr>
            <p:cNvCxnSpPr>
              <a:cxnSpLocks/>
            </p:cNvCxnSpPr>
            <p:nvPr/>
          </p:nvCxnSpPr>
          <p:spPr>
            <a:xfrm>
              <a:off x="1992453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>
              <a:extLst>
                <a:ext uri="{FF2B5EF4-FFF2-40B4-BE49-F238E27FC236}">
                  <a16:creationId xmlns:a16="http://schemas.microsoft.com/office/drawing/2014/main" id="{2D672812-9BDA-49A7-8258-3A07A191D43B}"/>
                </a:ext>
              </a:extLst>
            </p:cNvPr>
            <p:cNvCxnSpPr>
              <a:cxnSpLocks/>
            </p:cNvCxnSpPr>
            <p:nvPr/>
          </p:nvCxnSpPr>
          <p:spPr>
            <a:xfrm>
              <a:off x="2065789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>
              <a:extLst>
                <a:ext uri="{FF2B5EF4-FFF2-40B4-BE49-F238E27FC236}">
                  <a16:creationId xmlns:a16="http://schemas.microsoft.com/office/drawing/2014/main" id="{FEE0C164-64D3-44B6-845A-011754133B99}"/>
                </a:ext>
              </a:extLst>
            </p:cNvPr>
            <p:cNvCxnSpPr>
              <a:cxnSpLocks/>
            </p:cNvCxnSpPr>
            <p:nvPr/>
          </p:nvCxnSpPr>
          <p:spPr>
            <a:xfrm>
              <a:off x="2139125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>
              <a:extLst>
                <a:ext uri="{FF2B5EF4-FFF2-40B4-BE49-F238E27FC236}">
                  <a16:creationId xmlns:a16="http://schemas.microsoft.com/office/drawing/2014/main" id="{62557723-614C-4C7D-9E89-DC040BFD410D}"/>
                </a:ext>
              </a:extLst>
            </p:cNvPr>
            <p:cNvCxnSpPr>
              <a:cxnSpLocks/>
            </p:cNvCxnSpPr>
            <p:nvPr/>
          </p:nvCxnSpPr>
          <p:spPr>
            <a:xfrm>
              <a:off x="221246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id="{EC7FD044-106C-4F2C-A76B-915084DFBF43}"/>
                </a:ext>
              </a:extLst>
            </p:cNvPr>
            <p:cNvCxnSpPr>
              <a:cxnSpLocks/>
            </p:cNvCxnSpPr>
            <p:nvPr/>
          </p:nvCxnSpPr>
          <p:spPr>
            <a:xfrm>
              <a:off x="2285797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>
              <a:extLst>
                <a:ext uri="{FF2B5EF4-FFF2-40B4-BE49-F238E27FC236}">
                  <a16:creationId xmlns:a16="http://schemas.microsoft.com/office/drawing/2014/main" id="{85326AFA-D92D-469F-B491-D8FA38E0E8EC}"/>
                </a:ext>
              </a:extLst>
            </p:cNvPr>
            <p:cNvCxnSpPr>
              <a:cxnSpLocks/>
            </p:cNvCxnSpPr>
            <p:nvPr/>
          </p:nvCxnSpPr>
          <p:spPr>
            <a:xfrm>
              <a:off x="2359133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>
              <a:extLst>
                <a:ext uri="{FF2B5EF4-FFF2-40B4-BE49-F238E27FC236}">
                  <a16:creationId xmlns:a16="http://schemas.microsoft.com/office/drawing/2014/main" id="{B58C3D22-34EA-417D-B25F-2C344F545BD7}"/>
                </a:ext>
              </a:extLst>
            </p:cNvPr>
            <p:cNvCxnSpPr>
              <a:cxnSpLocks/>
            </p:cNvCxnSpPr>
            <p:nvPr/>
          </p:nvCxnSpPr>
          <p:spPr>
            <a:xfrm>
              <a:off x="2432469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id="{A5DB54D5-21D8-4E7F-865E-39C16F2AE389}"/>
                </a:ext>
              </a:extLst>
            </p:cNvPr>
            <p:cNvCxnSpPr>
              <a:cxnSpLocks/>
            </p:cNvCxnSpPr>
            <p:nvPr/>
          </p:nvCxnSpPr>
          <p:spPr>
            <a:xfrm>
              <a:off x="2505804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>
              <a:extLst>
                <a:ext uri="{FF2B5EF4-FFF2-40B4-BE49-F238E27FC236}">
                  <a16:creationId xmlns:a16="http://schemas.microsoft.com/office/drawing/2014/main" id="{9D149981-C79E-469D-A1EB-6F063D69340B}"/>
                </a:ext>
              </a:extLst>
            </p:cNvPr>
            <p:cNvCxnSpPr>
              <a:cxnSpLocks/>
            </p:cNvCxnSpPr>
            <p:nvPr/>
          </p:nvCxnSpPr>
          <p:spPr>
            <a:xfrm>
              <a:off x="2579140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>
              <a:extLst>
                <a:ext uri="{FF2B5EF4-FFF2-40B4-BE49-F238E27FC236}">
                  <a16:creationId xmlns:a16="http://schemas.microsoft.com/office/drawing/2014/main" id="{F6DE123B-3A48-47F9-890A-2660888F4B21}"/>
                </a:ext>
              </a:extLst>
            </p:cNvPr>
            <p:cNvCxnSpPr>
              <a:cxnSpLocks/>
            </p:cNvCxnSpPr>
            <p:nvPr/>
          </p:nvCxnSpPr>
          <p:spPr>
            <a:xfrm>
              <a:off x="2652476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>
              <a:extLst>
                <a:ext uri="{FF2B5EF4-FFF2-40B4-BE49-F238E27FC236}">
                  <a16:creationId xmlns:a16="http://schemas.microsoft.com/office/drawing/2014/main" id="{53D1C4C4-6DF4-4AE8-B17B-6A4F7083CBA7}"/>
                </a:ext>
              </a:extLst>
            </p:cNvPr>
            <p:cNvCxnSpPr>
              <a:cxnSpLocks/>
            </p:cNvCxnSpPr>
            <p:nvPr/>
          </p:nvCxnSpPr>
          <p:spPr>
            <a:xfrm>
              <a:off x="2725812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>
              <a:extLst>
                <a:ext uri="{FF2B5EF4-FFF2-40B4-BE49-F238E27FC236}">
                  <a16:creationId xmlns:a16="http://schemas.microsoft.com/office/drawing/2014/main" id="{C07353DC-BE2D-4B98-B0CF-5BA6F2D46A1C}"/>
                </a:ext>
              </a:extLst>
            </p:cNvPr>
            <p:cNvCxnSpPr>
              <a:cxnSpLocks/>
            </p:cNvCxnSpPr>
            <p:nvPr/>
          </p:nvCxnSpPr>
          <p:spPr>
            <a:xfrm>
              <a:off x="2799148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>
              <a:extLst>
                <a:ext uri="{FF2B5EF4-FFF2-40B4-BE49-F238E27FC236}">
                  <a16:creationId xmlns:a16="http://schemas.microsoft.com/office/drawing/2014/main" id="{426E5DD4-211C-48D8-B254-EA874F3C95F0}"/>
                </a:ext>
              </a:extLst>
            </p:cNvPr>
            <p:cNvCxnSpPr>
              <a:cxnSpLocks/>
            </p:cNvCxnSpPr>
            <p:nvPr/>
          </p:nvCxnSpPr>
          <p:spPr>
            <a:xfrm>
              <a:off x="2872484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>
              <a:extLst>
                <a:ext uri="{FF2B5EF4-FFF2-40B4-BE49-F238E27FC236}">
                  <a16:creationId xmlns:a16="http://schemas.microsoft.com/office/drawing/2014/main" id="{04FC16E6-4E6E-4257-A9D9-E6D42B1F8BE6}"/>
                </a:ext>
              </a:extLst>
            </p:cNvPr>
            <p:cNvCxnSpPr>
              <a:cxnSpLocks/>
            </p:cNvCxnSpPr>
            <p:nvPr/>
          </p:nvCxnSpPr>
          <p:spPr>
            <a:xfrm>
              <a:off x="2945820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>
              <a:extLst>
                <a:ext uri="{FF2B5EF4-FFF2-40B4-BE49-F238E27FC236}">
                  <a16:creationId xmlns:a16="http://schemas.microsoft.com/office/drawing/2014/main" id="{67C58F2D-2151-4E0F-8E0A-9C77BF7927A0}"/>
                </a:ext>
              </a:extLst>
            </p:cNvPr>
            <p:cNvCxnSpPr>
              <a:cxnSpLocks/>
            </p:cNvCxnSpPr>
            <p:nvPr/>
          </p:nvCxnSpPr>
          <p:spPr>
            <a:xfrm>
              <a:off x="3019155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>
              <a:extLst>
                <a:ext uri="{FF2B5EF4-FFF2-40B4-BE49-F238E27FC236}">
                  <a16:creationId xmlns:a16="http://schemas.microsoft.com/office/drawing/2014/main" id="{8D14ADE9-B6CE-4769-8294-8F600A47EF30}"/>
                </a:ext>
              </a:extLst>
            </p:cNvPr>
            <p:cNvCxnSpPr>
              <a:cxnSpLocks/>
            </p:cNvCxnSpPr>
            <p:nvPr/>
          </p:nvCxnSpPr>
          <p:spPr>
            <a:xfrm>
              <a:off x="309249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>
              <a:extLst>
                <a:ext uri="{FF2B5EF4-FFF2-40B4-BE49-F238E27FC236}">
                  <a16:creationId xmlns:a16="http://schemas.microsoft.com/office/drawing/2014/main" id="{0C6A1A37-5987-4705-875E-D25BCF35AB71}"/>
                </a:ext>
              </a:extLst>
            </p:cNvPr>
            <p:cNvCxnSpPr>
              <a:cxnSpLocks/>
            </p:cNvCxnSpPr>
            <p:nvPr/>
          </p:nvCxnSpPr>
          <p:spPr>
            <a:xfrm>
              <a:off x="3165827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>
              <a:extLst>
                <a:ext uri="{FF2B5EF4-FFF2-40B4-BE49-F238E27FC236}">
                  <a16:creationId xmlns:a16="http://schemas.microsoft.com/office/drawing/2014/main" id="{784873F7-1C92-4E6A-8E7A-666920ACA980}"/>
                </a:ext>
              </a:extLst>
            </p:cNvPr>
            <p:cNvCxnSpPr>
              <a:cxnSpLocks/>
            </p:cNvCxnSpPr>
            <p:nvPr/>
          </p:nvCxnSpPr>
          <p:spPr>
            <a:xfrm>
              <a:off x="3239163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5B3ACBE1-EC8E-4487-88C9-393283E448E0}"/>
                </a:ext>
              </a:extLst>
            </p:cNvPr>
            <p:cNvCxnSpPr>
              <a:cxnSpLocks/>
            </p:cNvCxnSpPr>
            <p:nvPr/>
          </p:nvCxnSpPr>
          <p:spPr>
            <a:xfrm>
              <a:off x="3312499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CEA371CF-5FC0-4546-BFE1-5462A38EE1A7}"/>
                </a:ext>
              </a:extLst>
            </p:cNvPr>
            <p:cNvCxnSpPr>
              <a:cxnSpLocks/>
            </p:cNvCxnSpPr>
            <p:nvPr/>
          </p:nvCxnSpPr>
          <p:spPr>
            <a:xfrm>
              <a:off x="3385835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>
              <a:extLst>
                <a:ext uri="{FF2B5EF4-FFF2-40B4-BE49-F238E27FC236}">
                  <a16:creationId xmlns:a16="http://schemas.microsoft.com/office/drawing/2014/main" id="{CDB4222A-E502-4948-AEA8-684EF0319C23}"/>
                </a:ext>
              </a:extLst>
            </p:cNvPr>
            <p:cNvCxnSpPr>
              <a:cxnSpLocks/>
            </p:cNvCxnSpPr>
            <p:nvPr/>
          </p:nvCxnSpPr>
          <p:spPr>
            <a:xfrm>
              <a:off x="345917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>
              <a:extLst>
                <a:ext uri="{FF2B5EF4-FFF2-40B4-BE49-F238E27FC236}">
                  <a16:creationId xmlns:a16="http://schemas.microsoft.com/office/drawing/2014/main" id="{E5FDAB13-C448-49E3-85DA-8330D972BC42}"/>
                </a:ext>
              </a:extLst>
            </p:cNvPr>
            <p:cNvCxnSpPr>
              <a:cxnSpLocks/>
            </p:cNvCxnSpPr>
            <p:nvPr/>
          </p:nvCxnSpPr>
          <p:spPr>
            <a:xfrm>
              <a:off x="3532506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>
              <a:extLst>
                <a:ext uri="{FF2B5EF4-FFF2-40B4-BE49-F238E27FC236}">
                  <a16:creationId xmlns:a16="http://schemas.microsoft.com/office/drawing/2014/main" id="{B3EA7AA8-B57C-4D31-87D7-FDFE919BB7F7}"/>
                </a:ext>
              </a:extLst>
            </p:cNvPr>
            <p:cNvCxnSpPr>
              <a:cxnSpLocks/>
            </p:cNvCxnSpPr>
            <p:nvPr/>
          </p:nvCxnSpPr>
          <p:spPr>
            <a:xfrm>
              <a:off x="3605842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>
              <a:extLst>
                <a:ext uri="{FF2B5EF4-FFF2-40B4-BE49-F238E27FC236}">
                  <a16:creationId xmlns:a16="http://schemas.microsoft.com/office/drawing/2014/main" id="{4D883AB0-2AE7-4671-8CBC-FDD77F894D2B}"/>
                </a:ext>
              </a:extLst>
            </p:cNvPr>
            <p:cNvCxnSpPr>
              <a:cxnSpLocks/>
            </p:cNvCxnSpPr>
            <p:nvPr/>
          </p:nvCxnSpPr>
          <p:spPr>
            <a:xfrm>
              <a:off x="3679178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>
              <a:extLst>
                <a:ext uri="{FF2B5EF4-FFF2-40B4-BE49-F238E27FC236}">
                  <a16:creationId xmlns:a16="http://schemas.microsoft.com/office/drawing/2014/main" id="{CD92B0B4-3B20-4B6B-B6C2-268256E6D393}"/>
                </a:ext>
              </a:extLst>
            </p:cNvPr>
            <p:cNvCxnSpPr>
              <a:cxnSpLocks/>
            </p:cNvCxnSpPr>
            <p:nvPr/>
          </p:nvCxnSpPr>
          <p:spPr>
            <a:xfrm>
              <a:off x="3752514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>
              <a:extLst>
                <a:ext uri="{FF2B5EF4-FFF2-40B4-BE49-F238E27FC236}">
                  <a16:creationId xmlns:a16="http://schemas.microsoft.com/office/drawing/2014/main" id="{56525478-F423-4BAB-BA5C-2AA5F163C06A}"/>
                </a:ext>
              </a:extLst>
            </p:cNvPr>
            <p:cNvCxnSpPr>
              <a:cxnSpLocks/>
            </p:cNvCxnSpPr>
            <p:nvPr/>
          </p:nvCxnSpPr>
          <p:spPr>
            <a:xfrm>
              <a:off x="3825850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>
              <a:extLst>
                <a:ext uri="{FF2B5EF4-FFF2-40B4-BE49-F238E27FC236}">
                  <a16:creationId xmlns:a16="http://schemas.microsoft.com/office/drawing/2014/main" id="{0B8C88D5-B6E7-435C-8FAA-DCECFF9633F6}"/>
                </a:ext>
              </a:extLst>
            </p:cNvPr>
            <p:cNvCxnSpPr>
              <a:cxnSpLocks/>
            </p:cNvCxnSpPr>
            <p:nvPr/>
          </p:nvCxnSpPr>
          <p:spPr>
            <a:xfrm>
              <a:off x="3899186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>
              <a:extLst>
                <a:ext uri="{FF2B5EF4-FFF2-40B4-BE49-F238E27FC236}">
                  <a16:creationId xmlns:a16="http://schemas.microsoft.com/office/drawing/2014/main" id="{35FF4C84-2CED-426C-B362-F7E006227DCB}"/>
                </a:ext>
              </a:extLst>
            </p:cNvPr>
            <p:cNvCxnSpPr>
              <a:cxnSpLocks/>
            </p:cNvCxnSpPr>
            <p:nvPr/>
          </p:nvCxnSpPr>
          <p:spPr>
            <a:xfrm>
              <a:off x="397252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>
              <a:extLst>
                <a:ext uri="{FF2B5EF4-FFF2-40B4-BE49-F238E27FC236}">
                  <a16:creationId xmlns:a16="http://schemas.microsoft.com/office/drawing/2014/main" id="{499AAD1F-2625-45B2-95AD-728283C95E3C}"/>
                </a:ext>
              </a:extLst>
            </p:cNvPr>
            <p:cNvCxnSpPr>
              <a:cxnSpLocks/>
            </p:cNvCxnSpPr>
            <p:nvPr/>
          </p:nvCxnSpPr>
          <p:spPr>
            <a:xfrm>
              <a:off x="4045857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>
              <a:extLst>
                <a:ext uri="{FF2B5EF4-FFF2-40B4-BE49-F238E27FC236}">
                  <a16:creationId xmlns:a16="http://schemas.microsoft.com/office/drawing/2014/main" id="{61FE4C32-9B81-4AA5-A01B-60A2A828C39B}"/>
                </a:ext>
              </a:extLst>
            </p:cNvPr>
            <p:cNvCxnSpPr>
              <a:cxnSpLocks/>
            </p:cNvCxnSpPr>
            <p:nvPr/>
          </p:nvCxnSpPr>
          <p:spPr>
            <a:xfrm>
              <a:off x="4119193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>
              <a:extLst>
                <a:ext uri="{FF2B5EF4-FFF2-40B4-BE49-F238E27FC236}">
                  <a16:creationId xmlns:a16="http://schemas.microsoft.com/office/drawing/2014/main" id="{740A758C-1C3D-4A98-8C90-6374F74D31E3}"/>
                </a:ext>
              </a:extLst>
            </p:cNvPr>
            <p:cNvCxnSpPr>
              <a:cxnSpLocks/>
            </p:cNvCxnSpPr>
            <p:nvPr/>
          </p:nvCxnSpPr>
          <p:spPr>
            <a:xfrm>
              <a:off x="4192529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>
              <a:extLst>
                <a:ext uri="{FF2B5EF4-FFF2-40B4-BE49-F238E27FC236}">
                  <a16:creationId xmlns:a16="http://schemas.microsoft.com/office/drawing/2014/main" id="{4ACDEB2A-DA47-4F6C-943D-68C7DF5682F7}"/>
                </a:ext>
              </a:extLst>
            </p:cNvPr>
            <p:cNvCxnSpPr>
              <a:cxnSpLocks/>
            </p:cNvCxnSpPr>
            <p:nvPr/>
          </p:nvCxnSpPr>
          <p:spPr>
            <a:xfrm>
              <a:off x="4265865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>
              <a:extLst>
                <a:ext uri="{FF2B5EF4-FFF2-40B4-BE49-F238E27FC236}">
                  <a16:creationId xmlns:a16="http://schemas.microsoft.com/office/drawing/2014/main" id="{B83B488D-5911-47F0-B6F3-9911370AEC87}"/>
                </a:ext>
              </a:extLst>
            </p:cNvPr>
            <p:cNvCxnSpPr>
              <a:cxnSpLocks/>
            </p:cNvCxnSpPr>
            <p:nvPr/>
          </p:nvCxnSpPr>
          <p:spPr>
            <a:xfrm>
              <a:off x="433920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>
              <a:extLst>
                <a:ext uri="{FF2B5EF4-FFF2-40B4-BE49-F238E27FC236}">
                  <a16:creationId xmlns:a16="http://schemas.microsoft.com/office/drawing/2014/main" id="{814374B2-9BB0-4982-BA4C-8CD61A78EF22}"/>
                </a:ext>
              </a:extLst>
            </p:cNvPr>
            <p:cNvCxnSpPr>
              <a:cxnSpLocks/>
            </p:cNvCxnSpPr>
            <p:nvPr/>
          </p:nvCxnSpPr>
          <p:spPr>
            <a:xfrm>
              <a:off x="4412536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>
              <a:extLst>
                <a:ext uri="{FF2B5EF4-FFF2-40B4-BE49-F238E27FC236}">
                  <a16:creationId xmlns:a16="http://schemas.microsoft.com/office/drawing/2014/main" id="{3A22C403-631D-4EF1-BD76-4B4071BC1E61}"/>
                </a:ext>
              </a:extLst>
            </p:cNvPr>
            <p:cNvCxnSpPr>
              <a:cxnSpLocks/>
            </p:cNvCxnSpPr>
            <p:nvPr/>
          </p:nvCxnSpPr>
          <p:spPr>
            <a:xfrm>
              <a:off x="4485872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>
              <a:extLst>
                <a:ext uri="{FF2B5EF4-FFF2-40B4-BE49-F238E27FC236}">
                  <a16:creationId xmlns:a16="http://schemas.microsoft.com/office/drawing/2014/main" id="{48F3919B-DF87-4DBB-A9C2-A300108B3A55}"/>
                </a:ext>
              </a:extLst>
            </p:cNvPr>
            <p:cNvCxnSpPr>
              <a:cxnSpLocks/>
            </p:cNvCxnSpPr>
            <p:nvPr/>
          </p:nvCxnSpPr>
          <p:spPr>
            <a:xfrm>
              <a:off x="4559208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>
              <a:extLst>
                <a:ext uri="{FF2B5EF4-FFF2-40B4-BE49-F238E27FC236}">
                  <a16:creationId xmlns:a16="http://schemas.microsoft.com/office/drawing/2014/main" id="{3CF1EF91-6AE3-4C51-9F00-48BD66C894BD}"/>
                </a:ext>
              </a:extLst>
            </p:cNvPr>
            <p:cNvCxnSpPr>
              <a:cxnSpLocks/>
            </p:cNvCxnSpPr>
            <p:nvPr/>
          </p:nvCxnSpPr>
          <p:spPr>
            <a:xfrm>
              <a:off x="4632544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>
              <a:extLst>
                <a:ext uri="{FF2B5EF4-FFF2-40B4-BE49-F238E27FC236}">
                  <a16:creationId xmlns:a16="http://schemas.microsoft.com/office/drawing/2014/main" id="{5173D07F-492E-4389-B523-0FE73435A926}"/>
                </a:ext>
              </a:extLst>
            </p:cNvPr>
            <p:cNvCxnSpPr>
              <a:cxnSpLocks/>
            </p:cNvCxnSpPr>
            <p:nvPr/>
          </p:nvCxnSpPr>
          <p:spPr>
            <a:xfrm>
              <a:off x="4705880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>
              <a:extLst>
                <a:ext uri="{FF2B5EF4-FFF2-40B4-BE49-F238E27FC236}">
                  <a16:creationId xmlns:a16="http://schemas.microsoft.com/office/drawing/2014/main" id="{3E7A0CD7-E9CB-4097-89E0-662EF2BB4099}"/>
                </a:ext>
              </a:extLst>
            </p:cNvPr>
            <p:cNvCxnSpPr>
              <a:cxnSpLocks/>
            </p:cNvCxnSpPr>
            <p:nvPr/>
          </p:nvCxnSpPr>
          <p:spPr>
            <a:xfrm>
              <a:off x="4779216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>
              <a:extLst>
                <a:ext uri="{FF2B5EF4-FFF2-40B4-BE49-F238E27FC236}">
                  <a16:creationId xmlns:a16="http://schemas.microsoft.com/office/drawing/2014/main" id="{413ECA3B-E979-4AF7-AD13-029FF4B540D9}"/>
                </a:ext>
              </a:extLst>
            </p:cNvPr>
            <p:cNvCxnSpPr>
              <a:cxnSpLocks/>
            </p:cNvCxnSpPr>
            <p:nvPr/>
          </p:nvCxnSpPr>
          <p:spPr>
            <a:xfrm>
              <a:off x="4852552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>
              <a:extLst>
                <a:ext uri="{FF2B5EF4-FFF2-40B4-BE49-F238E27FC236}">
                  <a16:creationId xmlns:a16="http://schemas.microsoft.com/office/drawing/2014/main" id="{0F274BFD-A10D-4499-A8B1-0AEC6B73D44F}"/>
                </a:ext>
              </a:extLst>
            </p:cNvPr>
            <p:cNvCxnSpPr>
              <a:cxnSpLocks/>
            </p:cNvCxnSpPr>
            <p:nvPr/>
          </p:nvCxnSpPr>
          <p:spPr>
            <a:xfrm>
              <a:off x="4925888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>
              <a:extLst>
                <a:ext uri="{FF2B5EF4-FFF2-40B4-BE49-F238E27FC236}">
                  <a16:creationId xmlns:a16="http://schemas.microsoft.com/office/drawing/2014/main" id="{D89EB2E3-AE42-474F-A574-D490DBF4D6F7}"/>
                </a:ext>
              </a:extLst>
            </p:cNvPr>
            <p:cNvCxnSpPr>
              <a:cxnSpLocks/>
            </p:cNvCxnSpPr>
            <p:nvPr/>
          </p:nvCxnSpPr>
          <p:spPr>
            <a:xfrm>
              <a:off x="4999224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>
              <a:extLst>
                <a:ext uri="{FF2B5EF4-FFF2-40B4-BE49-F238E27FC236}">
                  <a16:creationId xmlns:a16="http://schemas.microsoft.com/office/drawing/2014/main" id="{4C8BE587-1AD5-48A0-BAA3-195DB6B813D3}"/>
                </a:ext>
              </a:extLst>
            </p:cNvPr>
            <p:cNvCxnSpPr>
              <a:cxnSpLocks/>
            </p:cNvCxnSpPr>
            <p:nvPr/>
          </p:nvCxnSpPr>
          <p:spPr>
            <a:xfrm>
              <a:off x="5072559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>
              <a:extLst>
                <a:ext uri="{FF2B5EF4-FFF2-40B4-BE49-F238E27FC236}">
                  <a16:creationId xmlns:a16="http://schemas.microsoft.com/office/drawing/2014/main" id="{92D9DF28-74AF-4ECF-8456-F106C6A7CED6}"/>
                </a:ext>
              </a:extLst>
            </p:cNvPr>
            <p:cNvCxnSpPr>
              <a:cxnSpLocks/>
            </p:cNvCxnSpPr>
            <p:nvPr/>
          </p:nvCxnSpPr>
          <p:spPr>
            <a:xfrm>
              <a:off x="5145895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>
              <a:extLst>
                <a:ext uri="{FF2B5EF4-FFF2-40B4-BE49-F238E27FC236}">
                  <a16:creationId xmlns:a16="http://schemas.microsoft.com/office/drawing/2014/main" id="{09DB86E3-2BD7-496A-9B28-B4BD486FE5E0}"/>
                </a:ext>
              </a:extLst>
            </p:cNvPr>
            <p:cNvCxnSpPr>
              <a:cxnSpLocks/>
            </p:cNvCxnSpPr>
            <p:nvPr/>
          </p:nvCxnSpPr>
          <p:spPr>
            <a:xfrm>
              <a:off x="521923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5" name="组合 194">
            <a:extLst>
              <a:ext uri="{FF2B5EF4-FFF2-40B4-BE49-F238E27FC236}">
                <a16:creationId xmlns:a16="http://schemas.microsoft.com/office/drawing/2014/main" id="{2B4C1A86-7DDF-4940-9705-A3243A3993F9}"/>
              </a:ext>
            </a:extLst>
          </p:cNvPr>
          <p:cNvGrpSpPr/>
          <p:nvPr/>
        </p:nvGrpSpPr>
        <p:grpSpPr>
          <a:xfrm>
            <a:off x="6971753" y="2132565"/>
            <a:ext cx="3373449" cy="82549"/>
            <a:chOff x="1845782" y="2264411"/>
            <a:chExt cx="3373449" cy="82549"/>
          </a:xfrm>
        </p:grpSpPr>
        <p:cxnSp>
          <p:nvCxnSpPr>
            <p:cNvPr id="198" name="直接连接符 197">
              <a:extLst>
                <a:ext uri="{FF2B5EF4-FFF2-40B4-BE49-F238E27FC236}">
                  <a16:creationId xmlns:a16="http://schemas.microsoft.com/office/drawing/2014/main" id="{457017A3-4E4B-425D-B283-8E4A47DE8913}"/>
                </a:ext>
              </a:extLst>
            </p:cNvPr>
            <p:cNvCxnSpPr>
              <a:cxnSpLocks/>
            </p:cNvCxnSpPr>
            <p:nvPr/>
          </p:nvCxnSpPr>
          <p:spPr>
            <a:xfrm>
              <a:off x="1845782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>
              <a:extLst>
                <a:ext uri="{FF2B5EF4-FFF2-40B4-BE49-F238E27FC236}">
                  <a16:creationId xmlns:a16="http://schemas.microsoft.com/office/drawing/2014/main" id="{37158A4F-5691-4DBA-9B60-0D7FAFE6D9BF}"/>
                </a:ext>
              </a:extLst>
            </p:cNvPr>
            <p:cNvCxnSpPr>
              <a:cxnSpLocks/>
            </p:cNvCxnSpPr>
            <p:nvPr/>
          </p:nvCxnSpPr>
          <p:spPr>
            <a:xfrm>
              <a:off x="1919118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>
              <a:extLst>
                <a:ext uri="{FF2B5EF4-FFF2-40B4-BE49-F238E27FC236}">
                  <a16:creationId xmlns:a16="http://schemas.microsoft.com/office/drawing/2014/main" id="{AADA9AE9-EC6F-40DD-8E04-F2D2BD4022C9}"/>
                </a:ext>
              </a:extLst>
            </p:cNvPr>
            <p:cNvCxnSpPr>
              <a:cxnSpLocks/>
            </p:cNvCxnSpPr>
            <p:nvPr/>
          </p:nvCxnSpPr>
          <p:spPr>
            <a:xfrm>
              <a:off x="1992453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>
              <a:extLst>
                <a:ext uri="{FF2B5EF4-FFF2-40B4-BE49-F238E27FC236}">
                  <a16:creationId xmlns:a16="http://schemas.microsoft.com/office/drawing/2014/main" id="{30BA65C9-EB77-4D32-890E-362DCA08E69F}"/>
                </a:ext>
              </a:extLst>
            </p:cNvPr>
            <p:cNvCxnSpPr>
              <a:cxnSpLocks/>
            </p:cNvCxnSpPr>
            <p:nvPr/>
          </p:nvCxnSpPr>
          <p:spPr>
            <a:xfrm>
              <a:off x="2065789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id="{9FBEAE18-6BA7-4F12-83CF-96F65B039F0C}"/>
                </a:ext>
              </a:extLst>
            </p:cNvPr>
            <p:cNvCxnSpPr>
              <a:cxnSpLocks/>
            </p:cNvCxnSpPr>
            <p:nvPr/>
          </p:nvCxnSpPr>
          <p:spPr>
            <a:xfrm>
              <a:off x="2139125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>
              <a:extLst>
                <a:ext uri="{FF2B5EF4-FFF2-40B4-BE49-F238E27FC236}">
                  <a16:creationId xmlns:a16="http://schemas.microsoft.com/office/drawing/2014/main" id="{5B84F678-744B-420E-9678-599F9188FCC4}"/>
                </a:ext>
              </a:extLst>
            </p:cNvPr>
            <p:cNvCxnSpPr>
              <a:cxnSpLocks/>
            </p:cNvCxnSpPr>
            <p:nvPr/>
          </p:nvCxnSpPr>
          <p:spPr>
            <a:xfrm>
              <a:off x="221246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>
              <a:extLst>
                <a:ext uri="{FF2B5EF4-FFF2-40B4-BE49-F238E27FC236}">
                  <a16:creationId xmlns:a16="http://schemas.microsoft.com/office/drawing/2014/main" id="{AEB64A25-C5F7-4795-B1B5-DED505692321}"/>
                </a:ext>
              </a:extLst>
            </p:cNvPr>
            <p:cNvCxnSpPr>
              <a:cxnSpLocks/>
            </p:cNvCxnSpPr>
            <p:nvPr/>
          </p:nvCxnSpPr>
          <p:spPr>
            <a:xfrm>
              <a:off x="2285797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>
              <a:extLst>
                <a:ext uri="{FF2B5EF4-FFF2-40B4-BE49-F238E27FC236}">
                  <a16:creationId xmlns:a16="http://schemas.microsoft.com/office/drawing/2014/main" id="{21FA4D7F-8F42-4AFB-90B6-76FDEF63AECB}"/>
                </a:ext>
              </a:extLst>
            </p:cNvPr>
            <p:cNvCxnSpPr>
              <a:cxnSpLocks/>
            </p:cNvCxnSpPr>
            <p:nvPr/>
          </p:nvCxnSpPr>
          <p:spPr>
            <a:xfrm>
              <a:off x="2359133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>
              <a:extLst>
                <a:ext uri="{FF2B5EF4-FFF2-40B4-BE49-F238E27FC236}">
                  <a16:creationId xmlns:a16="http://schemas.microsoft.com/office/drawing/2014/main" id="{F26E57EC-3463-40A0-8776-9341790994AC}"/>
                </a:ext>
              </a:extLst>
            </p:cNvPr>
            <p:cNvCxnSpPr>
              <a:cxnSpLocks/>
            </p:cNvCxnSpPr>
            <p:nvPr/>
          </p:nvCxnSpPr>
          <p:spPr>
            <a:xfrm>
              <a:off x="2432469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>
              <a:extLst>
                <a:ext uri="{FF2B5EF4-FFF2-40B4-BE49-F238E27FC236}">
                  <a16:creationId xmlns:a16="http://schemas.microsoft.com/office/drawing/2014/main" id="{41209E4D-B2E8-4F72-A5B5-2121D6A48E59}"/>
                </a:ext>
              </a:extLst>
            </p:cNvPr>
            <p:cNvCxnSpPr>
              <a:cxnSpLocks/>
            </p:cNvCxnSpPr>
            <p:nvPr/>
          </p:nvCxnSpPr>
          <p:spPr>
            <a:xfrm>
              <a:off x="2505804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>
              <a:extLst>
                <a:ext uri="{FF2B5EF4-FFF2-40B4-BE49-F238E27FC236}">
                  <a16:creationId xmlns:a16="http://schemas.microsoft.com/office/drawing/2014/main" id="{41BEDF80-A7A1-4520-BD74-D52962B178ED}"/>
                </a:ext>
              </a:extLst>
            </p:cNvPr>
            <p:cNvCxnSpPr>
              <a:cxnSpLocks/>
            </p:cNvCxnSpPr>
            <p:nvPr/>
          </p:nvCxnSpPr>
          <p:spPr>
            <a:xfrm>
              <a:off x="2579140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>
              <a:extLst>
                <a:ext uri="{FF2B5EF4-FFF2-40B4-BE49-F238E27FC236}">
                  <a16:creationId xmlns:a16="http://schemas.microsoft.com/office/drawing/2014/main" id="{8444A1F5-D360-4976-A1CE-C211EAF80C0C}"/>
                </a:ext>
              </a:extLst>
            </p:cNvPr>
            <p:cNvCxnSpPr>
              <a:cxnSpLocks/>
            </p:cNvCxnSpPr>
            <p:nvPr/>
          </p:nvCxnSpPr>
          <p:spPr>
            <a:xfrm>
              <a:off x="2652476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>
              <a:extLst>
                <a:ext uri="{FF2B5EF4-FFF2-40B4-BE49-F238E27FC236}">
                  <a16:creationId xmlns:a16="http://schemas.microsoft.com/office/drawing/2014/main" id="{54998BB1-85BE-4D0D-A71B-121131131B74}"/>
                </a:ext>
              </a:extLst>
            </p:cNvPr>
            <p:cNvCxnSpPr>
              <a:cxnSpLocks/>
            </p:cNvCxnSpPr>
            <p:nvPr/>
          </p:nvCxnSpPr>
          <p:spPr>
            <a:xfrm>
              <a:off x="2725812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>
              <a:extLst>
                <a:ext uri="{FF2B5EF4-FFF2-40B4-BE49-F238E27FC236}">
                  <a16:creationId xmlns:a16="http://schemas.microsoft.com/office/drawing/2014/main" id="{8C54ADC3-1DD1-4FBA-A036-DEE097583337}"/>
                </a:ext>
              </a:extLst>
            </p:cNvPr>
            <p:cNvCxnSpPr>
              <a:cxnSpLocks/>
            </p:cNvCxnSpPr>
            <p:nvPr/>
          </p:nvCxnSpPr>
          <p:spPr>
            <a:xfrm>
              <a:off x="2799148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>
              <a:extLst>
                <a:ext uri="{FF2B5EF4-FFF2-40B4-BE49-F238E27FC236}">
                  <a16:creationId xmlns:a16="http://schemas.microsoft.com/office/drawing/2014/main" id="{A0FB15EB-A3F5-4095-9F08-47B3FE5A7289}"/>
                </a:ext>
              </a:extLst>
            </p:cNvPr>
            <p:cNvCxnSpPr>
              <a:cxnSpLocks/>
            </p:cNvCxnSpPr>
            <p:nvPr/>
          </p:nvCxnSpPr>
          <p:spPr>
            <a:xfrm>
              <a:off x="2872484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>
              <a:extLst>
                <a:ext uri="{FF2B5EF4-FFF2-40B4-BE49-F238E27FC236}">
                  <a16:creationId xmlns:a16="http://schemas.microsoft.com/office/drawing/2014/main" id="{B3DBC340-53F9-4A79-894E-4327EDAB6CCE}"/>
                </a:ext>
              </a:extLst>
            </p:cNvPr>
            <p:cNvCxnSpPr>
              <a:cxnSpLocks/>
            </p:cNvCxnSpPr>
            <p:nvPr/>
          </p:nvCxnSpPr>
          <p:spPr>
            <a:xfrm>
              <a:off x="2945820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>
              <a:extLst>
                <a:ext uri="{FF2B5EF4-FFF2-40B4-BE49-F238E27FC236}">
                  <a16:creationId xmlns:a16="http://schemas.microsoft.com/office/drawing/2014/main" id="{ED0491AF-BA96-45F6-AA87-2D74CAA67C54}"/>
                </a:ext>
              </a:extLst>
            </p:cNvPr>
            <p:cNvCxnSpPr>
              <a:cxnSpLocks/>
            </p:cNvCxnSpPr>
            <p:nvPr/>
          </p:nvCxnSpPr>
          <p:spPr>
            <a:xfrm>
              <a:off x="3019155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>
              <a:extLst>
                <a:ext uri="{FF2B5EF4-FFF2-40B4-BE49-F238E27FC236}">
                  <a16:creationId xmlns:a16="http://schemas.microsoft.com/office/drawing/2014/main" id="{7F22B7D8-8781-4B1A-A233-EE25572F5524}"/>
                </a:ext>
              </a:extLst>
            </p:cNvPr>
            <p:cNvCxnSpPr>
              <a:cxnSpLocks/>
            </p:cNvCxnSpPr>
            <p:nvPr/>
          </p:nvCxnSpPr>
          <p:spPr>
            <a:xfrm>
              <a:off x="309249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>
              <a:extLst>
                <a:ext uri="{FF2B5EF4-FFF2-40B4-BE49-F238E27FC236}">
                  <a16:creationId xmlns:a16="http://schemas.microsoft.com/office/drawing/2014/main" id="{72673EE7-0453-4B0D-9F97-DB0057DB7DD7}"/>
                </a:ext>
              </a:extLst>
            </p:cNvPr>
            <p:cNvCxnSpPr>
              <a:cxnSpLocks/>
            </p:cNvCxnSpPr>
            <p:nvPr/>
          </p:nvCxnSpPr>
          <p:spPr>
            <a:xfrm>
              <a:off x="3165827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>
              <a:extLst>
                <a:ext uri="{FF2B5EF4-FFF2-40B4-BE49-F238E27FC236}">
                  <a16:creationId xmlns:a16="http://schemas.microsoft.com/office/drawing/2014/main" id="{0AD3AC5F-01C5-4BF1-8662-84FB78677BA3}"/>
                </a:ext>
              </a:extLst>
            </p:cNvPr>
            <p:cNvCxnSpPr>
              <a:cxnSpLocks/>
            </p:cNvCxnSpPr>
            <p:nvPr/>
          </p:nvCxnSpPr>
          <p:spPr>
            <a:xfrm>
              <a:off x="3239163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>
              <a:extLst>
                <a:ext uri="{FF2B5EF4-FFF2-40B4-BE49-F238E27FC236}">
                  <a16:creationId xmlns:a16="http://schemas.microsoft.com/office/drawing/2014/main" id="{9288B8CA-DE25-484F-8BFA-F0163EDB0885}"/>
                </a:ext>
              </a:extLst>
            </p:cNvPr>
            <p:cNvCxnSpPr>
              <a:cxnSpLocks/>
            </p:cNvCxnSpPr>
            <p:nvPr/>
          </p:nvCxnSpPr>
          <p:spPr>
            <a:xfrm>
              <a:off x="3312499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>
              <a:extLst>
                <a:ext uri="{FF2B5EF4-FFF2-40B4-BE49-F238E27FC236}">
                  <a16:creationId xmlns:a16="http://schemas.microsoft.com/office/drawing/2014/main" id="{B4A69F0B-24C8-4A8F-A34D-43DF55018087}"/>
                </a:ext>
              </a:extLst>
            </p:cNvPr>
            <p:cNvCxnSpPr>
              <a:cxnSpLocks/>
            </p:cNvCxnSpPr>
            <p:nvPr/>
          </p:nvCxnSpPr>
          <p:spPr>
            <a:xfrm>
              <a:off x="3385835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>
              <a:extLst>
                <a:ext uri="{FF2B5EF4-FFF2-40B4-BE49-F238E27FC236}">
                  <a16:creationId xmlns:a16="http://schemas.microsoft.com/office/drawing/2014/main" id="{D6B348AE-F419-4CA8-9460-106B28461C65}"/>
                </a:ext>
              </a:extLst>
            </p:cNvPr>
            <p:cNvCxnSpPr>
              <a:cxnSpLocks/>
            </p:cNvCxnSpPr>
            <p:nvPr/>
          </p:nvCxnSpPr>
          <p:spPr>
            <a:xfrm>
              <a:off x="345917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>
              <a:extLst>
                <a:ext uri="{FF2B5EF4-FFF2-40B4-BE49-F238E27FC236}">
                  <a16:creationId xmlns:a16="http://schemas.microsoft.com/office/drawing/2014/main" id="{40D9CDD3-8F6F-4375-83DE-CF79C822331F}"/>
                </a:ext>
              </a:extLst>
            </p:cNvPr>
            <p:cNvCxnSpPr>
              <a:cxnSpLocks/>
            </p:cNvCxnSpPr>
            <p:nvPr/>
          </p:nvCxnSpPr>
          <p:spPr>
            <a:xfrm>
              <a:off x="3532506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>
              <a:extLst>
                <a:ext uri="{FF2B5EF4-FFF2-40B4-BE49-F238E27FC236}">
                  <a16:creationId xmlns:a16="http://schemas.microsoft.com/office/drawing/2014/main" id="{8FEBF813-C8A4-415D-AB5B-32FF0EB2E34F}"/>
                </a:ext>
              </a:extLst>
            </p:cNvPr>
            <p:cNvCxnSpPr>
              <a:cxnSpLocks/>
            </p:cNvCxnSpPr>
            <p:nvPr/>
          </p:nvCxnSpPr>
          <p:spPr>
            <a:xfrm>
              <a:off x="3605842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>
              <a:extLst>
                <a:ext uri="{FF2B5EF4-FFF2-40B4-BE49-F238E27FC236}">
                  <a16:creationId xmlns:a16="http://schemas.microsoft.com/office/drawing/2014/main" id="{64472569-F62C-4074-BF94-7792881D5A90}"/>
                </a:ext>
              </a:extLst>
            </p:cNvPr>
            <p:cNvCxnSpPr>
              <a:cxnSpLocks/>
            </p:cNvCxnSpPr>
            <p:nvPr/>
          </p:nvCxnSpPr>
          <p:spPr>
            <a:xfrm>
              <a:off x="3679178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>
              <a:extLst>
                <a:ext uri="{FF2B5EF4-FFF2-40B4-BE49-F238E27FC236}">
                  <a16:creationId xmlns:a16="http://schemas.microsoft.com/office/drawing/2014/main" id="{2B70CE24-0BC7-4AB5-93A8-04D09D1993BE}"/>
                </a:ext>
              </a:extLst>
            </p:cNvPr>
            <p:cNvCxnSpPr>
              <a:cxnSpLocks/>
            </p:cNvCxnSpPr>
            <p:nvPr/>
          </p:nvCxnSpPr>
          <p:spPr>
            <a:xfrm>
              <a:off x="3752514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>
              <a:extLst>
                <a:ext uri="{FF2B5EF4-FFF2-40B4-BE49-F238E27FC236}">
                  <a16:creationId xmlns:a16="http://schemas.microsoft.com/office/drawing/2014/main" id="{93F84574-161F-4FAC-AA49-AE205F6F9FEF}"/>
                </a:ext>
              </a:extLst>
            </p:cNvPr>
            <p:cNvCxnSpPr>
              <a:cxnSpLocks/>
            </p:cNvCxnSpPr>
            <p:nvPr/>
          </p:nvCxnSpPr>
          <p:spPr>
            <a:xfrm>
              <a:off x="3825850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>
              <a:extLst>
                <a:ext uri="{FF2B5EF4-FFF2-40B4-BE49-F238E27FC236}">
                  <a16:creationId xmlns:a16="http://schemas.microsoft.com/office/drawing/2014/main" id="{636E800A-8BE0-457F-B6B0-4F5968505DFC}"/>
                </a:ext>
              </a:extLst>
            </p:cNvPr>
            <p:cNvCxnSpPr>
              <a:cxnSpLocks/>
            </p:cNvCxnSpPr>
            <p:nvPr/>
          </p:nvCxnSpPr>
          <p:spPr>
            <a:xfrm>
              <a:off x="3899186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>
              <a:extLst>
                <a:ext uri="{FF2B5EF4-FFF2-40B4-BE49-F238E27FC236}">
                  <a16:creationId xmlns:a16="http://schemas.microsoft.com/office/drawing/2014/main" id="{13B80CFB-2787-4120-BB03-9D53D2A5D699}"/>
                </a:ext>
              </a:extLst>
            </p:cNvPr>
            <p:cNvCxnSpPr>
              <a:cxnSpLocks/>
            </p:cNvCxnSpPr>
            <p:nvPr/>
          </p:nvCxnSpPr>
          <p:spPr>
            <a:xfrm>
              <a:off x="397252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>
              <a:extLst>
                <a:ext uri="{FF2B5EF4-FFF2-40B4-BE49-F238E27FC236}">
                  <a16:creationId xmlns:a16="http://schemas.microsoft.com/office/drawing/2014/main" id="{0E1FBAD3-B1FD-4D02-8872-CCD671D14FF3}"/>
                </a:ext>
              </a:extLst>
            </p:cNvPr>
            <p:cNvCxnSpPr>
              <a:cxnSpLocks/>
            </p:cNvCxnSpPr>
            <p:nvPr/>
          </p:nvCxnSpPr>
          <p:spPr>
            <a:xfrm>
              <a:off x="4045857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>
              <a:extLst>
                <a:ext uri="{FF2B5EF4-FFF2-40B4-BE49-F238E27FC236}">
                  <a16:creationId xmlns:a16="http://schemas.microsoft.com/office/drawing/2014/main" id="{2789821B-9537-468E-9D71-50B63EC5685E}"/>
                </a:ext>
              </a:extLst>
            </p:cNvPr>
            <p:cNvCxnSpPr>
              <a:cxnSpLocks/>
            </p:cNvCxnSpPr>
            <p:nvPr/>
          </p:nvCxnSpPr>
          <p:spPr>
            <a:xfrm>
              <a:off x="4119193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>
              <a:extLst>
                <a:ext uri="{FF2B5EF4-FFF2-40B4-BE49-F238E27FC236}">
                  <a16:creationId xmlns:a16="http://schemas.microsoft.com/office/drawing/2014/main" id="{DFC32830-ED8A-4608-83BA-8639CF3B6320}"/>
                </a:ext>
              </a:extLst>
            </p:cNvPr>
            <p:cNvCxnSpPr>
              <a:cxnSpLocks/>
            </p:cNvCxnSpPr>
            <p:nvPr/>
          </p:nvCxnSpPr>
          <p:spPr>
            <a:xfrm>
              <a:off x="4192529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>
              <a:extLst>
                <a:ext uri="{FF2B5EF4-FFF2-40B4-BE49-F238E27FC236}">
                  <a16:creationId xmlns:a16="http://schemas.microsoft.com/office/drawing/2014/main" id="{424608F5-717F-4B77-BA95-9E249D6854FB}"/>
                </a:ext>
              </a:extLst>
            </p:cNvPr>
            <p:cNvCxnSpPr>
              <a:cxnSpLocks/>
            </p:cNvCxnSpPr>
            <p:nvPr/>
          </p:nvCxnSpPr>
          <p:spPr>
            <a:xfrm>
              <a:off x="4265865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>
              <a:extLst>
                <a:ext uri="{FF2B5EF4-FFF2-40B4-BE49-F238E27FC236}">
                  <a16:creationId xmlns:a16="http://schemas.microsoft.com/office/drawing/2014/main" id="{7813974B-E3CD-4E4E-BC7A-F882B112D9E0}"/>
                </a:ext>
              </a:extLst>
            </p:cNvPr>
            <p:cNvCxnSpPr>
              <a:cxnSpLocks/>
            </p:cNvCxnSpPr>
            <p:nvPr/>
          </p:nvCxnSpPr>
          <p:spPr>
            <a:xfrm>
              <a:off x="433920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>
              <a:extLst>
                <a:ext uri="{FF2B5EF4-FFF2-40B4-BE49-F238E27FC236}">
                  <a16:creationId xmlns:a16="http://schemas.microsoft.com/office/drawing/2014/main" id="{E819F675-C8AF-4720-A94C-53670CA4C05F}"/>
                </a:ext>
              </a:extLst>
            </p:cNvPr>
            <p:cNvCxnSpPr>
              <a:cxnSpLocks/>
            </p:cNvCxnSpPr>
            <p:nvPr/>
          </p:nvCxnSpPr>
          <p:spPr>
            <a:xfrm>
              <a:off x="4412536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>
              <a:extLst>
                <a:ext uri="{FF2B5EF4-FFF2-40B4-BE49-F238E27FC236}">
                  <a16:creationId xmlns:a16="http://schemas.microsoft.com/office/drawing/2014/main" id="{13A5BFFD-24BE-47C8-9142-58E57294E81D}"/>
                </a:ext>
              </a:extLst>
            </p:cNvPr>
            <p:cNvCxnSpPr>
              <a:cxnSpLocks/>
            </p:cNvCxnSpPr>
            <p:nvPr/>
          </p:nvCxnSpPr>
          <p:spPr>
            <a:xfrm>
              <a:off x="4485872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>
              <a:extLst>
                <a:ext uri="{FF2B5EF4-FFF2-40B4-BE49-F238E27FC236}">
                  <a16:creationId xmlns:a16="http://schemas.microsoft.com/office/drawing/2014/main" id="{60B7E329-1BB8-469A-AEFD-B788E1FB222C}"/>
                </a:ext>
              </a:extLst>
            </p:cNvPr>
            <p:cNvCxnSpPr>
              <a:cxnSpLocks/>
            </p:cNvCxnSpPr>
            <p:nvPr/>
          </p:nvCxnSpPr>
          <p:spPr>
            <a:xfrm>
              <a:off x="4559208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>
              <a:extLst>
                <a:ext uri="{FF2B5EF4-FFF2-40B4-BE49-F238E27FC236}">
                  <a16:creationId xmlns:a16="http://schemas.microsoft.com/office/drawing/2014/main" id="{0CCB18EE-E81E-4212-93C5-6D4D5A5C647A}"/>
                </a:ext>
              </a:extLst>
            </p:cNvPr>
            <p:cNvCxnSpPr>
              <a:cxnSpLocks/>
            </p:cNvCxnSpPr>
            <p:nvPr/>
          </p:nvCxnSpPr>
          <p:spPr>
            <a:xfrm>
              <a:off x="4632544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>
              <a:extLst>
                <a:ext uri="{FF2B5EF4-FFF2-40B4-BE49-F238E27FC236}">
                  <a16:creationId xmlns:a16="http://schemas.microsoft.com/office/drawing/2014/main" id="{B4742B30-6A8F-4B6A-9799-7868817E1BF8}"/>
                </a:ext>
              </a:extLst>
            </p:cNvPr>
            <p:cNvCxnSpPr>
              <a:cxnSpLocks/>
            </p:cNvCxnSpPr>
            <p:nvPr/>
          </p:nvCxnSpPr>
          <p:spPr>
            <a:xfrm>
              <a:off x="4705880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>
              <a:extLst>
                <a:ext uri="{FF2B5EF4-FFF2-40B4-BE49-F238E27FC236}">
                  <a16:creationId xmlns:a16="http://schemas.microsoft.com/office/drawing/2014/main" id="{EFD6F4DD-8954-483C-8BC5-8609132F7DD5}"/>
                </a:ext>
              </a:extLst>
            </p:cNvPr>
            <p:cNvCxnSpPr>
              <a:cxnSpLocks/>
            </p:cNvCxnSpPr>
            <p:nvPr/>
          </p:nvCxnSpPr>
          <p:spPr>
            <a:xfrm>
              <a:off x="4779216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>
              <a:extLst>
                <a:ext uri="{FF2B5EF4-FFF2-40B4-BE49-F238E27FC236}">
                  <a16:creationId xmlns:a16="http://schemas.microsoft.com/office/drawing/2014/main" id="{56780B2F-D3C2-4427-93E2-A10C6C27AD14}"/>
                </a:ext>
              </a:extLst>
            </p:cNvPr>
            <p:cNvCxnSpPr>
              <a:cxnSpLocks/>
            </p:cNvCxnSpPr>
            <p:nvPr/>
          </p:nvCxnSpPr>
          <p:spPr>
            <a:xfrm>
              <a:off x="4852552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>
              <a:extLst>
                <a:ext uri="{FF2B5EF4-FFF2-40B4-BE49-F238E27FC236}">
                  <a16:creationId xmlns:a16="http://schemas.microsoft.com/office/drawing/2014/main" id="{9BEA0487-E97E-4036-BD4B-A96BB8DC6470}"/>
                </a:ext>
              </a:extLst>
            </p:cNvPr>
            <p:cNvCxnSpPr>
              <a:cxnSpLocks/>
            </p:cNvCxnSpPr>
            <p:nvPr/>
          </p:nvCxnSpPr>
          <p:spPr>
            <a:xfrm>
              <a:off x="4925888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>
              <a:extLst>
                <a:ext uri="{FF2B5EF4-FFF2-40B4-BE49-F238E27FC236}">
                  <a16:creationId xmlns:a16="http://schemas.microsoft.com/office/drawing/2014/main" id="{3B5F300A-5C6A-4F60-B7B3-6BB286294F63}"/>
                </a:ext>
              </a:extLst>
            </p:cNvPr>
            <p:cNvCxnSpPr>
              <a:cxnSpLocks/>
            </p:cNvCxnSpPr>
            <p:nvPr/>
          </p:nvCxnSpPr>
          <p:spPr>
            <a:xfrm>
              <a:off x="4999224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>
              <a:extLst>
                <a:ext uri="{FF2B5EF4-FFF2-40B4-BE49-F238E27FC236}">
                  <a16:creationId xmlns:a16="http://schemas.microsoft.com/office/drawing/2014/main" id="{400876D9-407F-46B7-BF5A-55FF26874766}"/>
                </a:ext>
              </a:extLst>
            </p:cNvPr>
            <p:cNvCxnSpPr>
              <a:cxnSpLocks/>
            </p:cNvCxnSpPr>
            <p:nvPr/>
          </p:nvCxnSpPr>
          <p:spPr>
            <a:xfrm>
              <a:off x="5072559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>
              <a:extLst>
                <a:ext uri="{FF2B5EF4-FFF2-40B4-BE49-F238E27FC236}">
                  <a16:creationId xmlns:a16="http://schemas.microsoft.com/office/drawing/2014/main" id="{214702B8-CD77-4D4F-932B-4FF76237BFE2}"/>
                </a:ext>
              </a:extLst>
            </p:cNvPr>
            <p:cNvCxnSpPr>
              <a:cxnSpLocks/>
            </p:cNvCxnSpPr>
            <p:nvPr/>
          </p:nvCxnSpPr>
          <p:spPr>
            <a:xfrm>
              <a:off x="5145895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>
              <a:extLst>
                <a:ext uri="{FF2B5EF4-FFF2-40B4-BE49-F238E27FC236}">
                  <a16:creationId xmlns:a16="http://schemas.microsoft.com/office/drawing/2014/main" id="{F561D58A-4585-46C8-89F8-8DC735281F43}"/>
                </a:ext>
              </a:extLst>
            </p:cNvPr>
            <p:cNvCxnSpPr>
              <a:cxnSpLocks/>
            </p:cNvCxnSpPr>
            <p:nvPr/>
          </p:nvCxnSpPr>
          <p:spPr>
            <a:xfrm>
              <a:off x="521923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9" name="图片 1028">
            <a:extLst>
              <a:ext uri="{FF2B5EF4-FFF2-40B4-BE49-F238E27FC236}">
                <a16:creationId xmlns:a16="http://schemas.microsoft.com/office/drawing/2014/main" id="{6A8DE403-3667-4E6E-AADB-BB43725816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5492" y="4349586"/>
            <a:ext cx="12742984" cy="2774442"/>
          </a:xfrm>
          <a:prstGeom prst="rect">
            <a:avLst/>
          </a:prstGeom>
        </p:spPr>
      </p:pic>
      <p:sp>
        <p:nvSpPr>
          <p:cNvPr id="1032" name="任意多边形: 形状 1031">
            <a:extLst>
              <a:ext uri="{FF2B5EF4-FFF2-40B4-BE49-F238E27FC236}">
                <a16:creationId xmlns:a16="http://schemas.microsoft.com/office/drawing/2014/main" id="{8A218943-E38D-44C1-A112-7D786F2D1636}"/>
              </a:ext>
            </a:extLst>
          </p:cNvPr>
          <p:cNvSpPr/>
          <p:nvPr/>
        </p:nvSpPr>
        <p:spPr>
          <a:xfrm>
            <a:off x="-3858" y="5110531"/>
            <a:ext cx="12192000" cy="1646885"/>
          </a:xfrm>
          <a:custGeom>
            <a:avLst/>
            <a:gdLst>
              <a:gd name="connsiteX0" fmla="*/ 0 w 12153418"/>
              <a:gd name="connsiteY0" fmla="*/ 1643606 h 1643606"/>
              <a:gd name="connsiteX1" fmla="*/ 6377651 w 12153418"/>
              <a:gd name="connsiteY1" fmla="*/ 1354238 h 1643606"/>
              <a:gd name="connsiteX2" fmla="*/ 10891777 w 12153418"/>
              <a:gd name="connsiteY2" fmla="*/ 474562 h 1643606"/>
              <a:gd name="connsiteX3" fmla="*/ 12153418 w 12153418"/>
              <a:gd name="connsiteY3" fmla="*/ 0 h 1643606"/>
              <a:gd name="connsiteX0" fmla="*/ 0 w 12153418"/>
              <a:gd name="connsiteY0" fmla="*/ 1643606 h 1643606"/>
              <a:gd name="connsiteX1" fmla="*/ 6377651 w 12153418"/>
              <a:gd name="connsiteY1" fmla="*/ 1354238 h 1643606"/>
              <a:gd name="connsiteX2" fmla="*/ 12153418 w 12153418"/>
              <a:gd name="connsiteY2" fmla="*/ 0 h 1643606"/>
              <a:gd name="connsiteX0" fmla="*/ 0 w 12153418"/>
              <a:gd name="connsiteY0" fmla="*/ 1643606 h 1643606"/>
              <a:gd name="connsiteX1" fmla="*/ 6418291 w 12153418"/>
              <a:gd name="connsiteY1" fmla="*/ 1313598 h 1643606"/>
              <a:gd name="connsiteX2" fmla="*/ 12153418 w 12153418"/>
              <a:gd name="connsiteY2" fmla="*/ 0 h 1643606"/>
              <a:gd name="connsiteX0" fmla="*/ 0 w 12153418"/>
              <a:gd name="connsiteY0" fmla="*/ 1643606 h 1643606"/>
              <a:gd name="connsiteX1" fmla="*/ 6418291 w 12153418"/>
              <a:gd name="connsiteY1" fmla="*/ 1313598 h 1643606"/>
              <a:gd name="connsiteX2" fmla="*/ 12153418 w 12153418"/>
              <a:gd name="connsiteY2" fmla="*/ 0 h 1643606"/>
              <a:gd name="connsiteX0" fmla="*/ 0 w 12153418"/>
              <a:gd name="connsiteY0" fmla="*/ 1658958 h 1658958"/>
              <a:gd name="connsiteX1" fmla="*/ 6418291 w 12153418"/>
              <a:gd name="connsiteY1" fmla="*/ 1313598 h 1658958"/>
              <a:gd name="connsiteX2" fmla="*/ 12153418 w 12153418"/>
              <a:gd name="connsiteY2" fmla="*/ 0 h 1658958"/>
              <a:gd name="connsiteX0" fmla="*/ 0 w 12153418"/>
              <a:gd name="connsiteY0" fmla="*/ 1658958 h 1658958"/>
              <a:gd name="connsiteX1" fmla="*/ 6418291 w 12153418"/>
              <a:gd name="connsiteY1" fmla="*/ 1313598 h 1658958"/>
              <a:gd name="connsiteX2" fmla="*/ 12153418 w 12153418"/>
              <a:gd name="connsiteY2" fmla="*/ 0 h 165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53418" h="1658958">
                <a:moveTo>
                  <a:pt x="0" y="1658958"/>
                </a:moveTo>
                <a:cubicBezTo>
                  <a:pt x="2281177" y="1642397"/>
                  <a:pt x="4392721" y="1590091"/>
                  <a:pt x="6418291" y="1313598"/>
                </a:cubicBezTo>
                <a:cubicBezTo>
                  <a:pt x="8443861" y="1037105"/>
                  <a:pt x="10787573" y="627573"/>
                  <a:pt x="12153418" y="0"/>
                </a:cubicBezTo>
              </a:path>
            </a:pathLst>
          </a:custGeom>
          <a:noFill/>
          <a:ln w="28575">
            <a:solidFill>
              <a:srgbClr val="FEF4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任意多边形: 形状 1032">
            <a:extLst>
              <a:ext uri="{FF2B5EF4-FFF2-40B4-BE49-F238E27FC236}">
                <a16:creationId xmlns:a16="http://schemas.microsoft.com/office/drawing/2014/main" id="{2B9FE00E-451C-4338-9A21-CBF8AA2E6995}"/>
              </a:ext>
            </a:extLst>
          </p:cNvPr>
          <p:cNvSpPr/>
          <p:nvPr/>
        </p:nvSpPr>
        <p:spPr>
          <a:xfrm>
            <a:off x="1" y="4768770"/>
            <a:ext cx="4745620" cy="1817225"/>
          </a:xfrm>
          <a:custGeom>
            <a:avLst/>
            <a:gdLst>
              <a:gd name="connsiteX0" fmla="*/ 0 w 4734045"/>
              <a:gd name="connsiteY0" fmla="*/ 0 h 1817225"/>
              <a:gd name="connsiteX1" fmla="*/ 2581154 w 4734045"/>
              <a:gd name="connsiteY1" fmla="*/ 1157468 h 1817225"/>
              <a:gd name="connsiteX2" fmla="*/ 4734045 w 4734045"/>
              <a:gd name="connsiteY2" fmla="*/ 1817225 h 1817225"/>
              <a:gd name="connsiteX0" fmla="*/ 0 w 4734045"/>
              <a:gd name="connsiteY0" fmla="*/ 0 h 1817225"/>
              <a:gd name="connsiteX1" fmla="*/ 2581154 w 4734045"/>
              <a:gd name="connsiteY1" fmla="*/ 1157468 h 1817225"/>
              <a:gd name="connsiteX2" fmla="*/ 4734045 w 4734045"/>
              <a:gd name="connsiteY2" fmla="*/ 1817225 h 1817225"/>
              <a:gd name="connsiteX0" fmla="*/ 0 w 4734045"/>
              <a:gd name="connsiteY0" fmla="*/ 0 h 1817225"/>
              <a:gd name="connsiteX1" fmla="*/ 2581154 w 4734045"/>
              <a:gd name="connsiteY1" fmla="*/ 1157468 h 1817225"/>
              <a:gd name="connsiteX2" fmla="*/ 4734045 w 4734045"/>
              <a:gd name="connsiteY2" fmla="*/ 1817225 h 181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34045" h="1817225">
                <a:moveTo>
                  <a:pt x="0" y="0"/>
                </a:moveTo>
                <a:cubicBezTo>
                  <a:pt x="896073" y="427298"/>
                  <a:pt x="1841677" y="770777"/>
                  <a:pt x="2581154" y="1157468"/>
                </a:cubicBezTo>
                <a:cubicBezTo>
                  <a:pt x="3370161" y="1460339"/>
                  <a:pt x="4052103" y="1638782"/>
                  <a:pt x="4734045" y="1817225"/>
                </a:cubicBezTo>
              </a:path>
            </a:pathLst>
          </a:custGeom>
          <a:noFill/>
          <a:ln w="28575">
            <a:solidFill>
              <a:srgbClr val="FEF4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5" name="图片 1034">
            <a:extLst>
              <a:ext uri="{FF2B5EF4-FFF2-40B4-BE49-F238E27FC236}">
                <a16:creationId xmlns:a16="http://schemas.microsoft.com/office/drawing/2014/main" id="{B8ED404B-E607-4E6A-9C98-CF0EEFA9C2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3594">
            <a:off x="215803" y="5458073"/>
            <a:ext cx="2365656" cy="952120"/>
          </a:xfrm>
          <a:prstGeom prst="rect">
            <a:avLst/>
          </a:prstGeom>
        </p:spPr>
      </p:pic>
      <p:pic>
        <p:nvPicPr>
          <p:cNvPr id="1039" name="图片 1038">
            <a:extLst>
              <a:ext uri="{FF2B5EF4-FFF2-40B4-BE49-F238E27FC236}">
                <a16:creationId xmlns:a16="http://schemas.microsoft.com/office/drawing/2014/main" id="{A6ABEBF5-CCB6-4096-A127-1906C44DFE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468" y="1943100"/>
            <a:ext cx="1884676" cy="430924"/>
          </a:xfrm>
          <a:prstGeom prst="rect">
            <a:avLst/>
          </a:prstGeom>
        </p:spPr>
      </p:pic>
      <p:pic>
        <p:nvPicPr>
          <p:cNvPr id="260" name="图片 259">
            <a:extLst>
              <a:ext uri="{FF2B5EF4-FFF2-40B4-BE49-F238E27FC236}">
                <a16:creationId xmlns:a16="http://schemas.microsoft.com/office/drawing/2014/main" id="{801D4462-79E9-44E2-8F4C-DB207A474D1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6243" y="1905412"/>
            <a:ext cx="1884676" cy="430924"/>
          </a:xfrm>
          <a:prstGeom prst="rect">
            <a:avLst/>
          </a:prstGeom>
        </p:spPr>
      </p:pic>
      <p:pic>
        <p:nvPicPr>
          <p:cNvPr id="127" name="图片 126">
            <a:extLst>
              <a:ext uri="{FF2B5EF4-FFF2-40B4-BE49-F238E27FC236}">
                <a16:creationId xmlns:a16="http://schemas.microsoft.com/office/drawing/2014/main" id="{B2820E39-1A5D-499D-8C26-E032AAD8F65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786"/>
          <a:stretch/>
        </p:blipFill>
        <p:spPr>
          <a:xfrm>
            <a:off x="3600043" y="-2312"/>
            <a:ext cx="4938104" cy="433175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95828DD7-AF2A-45AB-AFE7-477F63F396B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69" y="1252332"/>
            <a:ext cx="1333462" cy="1363202"/>
          </a:xfrm>
          <a:prstGeom prst="rect">
            <a:avLst/>
          </a:prstGeom>
          <a:effectLst/>
        </p:spPr>
      </p:pic>
      <p:sp>
        <p:nvSpPr>
          <p:cNvPr id="124" name="矩形 123">
            <a:extLst>
              <a:ext uri="{FF2B5EF4-FFF2-40B4-BE49-F238E27FC236}">
                <a16:creationId xmlns:a16="http://schemas.microsoft.com/office/drawing/2014/main" id="{09A32A35-2F1D-4194-AE1E-24417ED4FD18}"/>
              </a:ext>
            </a:extLst>
          </p:cNvPr>
          <p:cNvSpPr/>
          <p:nvPr/>
        </p:nvSpPr>
        <p:spPr>
          <a:xfrm>
            <a:off x="4119193" y="4870751"/>
            <a:ext cx="3953614" cy="346249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FEF4C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演讲人：公众号海恒</a:t>
            </a:r>
            <a:r>
              <a:rPr lang="en-US" altLang="zh-CN" b="1" dirty="0">
                <a:solidFill>
                  <a:srgbClr val="FEF4C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PPT</a:t>
            </a:r>
            <a:endParaRPr b="1" dirty="0">
              <a:solidFill>
                <a:srgbClr val="FEF4C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BF10AC72-ECD8-48E6-A3F3-E14244F37B88}"/>
              </a:ext>
            </a:extLst>
          </p:cNvPr>
          <p:cNvSpPr/>
          <p:nvPr/>
        </p:nvSpPr>
        <p:spPr>
          <a:xfrm>
            <a:off x="4265865" y="4866612"/>
            <a:ext cx="3660270" cy="369515"/>
          </a:xfrm>
          <a:prstGeom prst="rect">
            <a:avLst/>
          </a:prstGeom>
          <a:noFill/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rgbClr val="FEF4C3"/>
                </a:gs>
                <a:gs pos="100000">
                  <a:srgbClr val="FEF4C3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414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3AC1832E-3844-493E-BAA7-FAEBD8B4E587}"/>
              </a:ext>
            </a:extLst>
          </p:cNvPr>
          <p:cNvSpPr/>
          <p:nvPr/>
        </p:nvSpPr>
        <p:spPr>
          <a:xfrm>
            <a:off x="5005345" y="2923037"/>
            <a:ext cx="6552372" cy="1265446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rgbClr val="F3A875">
                    <a:lumMod val="20000"/>
                    <a:lumOff val="80000"/>
                  </a:srgbClr>
                </a:gs>
                <a:gs pos="100000">
                  <a:srgbClr val="F3A875"/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B1D86BD3-3559-4832-AF64-876D4BB9138E}"/>
              </a:ext>
            </a:extLst>
          </p:cNvPr>
          <p:cNvSpPr/>
          <p:nvPr/>
        </p:nvSpPr>
        <p:spPr>
          <a:xfrm>
            <a:off x="5005345" y="4618596"/>
            <a:ext cx="6552372" cy="1265446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rgbClr val="F3A875">
                    <a:lumMod val="20000"/>
                    <a:lumOff val="80000"/>
                  </a:srgbClr>
                </a:gs>
                <a:gs pos="100000">
                  <a:srgbClr val="F3A875"/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AF0F1B8-2D67-467F-9CF4-60C38D543C34}"/>
              </a:ext>
            </a:extLst>
          </p:cNvPr>
          <p:cNvSpPr/>
          <p:nvPr/>
        </p:nvSpPr>
        <p:spPr>
          <a:xfrm>
            <a:off x="5005345" y="1511997"/>
            <a:ext cx="6552372" cy="1084951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rgbClr val="F3A875">
                    <a:lumMod val="20000"/>
                    <a:lumOff val="80000"/>
                  </a:srgbClr>
                </a:gs>
                <a:gs pos="100000">
                  <a:srgbClr val="F3A875"/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cs typeface="+mn-cs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AE91F99-1CBF-4E04-981E-CA881343336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共青团团徽</a:t>
            </a:r>
          </a:p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B945F26-4669-4A74-B371-5E94C9456A6B}"/>
              </a:ext>
            </a:extLst>
          </p:cNvPr>
          <p:cNvSpPr txBox="1"/>
          <p:nvPr/>
        </p:nvSpPr>
        <p:spPr>
          <a:xfrm>
            <a:off x="5005346" y="2838973"/>
            <a:ext cx="6552372" cy="1365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25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zh-CN" altLang="en-US" sz="2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团徽的内容为</a:t>
            </a:r>
            <a:endParaRPr lang="en-US" altLang="zh-CN" sz="2400" b="1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91440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团旗、齿轮、麦穗、初升的太阳及其光芒、写有</a:t>
            </a:r>
            <a:r>
              <a:rPr lang="en-US" altLang="zh-CN" sz="2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"</a:t>
            </a: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中国共青团</a:t>
            </a:r>
            <a:r>
              <a:rPr lang="en-US" altLang="zh-CN" sz="2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"5</a:t>
            </a: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字的绶带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850A02-0D40-4407-8BBA-303FE96A2999}"/>
              </a:ext>
            </a:extLst>
          </p:cNvPr>
          <p:cNvSpPr txBox="1"/>
          <p:nvPr/>
        </p:nvSpPr>
        <p:spPr>
          <a:xfrm>
            <a:off x="5005346" y="4535169"/>
            <a:ext cx="6552372" cy="1365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zh-CN" altLang="en-US" sz="2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团徽象征着</a:t>
            </a:r>
            <a:endParaRPr lang="en-US" altLang="zh-CN" sz="2400" b="1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91440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共青团在马克思列宁主义、毛泽东思想的光辉照耀下，团结各族青年，朝着党所指引的方向奋勇前进。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3C3A1E8-9D75-487B-9141-2595D42117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81" y="2268885"/>
            <a:ext cx="3139434" cy="3209452"/>
          </a:xfrm>
          <a:prstGeom prst="rect">
            <a:avLst/>
          </a:prstGeom>
          <a:effectLst/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D441DF18-EC5B-4275-AD38-45BDAD0857A7}"/>
              </a:ext>
            </a:extLst>
          </p:cNvPr>
          <p:cNvSpPr txBox="1"/>
          <p:nvPr/>
        </p:nvSpPr>
        <p:spPr>
          <a:xfrm>
            <a:off x="5005345" y="1510742"/>
            <a:ext cx="6552373" cy="986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  <a:spcBef>
                <a:spcPts val="600"/>
              </a:spcBef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中国共产主义青年团团徽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eaLnBrk="1" hangingPunct="1">
              <a:lnSpc>
                <a:spcPct val="125000"/>
              </a:lnSpc>
              <a:spcBef>
                <a:spcPts val="600"/>
              </a:spcBef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是经党中央审定批准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1959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月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日由共青团中央颁布的。 </a:t>
            </a:r>
            <a:endParaRPr lang="zh-CN" altLang="en-US" sz="2000" dirty="0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FF02295E-1198-4378-A6CB-DE442AB7E491}"/>
              </a:ext>
            </a:extLst>
          </p:cNvPr>
          <p:cNvSpPr/>
          <p:nvPr/>
        </p:nvSpPr>
        <p:spPr>
          <a:xfrm>
            <a:off x="-391915" y="1347180"/>
            <a:ext cx="4752580" cy="4752580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30000"/>
                </a:schemeClr>
              </a:gs>
              <a:gs pos="76000">
                <a:schemeClr val="accent2">
                  <a:alpha val="0"/>
                </a:schemeClr>
              </a:gs>
            </a:gsLst>
            <a:lin ang="0" scaled="0"/>
            <a:tileRect/>
          </a:gradFill>
          <a:ln w="12700">
            <a:gradFill>
              <a:gsLst>
                <a:gs pos="31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  <a:effectLst>
            <a:outerShdw blurRad="279400" dist="444500" dir="5400000" sx="92000" sy="92000" algn="t" rotWithShape="0">
              <a:schemeClr val="accent2">
                <a:lumMod val="50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65AD011A-1BBF-47D1-8B7D-6A75BB7C4D51}"/>
              </a:ext>
            </a:extLst>
          </p:cNvPr>
          <p:cNvSpPr/>
          <p:nvPr/>
        </p:nvSpPr>
        <p:spPr>
          <a:xfrm>
            <a:off x="147229" y="1886324"/>
            <a:ext cx="3674292" cy="3674292"/>
          </a:xfrm>
          <a:prstGeom prst="ellipse">
            <a:avLst/>
          </a:prstGeom>
          <a:noFill/>
          <a:ln w="12700">
            <a:gradFill>
              <a:gsLst>
                <a:gs pos="31000">
                  <a:schemeClr val="accent1">
                    <a:alpha val="0"/>
                    <a:lumMod val="10000"/>
                    <a:lumOff val="90000"/>
                  </a:schemeClr>
                </a:gs>
                <a:gs pos="100000">
                  <a:schemeClr val="accent2">
                    <a:alpha val="61000"/>
                  </a:schemeClr>
                </a:gs>
              </a:gsLst>
              <a:lin ang="0" scaled="0"/>
            </a:gradFill>
            <a:prstDash val="lgDash"/>
          </a:ln>
          <a:effectLst>
            <a:outerShdw blurRad="279400" dist="444500" dir="5400000" sx="92000" sy="92000" algn="t" rotWithShape="0">
              <a:schemeClr val="accent2">
                <a:lumMod val="50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B3715421-B28A-41F1-A05C-696BCBFD98C6}"/>
              </a:ext>
            </a:extLst>
          </p:cNvPr>
          <p:cNvSpPr/>
          <p:nvPr/>
        </p:nvSpPr>
        <p:spPr>
          <a:xfrm rot="21365305">
            <a:off x="3704792" y="2093781"/>
            <a:ext cx="185650" cy="18565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4925" cap="flat" cmpd="sng" algn="ctr">
            <a:gradFill>
              <a:gsLst>
                <a:gs pos="0">
                  <a:srgbClr val="F3A875">
                    <a:lumMod val="20000"/>
                    <a:lumOff val="80000"/>
                  </a:srgbClr>
                </a:gs>
                <a:gs pos="100000">
                  <a:srgbClr val="F3A875"/>
                </a:gs>
              </a:gsLst>
              <a:lin ang="5400000" scaled="1"/>
            </a:gradFill>
            <a:prstDash val="solid"/>
            <a:miter lim="800000"/>
          </a:ln>
          <a:effectLst>
            <a:outerShdw blurRad="279400" dist="127000" dir="5400000" sx="92000" sy="92000" algn="t" rotWithShape="0">
              <a:srgbClr val="FF0000">
                <a:lumMod val="50000"/>
                <a:alpha val="24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cs typeface="+mn-cs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A8E94917-B936-4AC0-9650-FA65EEAA3DCF}"/>
              </a:ext>
            </a:extLst>
          </p:cNvPr>
          <p:cNvSpPr/>
          <p:nvPr/>
        </p:nvSpPr>
        <p:spPr>
          <a:xfrm rot="21365305">
            <a:off x="4275926" y="3363994"/>
            <a:ext cx="185650" cy="18565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4925" cap="flat" cmpd="sng" algn="ctr">
            <a:gradFill>
              <a:gsLst>
                <a:gs pos="0">
                  <a:srgbClr val="F3A875">
                    <a:lumMod val="20000"/>
                    <a:lumOff val="80000"/>
                  </a:srgbClr>
                </a:gs>
                <a:gs pos="100000">
                  <a:srgbClr val="F3A875"/>
                </a:gs>
              </a:gsLst>
              <a:lin ang="5400000" scaled="1"/>
            </a:gradFill>
            <a:prstDash val="solid"/>
            <a:miter lim="800000"/>
          </a:ln>
          <a:effectLst>
            <a:outerShdw blurRad="279400" dist="127000" dir="5400000" sx="92000" sy="92000" algn="t" rotWithShape="0">
              <a:srgbClr val="FF0000">
                <a:lumMod val="50000"/>
                <a:alpha val="24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cs typeface="+mn-cs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DEDE9137-44EB-4F1E-8A5D-055FBC38D01B}"/>
              </a:ext>
            </a:extLst>
          </p:cNvPr>
          <p:cNvSpPr/>
          <p:nvPr/>
        </p:nvSpPr>
        <p:spPr>
          <a:xfrm rot="21365305">
            <a:off x="3704792" y="5181144"/>
            <a:ext cx="185650" cy="18565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4925" cap="flat" cmpd="sng" algn="ctr">
            <a:gradFill>
              <a:gsLst>
                <a:gs pos="0">
                  <a:srgbClr val="F3A875">
                    <a:lumMod val="20000"/>
                    <a:lumOff val="80000"/>
                  </a:srgbClr>
                </a:gs>
                <a:gs pos="100000">
                  <a:srgbClr val="F3A875"/>
                </a:gs>
              </a:gsLst>
              <a:lin ang="5400000" scaled="1"/>
            </a:gradFill>
            <a:prstDash val="solid"/>
            <a:miter lim="800000"/>
          </a:ln>
          <a:effectLst>
            <a:outerShdw blurRad="279400" dist="127000" dir="5400000" sx="92000" sy="92000" algn="t" rotWithShape="0">
              <a:srgbClr val="FF0000">
                <a:lumMod val="50000"/>
                <a:alpha val="24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0147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D2B7E05A-D2C4-4B5B-9C40-D18BB1612D75}"/>
              </a:ext>
            </a:extLst>
          </p:cNvPr>
          <p:cNvGrpSpPr/>
          <p:nvPr/>
        </p:nvGrpSpPr>
        <p:grpSpPr>
          <a:xfrm>
            <a:off x="589644" y="2014831"/>
            <a:ext cx="11012712" cy="3374572"/>
            <a:chOff x="589644" y="2014831"/>
            <a:chExt cx="11012712" cy="3374572"/>
          </a:xfrm>
          <a:effectLst>
            <a:outerShdw blurRad="381000" dist="2540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19CE610E-6C9D-4004-BB43-A5442985C1C4}"/>
                </a:ext>
              </a:extLst>
            </p:cNvPr>
            <p:cNvSpPr/>
            <p:nvPr/>
          </p:nvSpPr>
          <p:spPr>
            <a:xfrm>
              <a:off x="5049984" y="2014831"/>
              <a:ext cx="6552372" cy="3374572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gradFill>
                <a:gsLst>
                  <a:gs pos="0">
                    <a:srgbClr val="F3A875">
                      <a:lumMod val="20000"/>
                      <a:lumOff val="80000"/>
                    </a:srgbClr>
                  </a:gs>
                  <a:gs pos="100000">
                    <a:srgbClr val="F3A875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CE3516C0-C1F2-40D4-A973-47B309F8F8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644" y="2014831"/>
              <a:ext cx="5061858" cy="33745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AE91F99-1CBF-4E04-981E-CA881343336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共青团团旗</a:t>
            </a:r>
          </a:p>
          <a:p>
            <a:endParaRPr lang="zh-CN" altLang="en-US" dirty="0"/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BDF2B0E1-975B-4A18-B5E9-CDA318166F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2377800"/>
            <a:ext cx="5225143" cy="2713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中国共产主义青年团团旗帜的旗面为红色，象征革命胜利；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spcBef>
                <a:spcPts val="0"/>
              </a:spcBef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左上角缀黄色五角星，周围环绕黄色圆圈，象征中国青年一代紧密团结在中国共产党周围。 </a:t>
            </a:r>
          </a:p>
        </p:txBody>
      </p:sp>
    </p:spTree>
    <p:extLst>
      <p:ext uri="{BB962C8B-B14F-4D97-AF65-F5344CB8AC3E}">
        <p14:creationId xmlns:p14="http://schemas.microsoft.com/office/powerpoint/2010/main" val="33169530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60EAC3A-0414-477E-93F0-B5FB2599D01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共青团团歌</a:t>
            </a:r>
          </a:p>
        </p:txBody>
      </p:sp>
      <p:pic>
        <p:nvPicPr>
          <p:cNvPr id="4" name="图片 3" descr="图片包含 游戏机, 杯子&#10;&#10;描述已自动生成">
            <a:extLst>
              <a:ext uri="{FF2B5EF4-FFF2-40B4-BE49-F238E27FC236}">
                <a16:creationId xmlns:a16="http://schemas.microsoft.com/office/drawing/2014/main" id="{4335838A-13C7-455E-9A42-93647AA839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8" r="3578"/>
          <a:stretch>
            <a:fillRect/>
          </a:stretch>
        </p:blipFill>
        <p:spPr>
          <a:xfrm>
            <a:off x="0" y="1348800"/>
            <a:ext cx="12192000" cy="5509200"/>
          </a:xfrm>
          <a:custGeom>
            <a:avLst/>
            <a:gdLst>
              <a:gd name="connsiteX0" fmla="*/ 0 w 12192000"/>
              <a:gd name="connsiteY0" fmla="*/ 0 h 5509200"/>
              <a:gd name="connsiteX1" fmla="*/ 12192000 w 12192000"/>
              <a:gd name="connsiteY1" fmla="*/ 0 h 5509200"/>
              <a:gd name="connsiteX2" fmla="*/ 12192000 w 12192000"/>
              <a:gd name="connsiteY2" fmla="*/ 5509200 h 5509200"/>
              <a:gd name="connsiteX3" fmla="*/ 0 w 12192000"/>
              <a:gd name="connsiteY3" fmla="*/ 5509200 h 550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09200">
                <a:moveTo>
                  <a:pt x="0" y="0"/>
                </a:moveTo>
                <a:lnTo>
                  <a:pt x="12192000" y="0"/>
                </a:lnTo>
                <a:lnTo>
                  <a:pt x="12192000" y="5509200"/>
                </a:lnTo>
                <a:lnTo>
                  <a:pt x="0" y="5509200"/>
                </a:lnTo>
                <a:close/>
              </a:path>
            </a:pathLst>
          </a:cu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6534BD4B-1B12-4B8C-9411-3BCE9B3000AB}"/>
              </a:ext>
            </a:extLst>
          </p:cNvPr>
          <p:cNvSpPr txBox="1"/>
          <p:nvPr/>
        </p:nvSpPr>
        <p:spPr>
          <a:xfrm>
            <a:off x="3048000" y="1151669"/>
            <a:ext cx="6096000" cy="470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光荣啊！中国共青团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0D4FB812-D0A4-4048-9608-D5A14C009141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123" b="2187"/>
          <a:stretch/>
        </p:blipFill>
        <p:spPr>
          <a:xfrm flipH="1">
            <a:off x="4946597" y="2827276"/>
            <a:ext cx="4873678" cy="4030724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7CE588A2-E103-43AA-8D3D-F12644F6EBC2}"/>
              </a:ext>
            </a:extLst>
          </p:cNvPr>
          <p:cNvSpPr txBox="1"/>
          <p:nvPr/>
        </p:nvSpPr>
        <p:spPr>
          <a:xfrm>
            <a:off x="3048000" y="2351223"/>
            <a:ext cx="6096000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我们是五月的花海，用青春拥抱时代；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我们是初升的太阳，用生命点燃未来。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“五四”的火炬，唤起了民族的觉醒。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壮丽的事业，激励着我们继往开来。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光荣啊，中国共青团，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光荣啊，中国共青团。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母亲用共产主为我们命名，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我们开创新的世界。 </a:t>
            </a:r>
          </a:p>
        </p:txBody>
      </p:sp>
    </p:spTree>
    <p:extLst>
      <p:ext uri="{BB962C8B-B14F-4D97-AF65-F5344CB8AC3E}">
        <p14:creationId xmlns:p14="http://schemas.microsoft.com/office/powerpoint/2010/main" val="34164588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:a16="http://schemas.microsoft.com/office/drawing/2014/main" id="{0BF4A171-1D9F-49CD-9336-337053402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6" name="图片 135">
            <a:extLst>
              <a:ext uri="{FF2B5EF4-FFF2-40B4-BE49-F238E27FC236}">
                <a16:creationId xmlns:a16="http://schemas.microsoft.com/office/drawing/2014/main" id="{A4B3C54C-496D-47B1-A3B6-D99B76D5C72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786"/>
          <a:stretch/>
        </p:blipFill>
        <p:spPr>
          <a:xfrm>
            <a:off x="4191000" y="-2312"/>
            <a:ext cx="3810000" cy="201752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D74B2CA-A6D5-46A2-94A9-1DDD130645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-120897"/>
            <a:ext cx="3810000" cy="1882976"/>
          </a:xfrm>
          <a:prstGeom prst="rect">
            <a:avLst/>
          </a:prstGeom>
          <a:effectLst>
            <a:outerShdw blurRad="12700" sx="101000" sy="101000" algn="ctr" rotWithShape="0">
              <a:srgbClr val="FACD87">
                <a:alpha val="95000"/>
              </a:srgbClr>
            </a:outerShdw>
          </a:effectLst>
        </p:spPr>
      </p:pic>
      <p:sp>
        <p:nvSpPr>
          <p:cNvPr id="128" name="文本框 127">
            <a:extLst>
              <a:ext uri="{FF2B5EF4-FFF2-40B4-BE49-F238E27FC236}">
                <a16:creationId xmlns:a16="http://schemas.microsoft.com/office/drawing/2014/main" id="{80A5E797-677F-4A29-8B9E-6A1E815BB26F}"/>
              </a:ext>
            </a:extLst>
          </p:cNvPr>
          <p:cNvSpPr txBox="1"/>
          <p:nvPr/>
        </p:nvSpPr>
        <p:spPr>
          <a:xfrm>
            <a:off x="5194952" y="533400"/>
            <a:ext cx="1802096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300" dirty="0">
                <a:ln>
                  <a:solidFill>
                    <a:srgbClr val="C00000"/>
                  </a:soli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74000">
                      <a:srgbClr val="E9AE6C"/>
                    </a:gs>
                    <a:gs pos="100000">
                      <a:srgbClr val="BD7746"/>
                    </a:gs>
                  </a:gsLst>
                  <a:lin ang="5400000" scaled="1"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目录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7605D8-924B-4B05-ACA2-B77468E45A9E}"/>
              </a:ext>
            </a:extLst>
          </p:cNvPr>
          <p:cNvSpPr txBox="1"/>
          <p:nvPr/>
        </p:nvSpPr>
        <p:spPr>
          <a:xfrm>
            <a:off x="3192378" y="1880664"/>
            <a:ext cx="173957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/>
              <a:t>01</a:t>
            </a:r>
            <a:endParaRPr lang="zh-CN" altLang="en-US" sz="115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AEFB566-67DA-4911-B86D-0305A549479F}"/>
              </a:ext>
            </a:extLst>
          </p:cNvPr>
          <p:cNvSpPr/>
          <p:nvPr/>
        </p:nvSpPr>
        <p:spPr>
          <a:xfrm>
            <a:off x="3272589" y="-2312"/>
            <a:ext cx="5646822" cy="68603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ED84EC6-6E2B-4493-BD96-8D7FAAC40DAC}"/>
              </a:ext>
            </a:extLst>
          </p:cNvPr>
          <p:cNvGrpSpPr/>
          <p:nvPr/>
        </p:nvGrpSpPr>
        <p:grpSpPr>
          <a:xfrm>
            <a:off x="3184358" y="-120897"/>
            <a:ext cx="5823285" cy="7147339"/>
            <a:chOff x="3192378" y="-120897"/>
            <a:chExt cx="5823285" cy="7147339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C7BFD921-807F-481E-8F0E-121F71F92CD7}"/>
                </a:ext>
              </a:extLst>
            </p:cNvPr>
            <p:cNvCxnSpPr/>
            <p:nvPr/>
          </p:nvCxnSpPr>
          <p:spPr>
            <a:xfrm>
              <a:off x="3192378" y="-120897"/>
              <a:ext cx="0" cy="7147339"/>
            </a:xfrm>
            <a:prstGeom prst="line">
              <a:avLst/>
            </a:prstGeom>
            <a:ln w="12700">
              <a:gradFill>
                <a:gsLst>
                  <a:gs pos="0">
                    <a:srgbClr val="FEF4C3">
                      <a:alpha val="0"/>
                    </a:srgbClr>
                  </a:gs>
                  <a:gs pos="50000">
                    <a:srgbClr val="FACD87"/>
                  </a:gs>
                  <a:gs pos="100000">
                    <a:srgbClr val="E9AE6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E3933DF7-6333-4486-8D6F-ADEFA135A56C}"/>
                </a:ext>
              </a:extLst>
            </p:cNvPr>
            <p:cNvCxnSpPr/>
            <p:nvPr/>
          </p:nvCxnSpPr>
          <p:spPr>
            <a:xfrm>
              <a:off x="9015663" y="-120897"/>
              <a:ext cx="0" cy="7147339"/>
            </a:xfrm>
            <a:prstGeom prst="line">
              <a:avLst/>
            </a:prstGeom>
            <a:ln w="12700">
              <a:gradFill>
                <a:gsLst>
                  <a:gs pos="0">
                    <a:srgbClr val="FEF4C3">
                      <a:alpha val="0"/>
                    </a:srgbClr>
                  </a:gs>
                  <a:gs pos="50000">
                    <a:srgbClr val="FACD87"/>
                  </a:gs>
                  <a:gs pos="100000">
                    <a:srgbClr val="E9AE6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图片 17" descr="雪地上&#10;&#10;描述已自动生成">
            <a:extLst>
              <a:ext uri="{FF2B5EF4-FFF2-40B4-BE49-F238E27FC236}">
                <a16:creationId xmlns:a16="http://schemas.microsoft.com/office/drawing/2014/main" id="{9431732C-0A1D-48A2-B559-9C43A1640AD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alphaModFix am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2590" y="3864773"/>
            <a:ext cx="5646822" cy="2993227"/>
          </a:xfrm>
          <a:custGeom>
            <a:avLst/>
            <a:gdLst>
              <a:gd name="connsiteX0" fmla="*/ 0 w 7002887"/>
              <a:gd name="connsiteY0" fmla="*/ 0 h 5546491"/>
              <a:gd name="connsiteX1" fmla="*/ 7002887 w 7002887"/>
              <a:gd name="connsiteY1" fmla="*/ 0 h 5546491"/>
              <a:gd name="connsiteX2" fmla="*/ 7002887 w 7002887"/>
              <a:gd name="connsiteY2" fmla="*/ 5546491 h 5546491"/>
              <a:gd name="connsiteX3" fmla="*/ 0 w 7002887"/>
              <a:gd name="connsiteY3" fmla="*/ 5546491 h 554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02887" h="5546491">
                <a:moveTo>
                  <a:pt x="0" y="0"/>
                </a:moveTo>
                <a:lnTo>
                  <a:pt x="7002887" y="0"/>
                </a:lnTo>
                <a:lnTo>
                  <a:pt x="7002887" y="5546491"/>
                </a:lnTo>
                <a:lnTo>
                  <a:pt x="0" y="5546491"/>
                </a:lnTo>
                <a:close/>
              </a:path>
            </a:pathLst>
          </a:custGeom>
        </p:spPr>
      </p:pic>
      <p:pic>
        <p:nvPicPr>
          <p:cNvPr id="19" name="图片 18" descr="雪地上&#10;&#10;描述已自动生成">
            <a:extLst>
              <a:ext uri="{FF2B5EF4-FFF2-40B4-BE49-F238E27FC236}">
                <a16:creationId xmlns:a16="http://schemas.microsoft.com/office/drawing/2014/main" id="{857F669D-BCE2-4F4C-9092-D135A97F4A8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alphaModFix amt="1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3264570" y="0"/>
            <a:ext cx="8574070" cy="2993227"/>
          </a:xfrm>
          <a:custGeom>
            <a:avLst/>
            <a:gdLst>
              <a:gd name="connsiteX0" fmla="*/ 7552639 w 7552639"/>
              <a:gd name="connsiteY0" fmla="*/ 2636643 h 2636643"/>
              <a:gd name="connsiteX1" fmla="*/ 0 w 7552639"/>
              <a:gd name="connsiteY1" fmla="*/ 2636643 h 2636643"/>
              <a:gd name="connsiteX2" fmla="*/ 0 w 7552639"/>
              <a:gd name="connsiteY2" fmla="*/ 0 h 2636643"/>
              <a:gd name="connsiteX3" fmla="*/ 7552639 w 7552639"/>
              <a:gd name="connsiteY3" fmla="*/ 0 h 2636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2639" h="2636643">
                <a:moveTo>
                  <a:pt x="7552639" y="2636643"/>
                </a:moveTo>
                <a:lnTo>
                  <a:pt x="0" y="2636643"/>
                </a:lnTo>
                <a:lnTo>
                  <a:pt x="0" y="0"/>
                </a:lnTo>
                <a:lnTo>
                  <a:pt x="7552639" y="0"/>
                </a:lnTo>
                <a:close/>
              </a:path>
            </a:pathLst>
          </a:cu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89145528-510F-45D3-B2B8-F8D005E9A5C8}"/>
              </a:ext>
            </a:extLst>
          </p:cNvPr>
          <p:cNvSpPr txBox="1"/>
          <p:nvPr/>
        </p:nvSpPr>
        <p:spPr>
          <a:xfrm>
            <a:off x="4464784" y="3549484"/>
            <a:ext cx="3262432" cy="1323439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/>
            <a:r>
              <a:rPr lang="zh-CN" altLang="en-US" sz="4000" dirty="0">
                <a:ln>
                  <a:solidFill>
                    <a:srgbClr val="C00000"/>
                  </a:soli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74000">
                      <a:srgbClr val="E9AE6C"/>
                    </a:gs>
                    <a:gs pos="100000">
                      <a:srgbClr val="BD7746"/>
                    </a:gs>
                  </a:gsLst>
                  <a:lin ang="5400000" scaled="1"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Arial" panose="020B0604020202020204" pitchFamily="34" charset="0"/>
              </a:rPr>
              <a:t>弘扬五四精神</a:t>
            </a:r>
            <a:endParaRPr lang="en-US" altLang="zh-CN" sz="4000" dirty="0">
              <a:ln>
                <a:solidFill>
                  <a:srgbClr val="C00000"/>
                </a:solidFill>
              </a:ln>
              <a:gradFill>
                <a:gsLst>
                  <a:gs pos="0">
                    <a:srgbClr val="FEF4C3"/>
                  </a:gs>
                  <a:gs pos="29000">
                    <a:srgbClr val="FACD87"/>
                  </a:gs>
                  <a:gs pos="74000">
                    <a:srgbClr val="E9AE6C"/>
                  </a:gs>
                  <a:gs pos="100000">
                    <a:srgbClr val="BD7746"/>
                  </a:gs>
                </a:gsLst>
                <a:lin ang="5400000" scaled="1"/>
              </a:gra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4000" dirty="0">
                <a:ln>
                  <a:solidFill>
                    <a:srgbClr val="C00000"/>
                  </a:soli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74000">
                      <a:srgbClr val="E9AE6C"/>
                    </a:gs>
                    <a:gs pos="100000">
                      <a:srgbClr val="BD7746"/>
                    </a:gs>
                  </a:gsLst>
                  <a:lin ang="5400000" scaled="1"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Arial" panose="020B0604020202020204" pitchFamily="34" charset="0"/>
              </a:rPr>
              <a:t>争做时代新人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C002BE9D-F8E9-49E8-8ED8-A50E538901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287" y="962668"/>
            <a:ext cx="3810000" cy="1882976"/>
          </a:xfrm>
          <a:prstGeom prst="rect">
            <a:avLst/>
          </a:prstGeom>
          <a:effectLst>
            <a:outerShdw blurRad="12700" sx="101000" sy="101000" algn="ctr" rotWithShape="0">
              <a:srgbClr val="FACD87">
                <a:alpha val="95000"/>
              </a:srgbClr>
            </a:outerShdw>
          </a:effectLst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E72425F8-BA62-428E-9F7E-880307E95165}"/>
              </a:ext>
            </a:extLst>
          </p:cNvPr>
          <p:cNvSpPr txBox="1"/>
          <p:nvPr/>
        </p:nvSpPr>
        <p:spPr>
          <a:xfrm>
            <a:off x="4862021" y="720243"/>
            <a:ext cx="215315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i="1" dirty="0">
                <a:ln>
                  <a:gradFill>
                    <a:gsLst>
                      <a:gs pos="0">
                        <a:srgbClr val="C00000"/>
                      </a:gs>
                      <a:gs pos="86000">
                        <a:srgbClr val="C00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64000">
                      <a:srgbClr val="E9AE6C"/>
                    </a:gs>
                    <a:gs pos="81000">
                      <a:srgbClr val="BD7746">
                        <a:alpha val="0"/>
                      </a:srgbClr>
                    </a:gs>
                  </a:gsLst>
                  <a:lin ang="5400000" scaled="1"/>
                </a:gradFill>
                <a:latin typeface="Arial" panose="020B0604020202020204" pitchFamily="34" charset="0"/>
                <a:ea typeface="优设标题黑" panose="00000500000000000000" pitchFamily="2" charset="-122"/>
                <a:cs typeface="Arial" panose="020B0604020202020204" pitchFamily="34" charset="0"/>
              </a:rPr>
              <a:t>04</a:t>
            </a:r>
            <a:endParaRPr lang="zh-CN" altLang="en-US" sz="13800" b="1" i="1" dirty="0">
              <a:ln>
                <a:gradFill>
                  <a:gsLst>
                    <a:gs pos="0">
                      <a:srgbClr val="C00000"/>
                    </a:gs>
                    <a:gs pos="86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FEF4C3"/>
                  </a:gs>
                  <a:gs pos="29000">
                    <a:srgbClr val="FACD87"/>
                  </a:gs>
                  <a:gs pos="64000">
                    <a:srgbClr val="E9AE6C"/>
                  </a:gs>
                  <a:gs pos="81000">
                    <a:srgbClr val="BD7746">
                      <a:alpha val="0"/>
                    </a:srgbClr>
                  </a:gs>
                </a:gsLst>
                <a:lin ang="5400000" scaled="1"/>
              </a:gradFill>
              <a:latin typeface="Arial" panose="020B0604020202020204" pitchFamily="34" charset="0"/>
              <a:ea typeface="优设标题黑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1EF3183-B900-433D-8D4D-99BC5E010CE8}"/>
              </a:ext>
            </a:extLst>
          </p:cNvPr>
          <p:cNvSpPr/>
          <p:nvPr/>
        </p:nvSpPr>
        <p:spPr>
          <a:xfrm>
            <a:off x="3771903" y="3469244"/>
            <a:ext cx="4648194" cy="1389104"/>
          </a:xfrm>
          <a:prstGeom prst="rect">
            <a:avLst/>
          </a:pr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23418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A046FFD-45DC-4BB2-A4F8-AE80AA3F8E6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五四精神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B26C992-2BDC-4E70-8D5C-5BF1E1ACB71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8" b="38440"/>
          <a:stretch/>
        </p:blipFill>
        <p:spPr>
          <a:xfrm>
            <a:off x="4325257" y="1579833"/>
            <a:ext cx="3541486" cy="1172536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A15DEDC1-6EF2-49D2-B86F-A6D63D2F25BA}"/>
              </a:ext>
            </a:extLst>
          </p:cNvPr>
          <p:cNvSpPr txBox="1"/>
          <p:nvPr/>
        </p:nvSpPr>
        <p:spPr>
          <a:xfrm>
            <a:off x="920626" y="3058598"/>
            <a:ext cx="10327945" cy="26848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五四精神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，是指五四运动中的精神，即：忧国忧民、热爱祖国、积极创新、探索科学的爱国主义精神。五四精神的核心内容为“爱国、进步、民主、科学”。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五四运动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1919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日发生在北京的一场以青年学生为主，广大群众、市民、工商人士等阶层共同参与的，通过示威游行、请愿、罢工、暴力对抗政府等多种形式进行的爱国运动，是中国人民彻底的反对帝国主义、封建主义的爱国运动，又称“五四风雷”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46690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6DC2EC15-894B-4A3E-917C-5647A85EA9C6}"/>
              </a:ext>
            </a:extLst>
          </p:cNvPr>
          <p:cNvSpPr/>
          <p:nvPr/>
        </p:nvSpPr>
        <p:spPr>
          <a:xfrm>
            <a:off x="850900" y="1409700"/>
            <a:ext cx="10473618" cy="5448300"/>
          </a:xfrm>
          <a:prstGeom prst="roundRect">
            <a:avLst>
              <a:gd name="adj" fmla="val 1816"/>
            </a:avLst>
          </a:prstGeom>
          <a:solidFill>
            <a:schemeClr val="bg1"/>
          </a:solidFill>
          <a:ln>
            <a:gradFill>
              <a:gsLst>
                <a:gs pos="0">
                  <a:srgbClr val="E9AE6C"/>
                </a:gs>
                <a:gs pos="68000">
                  <a:srgbClr val="FACD87"/>
                </a:gs>
                <a:gs pos="100000">
                  <a:srgbClr val="FEF4C3"/>
                </a:gs>
              </a:gsLst>
              <a:lin ang="5400000" scaled="1"/>
            </a:gradFill>
          </a:ln>
          <a:effectLst>
            <a:outerShdw blurRad="254000" dist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2E75F93-C39E-4701-A483-B3F600BDC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894976">
            <a:off x="4298524" y="183197"/>
            <a:ext cx="3103433" cy="12579790"/>
          </a:xfrm>
          <a:custGeom>
            <a:avLst/>
            <a:gdLst>
              <a:gd name="connsiteX0" fmla="*/ 2667808 w 3103433"/>
              <a:gd name="connsiteY0" fmla="*/ 6441649 h 12579790"/>
              <a:gd name="connsiteX1" fmla="*/ 3054090 w 3103433"/>
              <a:gd name="connsiteY1" fmla="*/ 8579323 h 12579790"/>
              <a:gd name="connsiteX2" fmla="*/ 3103433 w 3103433"/>
              <a:gd name="connsiteY2" fmla="*/ 9697128 h 12579790"/>
              <a:gd name="connsiteX3" fmla="*/ 3103433 w 3103433"/>
              <a:gd name="connsiteY3" fmla="*/ 12445450 h 12579790"/>
              <a:gd name="connsiteX4" fmla="*/ 2447985 w 3103433"/>
              <a:gd name="connsiteY4" fmla="*/ 12579790 h 12579790"/>
              <a:gd name="connsiteX5" fmla="*/ 0 w 3103433"/>
              <a:gd name="connsiteY5" fmla="*/ 636079 h 12579790"/>
              <a:gd name="connsiteX6" fmla="*/ 1382123 w 3103433"/>
              <a:gd name="connsiteY6" fmla="*/ 352800 h 12579790"/>
              <a:gd name="connsiteX7" fmla="*/ 1507320 w 3103433"/>
              <a:gd name="connsiteY7" fmla="*/ 2297668 h 12579790"/>
              <a:gd name="connsiteX8" fmla="*/ 1895617 w 3103433"/>
              <a:gd name="connsiteY8" fmla="*/ 3812656 h 12579790"/>
              <a:gd name="connsiteX9" fmla="*/ 3103433 w 3103433"/>
              <a:gd name="connsiteY9" fmla="*/ 0 h 12579790"/>
              <a:gd name="connsiteX10" fmla="*/ 3103433 w 3103433"/>
              <a:gd name="connsiteY10" fmla="*/ 1379650 h 12579790"/>
              <a:gd name="connsiteX11" fmla="*/ 2640774 w 3103433"/>
              <a:gd name="connsiteY11" fmla="*/ 94827 h 12579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3433" h="12579790">
                <a:moveTo>
                  <a:pt x="2667808" y="6441649"/>
                </a:moveTo>
                <a:lnTo>
                  <a:pt x="3054090" y="8579323"/>
                </a:lnTo>
                <a:lnTo>
                  <a:pt x="3103433" y="9697128"/>
                </a:lnTo>
                <a:lnTo>
                  <a:pt x="3103433" y="12445450"/>
                </a:lnTo>
                <a:lnTo>
                  <a:pt x="2447985" y="12579790"/>
                </a:lnTo>
                <a:lnTo>
                  <a:pt x="0" y="636079"/>
                </a:lnTo>
                <a:lnTo>
                  <a:pt x="1382123" y="352800"/>
                </a:lnTo>
                <a:lnTo>
                  <a:pt x="1507320" y="2297668"/>
                </a:lnTo>
                <a:lnTo>
                  <a:pt x="1895617" y="3812656"/>
                </a:lnTo>
                <a:close/>
                <a:moveTo>
                  <a:pt x="3103433" y="0"/>
                </a:moveTo>
                <a:lnTo>
                  <a:pt x="3103433" y="1379650"/>
                </a:lnTo>
                <a:lnTo>
                  <a:pt x="2640774" y="94827"/>
                </a:lnTo>
                <a:close/>
              </a:path>
            </a:pathLst>
          </a:cu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268E27A-1BBD-4CE5-8AA0-52C6D70648A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弘扬五四精神，要求我们要弘扬爱国主义。</a:t>
            </a:r>
          </a:p>
        </p:txBody>
      </p:sp>
      <p:pic>
        <p:nvPicPr>
          <p:cNvPr id="5124" name="Picture 4" descr="红色五角星爱国主题气球">
            <a:extLst>
              <a:ext uri="{FF2B5EF4-FFF2-40B4-BE49-F238E27FC236}">
                <a16:creationId xmlns:a16="http://schemas.microsoft.com/office/drawing/2014/main" id="{64109A5E-5AD8-4AD7-9D18-4DC6B915A1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67" b="90000" l="10000" r="90000">
                        <a14:foregroundMark x1="31167" y1="59667" x2="31833" y2="79000"/>
                        <a14:foregroundMark x1="44833" y1="10333" x2="54167" y2="7167"/>
                        <a14:foregroundMark x1="50500" y1="69167" x2="50500" y2="80333"/>
                        <a14:foregroundMark x1="52500" y1="70500" x2="52500" y2="78833"/>
                        <a14:foregroundMark x1="49000" y1="70500" x2="49167" y2="79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7673" y="635935"/>
            <a:ext cx="3283460" cy="3283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3D1C935D-7CCB-4B1A-A556-543E79B6E573}"/>
              </a:ext>
            </a:extLst>
          </p:cNvPr>
          <p:cNvSpPr txBox="1"/>
          <p:nvPr/>
        </p:nvSpPr>
        <p:spPr>
          <a:xfrm>
            <a:off x="1271588" y="2247606"/>
            <a:ext cx="3518912" cy="49962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爱国就是对祖国的忠诚和热爱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5FFE19A-47C9-4F9F-8543-68F794D3B2D0}"/>
              </a:ext>
            </a:extLst>
          </p:cNvPr>
          <p:cNvSpPr txBox="1"/>
          <p:nvPr/>
        </p:nvSpPr>
        <p:spPr>
          <a:xfrm>
            <a:off x="1271588" y="2819769"/>
            <a:ext cx="7634417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历朝历代，许多仁人志士以天下为己任，前仆后继，为祖国的事业而做出了巨大的贡献。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60A9C80-C827-4B9A-A8F4-4C6CB8DBEFC9}"/>
              </a:ext>
            </a:extLst>
          </p:cNvPr>
          <p:cNvSpPr txBox="1"/>
          <p:nvPr/>
        </p:nvSpPr>
        <p:spPr>
          <a:xfrm>
            <a:off x="1271588" y="3781058"/>
            <a:ext cx="9648824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如今，肩负着实现中华民族伟大复兴使命的我们，要热爱祖国的大好山河，要热爱祖国的历史和文化，提高民族自尊心与自信心，积极弘扬爱国主义，才能更好地弘扬五四精神。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66328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756A8FEC-C2A0-42D1-865A-B35AA500E34C}"/>
              </a:ext>
            </a:extLst>
          </p:cNvPr>
          <p:cNvSpPr/>
          <p:nvPr/>
        </p:nvSpPr>
        <p:spPr>
          <a:xfrm>
            <a:off x="850900" y="1409700"/>
            <a:ext cx="10473618" cy="5448300"/>
          </a:xfrm>
          <a:prstGeom prst="roundRect">
            <a:avLst>
              <a:gd name="adj" fmla="val 1816"/>
            </a:avLst>
          </a:prstGeom>
          <a:solidFill>
            <a:schemeClr val="bg1"/>
          </a:solidFill>
          <a:ln>
            <a:gradFill>
              <a:gsLst>
                <a:gs pos="0">
                  <a:srgbClr val="E9AE6C"/>
                </a:gs>
                <a:gs pos="68000">
                  <a:srgbClr val="FACD87"/>
                </a:gs>
                <a:gs pos="100000">
                  <a:srgbClr val="FEF4C3"/>
                </a:gs>
              </a:gsLst>
              <a:lin ang="5400000" scaled="1"/>
            </a:gradFill>
          </a:ln>
          <a:effectLst>
            <a:outerShdw blurRad="254000" dist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C6B5D04-1F1E-4DA0-93E0-F234AEE1E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894976">
            <a:off x="4298524" y="183197"/>
            <a:ext cx="3103433" cy="12579790"/>
          </a:xfrm>
          <a:custGeom>
            <a:avLst/>
            <a:gdLst>
              <a:gd name="connsiteX0" fmla="*/ 2667808 w 3103433"/>
              <a:gd name="connsiteY0" fmla="*/ 6441649 h 12579790"/>
              <a:gd name="connsiteX1" fmla="*/ 3054090 w 3103433"/>
              <a:gd name="connsiteY1" fmla="*/ 8579323 h 12579790"/>
              <a:gd name="connsiteX2" fmla="*/ 3103433 w 3103433"/>
              <a:gd name="connsiteY2" fmla="*/ 9697128 h 12579790"/>
              <a:gd name="connsiteX3" fmla="*/ 3103433 w 3103433"/>
              <a:gd name="connsiteY3" fmla="*/ 12445450 h 12579790"/>
              <a:gd name="connsiteX4" fmla="*/ 2447985 w 3103433"/>
              <a:gd name="connsiteY4" fmla="*/ 12579790 h 12579790"/>
              <a:gd name="connsiteX5" fmla="*/ 0 w 3103433"/>
              <a:gd name="connsiteY5" fmla="*/ 636079 h 12579790"/>
              <a:gd name="connsiteX6" fmla="*/ 1382123 w 3103433"/>
              <a:gd name="connsiteY6" fmla="*/ 352800 h 12579790"/>
              <a:gd name="connsiteX7" fmla="*/ 1507320 w 3103433"/>
              <a:gd name="connsiteY7" fmla="*/ 2297668 h 12579790"/>
              <a:gd name="connsiteX8" fmla="*/ 1895617 w 3103433"/>
              <a:gd name="connsiteY8" fmla="*/ 3812656 h 12579790"/>
              <a:gd name="connsiteX9" fmla="*/ 3103433 w 3103433"/>
              <a:gd name="connsiteY9" fmla="*/ 0 h 12579790"/>
              <a:gd name="connsiteX10" fmla="*/ 3103433 w 3103433"/>
              <a:gd name="connsiteY10" fmla="*/ 1379650 h 12579790"/>
              <a:gd name="connsiteX11" fmla="*/ 2640774 w 3103433"/>
              <a:gd name="connsiteY11" fmla="*/ 94827 h 12579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3433" h="12579790">
                <a:moveTo>
                  <a:pt x="2667808" y="6441649"/>
                </a:moveTo>
                <a:lnTo>
                  <a:pt x="3054090" y="8579323"/>
                </a:lnTo>
                <a:lnTo>
                  <a:pt x="3103433" y="9697128"/>
                </a:lnTo>
                <a:lnTo>
                  <a:pt x="3103433" y="12445450"/>
                </a:lnTo>
                <a:lnTo>
                  <a:pt x="2447985" y="12579790"/>
                </a:lnTo>
                <a:lnTo>
                  <a:pt x="0" y="636079"/>
                </a:lnTo>
                <a:lnTo>
                  <a:pt x="1382123" y="352800"/>
                </a:lnTo>
                <a:lnTo>
                  <a:pt x="1507320" y="2297668"/>
                </a:lnTo>
                <a:lnTo>
                  <a:pt x="1895617" y="3812656"/>
                </a:lnTo>
                <a:close/>
                <a:moveTo>
                  <a:pt x="3103433" y="0"/>
                </a:moveTo>
                <a:lnTo>
                  <a:pt x="3103433" y="1379650"/>
                </a:lnTo>
                <a:lnTo>
                  <a:pt x="2640774" y="94827"/>
                </a:lnTo>
                <a:close/>
              </a:path>
            </a:pathLst>
          </a:cu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268E27A-1BBD-4CE5-8AA0-52C6D70648A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6254" y="177321"/>
            <a:ext cx="10346046" cy="428625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/>
              <a:t>弘扬五四精神，要求我们要积极学习科学文化知识。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139305-0697-402B-92F7-4E7FB4B04AF8}"/>
              </a:ext>
            </a:extLst>
          </p:cNvPr>
          <p:cNvSpPr txBox="1"/>
          <p:nvPr/>
        </p:nvSpPr>
        <p:spPr>
          <a:xfrm>
            <a:off x="1271588" y="2240242"/>
            <a:ext cx="9572625" cy="3208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梁启超先生曾说：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“少年智则国智，少年富则国富，少年强则国强，少年独立则国独立，少年自由则国自由，少年进步则国进步，少年胜于欧洲，则国胜于欧洲，少年雄于地球，则国雄于地球”。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所以，在科学技术飞速发展的当今时代，我们一定要好好学习科学文化知识，它是我们弘扬五四精神的有力保障。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7886C6B-8AD6-4268-8803-F38B9A69B5A3}"/>
              </a:ext>
            </a:extLst>
          </p:cNvPr>
          <p:cNvGrpSpPr/>
          <p:nvPr/>
        </p:nvGrpSpPr>
        <p:grpSpPr>
          <a:xfrm>
            <a:off x="7161428" y="177321"/>
            <a:ext cx="4163090" cy="2636626"/>
            <a:chOff x="6890216" y="-19614"/>
            <a:chExt cx="4523910" cy="2865146"/>
          </a:xfrm>
        </p:grpSpPr>
        <p:pic>
          <p:nvPicPr>
            <p:cNvPr id="3074" name="Picture 2">
              <a:extLst>
                <a:ext uri="{FF2B5EF4-FFF2-40B4-BE49-F238E27FC236}">
                  <a16:creationId xmlns:a16="http://schemas.microsoft.com/office/drawing/2014/main" id="{12B4D5F3-8F19-4003-B75B-F3065B39F5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23" b="97165" l="2182" r="96000">
                          <a14:foregroundMark x1="11455" y1="85696" x2="81091" y2="90593"/>
                          <a14:foregroundMark x1="76000" y1="72938" x2="94727" y2="84536"/>
                          <a14:foregroundMark x1="94727" y1="84536" x2="96000" y2="87242"/>
                          <a14:foregroundMark x1="14909" y1="77062" x2="6545" y2="81186"/>
                          <a14:foregroundMark x1="6545" y1="81186" x2="1636" y2="91108"/>
                          <a14:foregroundMark x1="1636" y1="91108" x2="20182" y2="96392"/>
                          <a14:foregroundMark x1="20182" y1="96392" x2="54364" y2="97165"/>
                          <a14:foregroundMark x1="54364" y1="97165" x2="88000" y2="95876"/>
                          <a14:foregroundMark x1="2727" y1="78351" x2="2182" y2="89691"/>
                          <a14:foregroundMark x1="2182" y1="89691" x2="7818" y2="969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87940" y="-19614"/>
              <a:ext cx="2026186" cy="2858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图片 38" descr="图片包含 游戏机, 花, 旗子&#10;&#10;描述已自动生成">
              <a:extLst>
                <a:ext uri="{FF2B5EF4-FFF2-40B4-BE49-F238E27FC236}">
                  <a16:creationId xmlns:a16="http://schemas.microsoft.com/office/drawing/2014/main" id="{B8E123AA-EB4A-434F-A4BC-3A7DAA1743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470" t="70661" b="9856"/>
            <a:stretch/>
          </p:blipFill>
          <p:spPr>
            <a:xfrm flipH="1">
              <a:off x="6890216" y="1611085"/>
              <a:ext cx="4523909" cy="1234447"/>
            </a:xfrm>
            <a:custGeom>
              <a:avLst/>
              <a:gdLst>
                <a:gd name="connsiteX0" fmla="*/ 5924550 w 5924550"/>
                <a:gd name="connsiteY0" fmla="*/ 0 h 6858000"/>
                <a:gd name="connsiteX1" fmla="*/ 0 w 5924550"/>
                <a:gd name="connsiteY1" fmla="*/ 0 h 6858000"/>
                <a:gd name="connsiteX2" fmla="*/ 0 w 5924550"/>
                <a:gd name="connsiteY2" fmla="*/ 6858000 h 6858000"/>
                <a:gd name="connsiteX3" fmla="*/ 5924550 w 592455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4550" h="6858000">
                  <a:moveTo>
                    <a:pt x="592455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5924550" y="685800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20523634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F8D1B4E-5E5F-4A6B-AD03-79D92E0353A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6254" y="177321"/>
            <a:ext cx="9717396" cy="428625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/>
              <a:t>弘扬五四精神，要求我们要有不怕牺牲，无私奉献的精神。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956F96-57A9-409C-820E-299BE2781D8F}"/>
              </a:ext>
            </a:extLst>
          </p:cNvPr>
          <p:cNvSpPr txBox="1"/>
          <p:nvPr/>
        </p:nvSpPr>
        <p:spPr>
          <a:xfrm>
            <a:off x="3048000" y="2690336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i="0" dirty="0">
                <a:solidFill>
                  <a:srgbClr val="121212"/>
                </a:solidFill>
                <a:effectLst/>
                <a:latin typeface="微软雅黑" panose="020B0503020204020204" pitchFamily="34" charset="-122"/>
              </a:rPr>
              <a:t>作为新时代接班人的我们，要紧跟时代发展的潮流，将个人前途同国家的命运，祖国的事业融为一体。只有这样，才能让青春焕发出耀眼的光芒，才能实现人生的价值。人生因努力而绚丽；人生因奋斗而精彩；人生因拼搏而辉煌！让我们行动起来，弘扬五四精神，争做时代新人！</a:t>
            </a:r>
            <a:endParaRPr lang="zh-CN" altLang="en-US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A4D8D7C-B279-4A92-A650-8A44B9744F40}"/>
              </a:ext>
            </a:extLst>
          </p:cNvPr>
          <p:cNvSpPr/>
          <p:nvPr/>
        </p:nvSpPr>
        <p:spPr>
          <a:xfrm>
            <a:off x="850900" y="1409700"/>
            <a:ext cx="10473618" cy="5448300"/>
          </a:xfrm>
          <a:prstGeom prst="roundRect">
            <a:avLst>
              <a:gd name="adj" fmla="val 1816"/>
            </a:avLst>
          </a:prstGeom>
          <a:solidFill>
            <a:schemeClr val="bg1"/>
          </a:solidFill>
          <a:ln>
            <a:gradFill>
              <a:gsLst>
                <a:gs pos="0">
                  <a:srgbClr val="E9AE6C"/>
                </a:gs>
                <a:gs pos="68000">
                  <a:srgbClr val="FACD87"/>
                </a:gs>
                <a:gs pos="100000">
                  <a:srgbClr val="FEF4C3"/>
                </a:gs>
              </a:gsLst>
              <a:lin ang="5400000" scaled="1"/>
            </a:gradFill>
          </a:ln>
          <a:effectLst>
            <a:outerShdw blurRad="254000" dist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13B2F9A-5C86-4096-93C8-EB286C8BD8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894976">
            <a:off x="4298524" y="183197"/>
            <a:ext cx="3103433" cy="12579790"/>
          </a:xfrm>
          <a:custGeom>
            <a:avLst/>
            <a:gdLst>
              <a:gd name="connsiteX0" fmla="*/ 2667808 w 3103433"/>
              <a:gd name="connsiteY0" fmla="*/ 6441649 h 12579790"/>
              <a:gd name="connsiteX1" fmla="*/ 3054090 w 3103433"/>
              <a:gd name="connsiteY1" fmla="*/ 8579323 h 12579790"/>
              <a:gd name="connsiteX2" fmla="*/ 3103433 w 3103433"/>
              <a:gd name="connsiteY2" fmla="*/ 9697128 h 12579790"/>
              <a:gd name="connsiteX3" fmla="*/ 3103433 w 3103433"/>
              <a:gd name="connsiteY3" fmla="*/ 12445450 h 12579790"/>
              <a:gd name="connsiteX4" fmla="*/ 2447985 w 3103433"/>
              <a:gd name="connsiteY4" fmla="*/ 12579790 h 12579790"/>
              <a:gd name="connsiteX5" fmla="*/ 0 w 3103433"/>
              <a:gd name="connsiteY5" fmla="*/ 636079 h 12579790"/>
              <a:gd name="connsiteX6" fmla="*/ 1382123 w 3103433"/>
              <a:gd name="connsiteY6" fmla="*/ 352800 h 12579790"/>
              <a:gd name="connsiteX7" fmla="*/ 1507320 w 3103433"/>
              <a:gd name="connsiteY7" fmla="*/ 2297668 h 12579790"/>
              <a:gd name="connsiteX8" fmla="*/ 1895617 w 3103433"/>
              <a:gd name="connsiteY8" fmla="*/ 3812656 h 12579790"/>
              <a:gd name="connsiteX9" fmla="*/ 3103433 w 3103433"/>
              <a:gd name="connsiteY9" fmla="*/ 0 h 12579790"/>
              <a:gd name="connsiteX10" fmla="*/ 3103433 w 3103433"/>
              <a:gd name="connsiteY10" fmla="*/ 1379650 h 12579790"/>
              <a:gd name="connsiteX11" fmla="*/ 2640774 w 3103433"/>
              <a:gd name="connsiteY11" fmla="*/ 94827 h 12579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3433" h="12579790">
                <a:moveTo>
                  <a:pt x="2667808" y="6441649"/>
                </a:moveTo>
                <a:lnTo>
                  <a:pt x="3054090" y="8579323"/>
                </a:lnTo>
                <a:lnTo>
                  <a:pt x="3103433" y="9697128"/>
                </a:lnTo>
                <a:lnTo>
                  <a:pt x="3103433" y="12445450"/>
                </a:lnTo>
                <a:lnTo>
                  <a:pt x="2447985" y="12579790"/>
                </a:lnTo>
                <a:lnTo>
                  <a:pt x="0" y="636079"/>
                </a:lnTo>
                <a:lnTo>
                  <a:pt x="1382123" y="352800"/>
                </a:lnTo>
                <a:lnTo>
                  <a:pt x="1507320" y="2297668"/>
                </a:lnTo>
                <a:lnTo>
                  <a:pt x="1895617" y="3812656"/>
                </a:lnTo>
                <a:close/>
                <a:moveTo>
                  <a:pt x="3103433" y="0"/>
                </a:moveTo>
                <a:lnTo>
                  <a:pt x="3103433" y="1379650"/>
                </a:lnTo>
                <a:lnTo>
                  <a:pt x="2640774" y="94827"/>
                </a:lnTo>
                <a:close/>
              </a:path>
            </a:pathLst>
          </a:cu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EC40BAE-DC03-458C-8311-D89133027B54}"/>
              </a:ext>
            </a:extLst>
          </p:cNvPr>
          <p:cNvSpPr txBox="1"/>
          <p:nvPr/>
        </p:nvSpPr>
        <p:spPr>
          <a:xfrm>
            <a:off x="1270908" y="2182203"/>
            <a:ext cx="8882742" cy="3015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古代对奉献精神的讴歌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李商隐的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无题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中：“春蚕到死丝方尽，蜡炬成灰泪始干”；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文天祥的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过零丁洋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中：“人生自古谁无死，留取丹心照汗青”；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鲁迅的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自嘲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中：“横眉冷对千夫指，俯首甘为孺子牛”。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这些美好的诗句，从不同的角度都表达了对无私奉献精神的赞美，所以，我们要学习一百年前的先烈们的无私奉献，不怕牺牲的大无畏精神。</a:t>
            </a:r>
          </a:p>
        </p:txBody>
      </p:sp>
      <p:pic>
        <p:nvPicPr>
          <p:cNvPr id="4100" name="Picture 4" descr="2本诗书">
            <a:extLst>
              <a:ext uri="{FF2B5EF4-FFF2-40B4-BE49-F238E27FC236}">
                <a16:creationId xmlns:a16="http://schemas.microsoft.com/office/drawing/2014/main" id="{E81F60D8-D702-4E12-8280-AD3ADCF2F9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2701" y="1175350"/>
            <a:ext cx="3353284" cy="2231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68909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9C5D29E7-BF03-4968-B308-FB908F25F31B}"/>
              </a:ext>
            </a:extLst>
          </p:cNvPr>
          <p:cNvSpPr/>
          <p:nvPr/>
        </p:nvSpPr>
        <p:spPr>
          <a:xfrm>
            <a:off x="833438" y="711200"/>
            <a:ext cx="10525124" cy="4699001"/>
          </a:xfrm>
          <a:prstGeom prst="roundRect">
            <a:avLst>
              <a:gd name="adj" fmla="val 2135"/>
            </a:avLst>
          </a:prstGeom>
          <a:gradFill flip="none" rotWithShape="1">
            <a:gsLst>
              <a:gs pos="73000">
                <a:srgbClr val="FFFFFF"/>
              </a:gs>
              <a:gs pos="39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0">
                  <a:srgbClr val="FFFFFF">
                    <a:alpha val="0"/>
                  </a:srgbClr>
                </a:gs>
                <a:gs pos="81000">
                  <a:srgbClr val="FACD87"/>
                </a:gs>
              </a:gsLst>
              <a:lin ang="16200000" scaled="1"/>
              <a:tileRect/>
            </a:gradFill>
            <a:prstDash val="solid"/>
            <a:miter lim="800000"/>
          </a:ln>
          <a:effectLst>
            <a:outerShdw blurRad="114300" dist="50800" dir="4200000" algn="t" rotWithShape="0">
              <a:prstClr val="black">
                <a:alpha val="9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1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TextBox 3">
            <a:extLst>
              <a:ext uri="{FF2B5EF4-FFF2-40B4-BE49-F238E27FC236}">
                <a16:creationId xmlns:a16="http://schemas.microsoft.com/office/drawing/2014/main" id="{4AEFB79E-3B16-42C5-B2C2-BF50AFBC5B8D}"/>
              </a:ext>
            </a:extLst>
          </p:cNvPr>
          <p:cNvSpPr txBox="1"/>
          <p:nvPr/>
        </p:nvSpPr>
        <p:spPr>
          <a:xfrm>
            <a:off x="1117600" y="2184260"/>
            <a:ext cx="9956800" cy="2961798"/>
          </a:xfrm>
          <a:prstGeom prst="rect">
            <a:avLst/>
          </a:prstGeom>
          <a:noFill/>
        </p:spPr>
        <p:txBody>
          <a:bodyPr wrap="square" lIns="91404" tIns="45701" rIns="91404" bIns="4570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indent="457200" algn="ctr" defTabSz="914126" fontAlgn="base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作为新时代接班人的我们，要紧跟时代发展的潮流，</a:t>
            </a:r>
            <a:endParaRPr lang="en-US" altLang="zh-CN" sz="20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ctr" defTabSz="914126" fontAlgn="base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将个人前途同国家的命运，祖国的事业融为一体。</a:t>
            </a:r>
            <a:endParaRPr lang="en-US" altLang="zh-CN" sz="20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ctr" defTabSz="914126" fontAlgn="base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只有这样，才能让青春焕发出耀眼的光芒，才能实现人生的价值。</a:t>
            </a:r>
          </a:p>
          <a:p>
            <a:pPr indent="457200" algn="ctr" defTabSz="914126" fontAlgn="base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人生因努力而绚丽；人生因奋斗而精彩；人生因拼搏而辉煌！</a:t>
            </a:r>
          </a:p>
          <a:p>
            <a:pPr indent="457200" algn="ctr" defTabSz="914126" fontAlgn="base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让我们行动起来，弘扬五四精神，争做时代新人！</a:t>
            </a:r>
          </a:p>
        </p:txBody>
      </p:sp>
      <p:pic>
        <p:nvPicPr>
          <p:cNvPr id="34" name="图片 33" descr="图片包含 桌子, 大, 电脑&#10;&#10;描述已自动生成">
            <a:extLst>
              <a:ext uri="{FF2B5EF4-FFF2-40B4-BE49-F238E27FC236}">
                <a16:creationId xmlns:a16="http://schemas.microsoft.com/office/drawing/2014/main" id="{B9C92E30-EAF2-4739-87C3-2F711EF06D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14137"/>
            <a:ext cx="12192000" cy="2033271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895AF657-F7EC-4228-8731-07C23B60E9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548" y="841840"/>
            <a:ext cx="2514904" cy="1242914"/>
          </a:xfrm>
          <a:prstGeom prst="rect">
            <a:avLst/>
          </a:prstGeom>
          <a:effectLst>
            <a:outerShdw blurRad="12700" sx="101000" sy="101000" algn="ctr" rotWithShape="0">
              <a:srgbClr val="FACD87">
                <a:alpha val="95000"/>
              </a:srgbClr>
            </a:outerShdw>
          </a:effectLst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B84B834D-A45F-4BE7-8966-424E427AB8A0}"/>
              </a:ext>
            </a:extLst>
          </p:cNvPr>
          <p:cNvSpPr txBox="1"/>
          <p:nvPr/>
        </p:nvSpPr>
        <p:spPr>
          <a:xfrm>
            <a:off x="5388114" y="910257"/>
            <a:ext cx="1415772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126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sz="4800" dirty="0">
                <a:ln>
                  <a:solidFill>
                    <a:srgbClr val="C00000"/>
                  </a:soli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74000">
                      <a:srgbClr val="E9AE6C"/>
                    </a:gs>
                    <a:gs pos="100000">
                      <a:srgbClr val="BD7746"/>
                    </a:gs>
                  </a:gsLst>
                  <a:lin ang="5400000" scaled="1"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结语</a:t>
            </a:r>
          </a:p>
        </p:txBody>
      </p:sp>
      <p:pic>
        <p:nvPicPr>
          <p:cNvPr id="36" name="图片 35" descr="图片包含 桌子, 游戏机, 伞, 飞机&#10;&#10;描述已自动生成">
            <a:extLst>
              <a:ext uri="{FF2B5EF4-FFF2-40B4-BE49-F238E27FC236}">
                <a16:creationId xmlns:a16="http://schemas.microsoft.com/office/drawing/2014/main" id="{EF76D39A-EA56-4844-9374-4C8307DA466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7432" flipH="1">
            <a:off x="5598741" y="1585423"/>
            <a:ext cx="1067542" cy="55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8762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:a16="http://schemas.microsoft.com/office/drawing/2014/main" id="{0BF4A171-1D9F-49CD-9336-337053402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BA15C68-B131-4443-AC39-E3C300E851AA}"/>
              </a:ext>
            </a:extLst>
          </p:cNvPr>
          <p:cNvSpPr txBox="1"/>
          <p:nvPr/>
        </p:nvSpPr>
        <p:spPr>
          <a:xfrm>
            <a:off x="1560143" y="2680690"/>
            <a:ext cx="89920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300" dirty="0">
                <a:ln>
                  <a:solidFill>
                    <a:srgbClr val="C00000"/>
                  </a:soli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74000">
                      <a:srgbClr val="E9AE6C"/>
                    </a:gs>
                    <a:gs pos="100000">
                      <a:srgbClr val="BD7746"/>
                    </a:gs>
                  </a:gsLst>
                  <a:lin ang="5400000" scaled="1"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青春心向党，建功新时代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0F2979-7A54-49B2-B614-F92D7B05F223}"/>
              </a:ext>
            </a:extLst>
          </p:cNvPr>
          <p:cNvSpPr txBox="1"/>
          <p:nvPr/>
        </p:nvSpPr>
        <p:spPr>
          <a:xfrm>
            <a:off x="2662177" y="3867775"/>
            <a:ext cx="6867646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dist"/>
            <a:r>
              <a:rPr lang="zh-CN" altLang="en-US" sz="2400" dirty="0">
                <a:solidFill>
                  <a:srgbClr val="FACD87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庆祝中国共青团成立</a:t>
            </a:r>
            <a:r>
              <a:rPr lang="en-US" altLang="zh-CN" sz="2400" dirty="0">
                <a:solidFill>
                  <a:srgbClr val="FACD87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100</a:t>
            </a:r>
            <a:r>
              <a:rPr lang="zh-CN" altLang="en-US" sz="2400" dirty="0">
                <a:solidFill>
                  <a:srgbClr val="FACD87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周年</a:t>
            </a:r>
            <a:endParaRPr lang="zh-CN" altLang="en-US" sz="1200" dirty="0">
              <a:solidFill>
                <a:srgbClr val="FACD87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DD7E0F6-ADF9-491F-922B-9CE7E39A9168}"/>
              </a:ext>
            </a:extLst>
          </p:cNvPr>
          <p:cNvGrpSpPr/>
          <p:nvPr/>
        </p:nvGrpSpPr>
        <p:grpSpPr>
          <a:xfrm>
            <a:off x="1625852" y="3985375"/>
            <a:ext cx="8940296" cy="203314"/>
            <a:chOff x="1625852" y="3943171"/>
            <a:chExt cx="8940296" cy="20331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19D5B12F-35F3-40F9-BAEF-899D6ABA00D8}"/>
                </a:ext>
              </a:extLst>
            </p:cNvPr>
            <p:cNvGrpSpPr/>
            <p:nvPr/>
          </p:nvGrpSpPr>
          <p:grpSpPr>
            <a:xfrm>
              <a:off x="9674704" y="3943171"/>
              <a:ext cx="891444" cy="203314"/>
              <a:chOff x="8992330" y="3703339"/>
              <a:chExt cx="891444" cy="245186"/>
            </a:xfrm>
            <a:solidFill>
              <a:srgbClr val="FACD87"/>
            </a:solidFill>
          </p:grpSpPr>
          <p:sp>
            <p:nvSpPr>
              <p:cNvPr id="9" name="箭头: V 形 8">
                <a:extLst>
                  <a:ext uri="{FF2B5EF4-FFF2-40B4-BE49-F238E27FC236}">
                    <a16:creationId xmlns:a16="http://schemas.microsoft.com/office/drawing/2014/main" id="{182DE039-E566-4378-AE92-CD33BE4072B4}"/>
                  </a:ext>
                </a:extLst>
              </p:cNvPr>
              <p:cNvSpPr/>
              <p:nvPr/>
            </p:nvSpPr>
            <p:spPr>
              <a:xfrm>
                <a:off x="9627018" y="3703339"/>
                <a:ext cx="256756" cy="245186"/>
              </a:xfrm>
              <a:prstGeom prst="chevron">
                <a:avLst>
                  <a:gd name="adj" fmla="val 768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箭头: V 形 23">
                <a:extLst>
                  <a:ext uri="{FF2B5EF4-FFF2-40B4-BE49-F238E27FC236}">
                    <a16:creationId xmlns:a16="http://schemas.microsoft.com/office/drawing/2014/main" id="{864656CE-31CC-4D8F-80D7-20A152D2087A}"/>
                  </a:ext>
                </a:extLst>
              </p:cNvPr>
              <p:cNvSpPr/>
              <p:nvPr/>
            </p:nvSpPr>
            <p:spPr>
              <a:xfrm>
                <a:off x="9309674" y="3703339"/>
                <a:ext cx="256756" cy="245186"/>
              </a:xfrm>
              <a:prstGeom prst="chevron">
                <a:avLst>
                  <a:gd name="adj" fmla="val 768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箭头: V 形 24">
                <a:extLst>
                  <a:ext uri="{FF2B5EF4-FFF2-40B4-BE49-F238E27FC236}">
                    <a16:creationId xmlns:a16="http://schemas.microsoft.com/office/drawing/2014/main" id="{7BB68201-3F21-4D06-B811-93EDEF107F94}"/>
                  </a:ext>
                </a:extLst>
              </p:cNvPr>
              <p:cNvSpPr/>
              <p:nvPr/>
            </p:nvSpPr>
            <p:spPr>
              <a:xfrm>
                <a:off x="8992330" y="3703339"/>
                <a:ext cx="256756" cy="245186"/>
              </a:xfrm>
              <a:prstGeom prst="chevron">
                <a:avLst>
                  <a:gd name="adj" fmla="val 768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0F20CBCE-E83B-47FB-B989-0BBF21D56D6D}"/>
                </a:ext>
              </a:extLst>
            </p:cNvPr>
            <p:cNvGrpSpPr/>
            <p:nvPr/>
          </p:nvGrpSpPr>
          <p:grpSpPr>
            <a:xfrm flipH="1">
              <a:off x="1625852" y="3943171"/>
              <a:ext cx="891444" cy="203314"/>
              <a:chOff x="8992330" y="3703339"/>
              <a:chExt cx="891444" cy="245186"/>
            </a:xfrm>
            <a:solidFill>
              <a:srgbClr val="FACD87"/>
            </a:solidFill>
          </p:grpSpPr>
          <p:sp>
            <p:nvSpPr>
              <p:cNvPr id="28" name="箭头: V 形 27">
                <a:extLst>
                  <a:ext uri="{FF2B5EF4-FFF2-40B4-BE49-F238E27FC236}">
                    <a16:creationId xmlns:a16="http://schemas.microsoft.com/office/drawing/2014/main" id="{EE6B945C-3FB5-44B0-8652-51A4FEABD14A}"/>
                  </a:ext>
                </a:extLst>
              </p:cNvPr>
              <p:cNvSpPr/>
              <p:nvPr/>
            </p:nvSpPr>
            <p:spPr>
              <a:xfrm>
                <a:off x="9627018" y="3703339"/>
                <a:ext cx="256756" cy="245186"/>
              </a:xfrm>
              <a:prstGeom prst="chevron">
                <a:avLst>
                  <a:gd name="adj" fmla="val 768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箭头: V 形 28">
                <a:extLst>
                  <a:ext uri="{FF2B5EF4-FFF2-40B4-BE49-F238E27FC236}">
                    <a16:creationId xmlns:a16="http://schemas.microsoft.com/office/drawing/2014/main" id="{82EF1A85-ADC6-4133-91E7-183F68BF54E4}"/>
                  </a:ext>
                </a:extLst>
              </p:cNvPr>
              <p:cNvSpPr/>
              <p:nvPr/>
            </p:nvSpPr>
            <p:spPr>
              <a:xfrm>
                <a:off x="9309674" y="3703339"/>
                <a:ext cx="256756" cy="245186"/>
              </a:xfrm>
              <a:prstGeom prst="chevron">
                <a:avLst>
                  <a:gd name="adj" fmla="val 768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箭头: V 形 29">
                <a:extLst>
                  <a:ext uri="{FF2B5EF4-FFF2-40B4-BE49-F238E27FC236}">
                    <a16:creationId xmlns:a16="http://schemas.microsoft.com/office/drawing/2014/main" id="{81698388-ED6D-4054-ABB0-FC155B5B7B37}"/>
                  </a:ext>
                </a:extLst>
              </p:cNvPr>
              <p:cNvSpPr/>
              <p:nvPr/>
            </p:nvSpPr>
            <p:spPr>
              <a:xfrm>
                <a:off x="8992330" y="3703339"/>
                <a:ext cx="256756" cy="245186"/>
              </a:xfrm>
              <a:prstGeom prst="chevron">
                <a:avLst>
                  <a:gd name="adj" fmla="val 768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4CD07800-F7DC-4F0F-902E-C10770608092}"/>
              </a:ext>
            </a:extLst>
          </p:cNvPr>
          <p:cNvSpPr txBox="1"/>
          <p:nvPr/>
        </p:nvSpPr>
        <p:spPr>
          <a:xfrm>
            <a:off x="1689043" y="1691894"/>
            <a:ext cx="11128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n>
                  <a:solidFill>
                    <a:srgbClr val="C00000"/>
                  </a:soli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74000">
                      <a:srgbClr val="E9AE6C"/>
                    </a:gs>
                    <a:gs pos="100000">
                      <a:srgbClr val="BD7746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1922</a:t>
            </a:r>
            <a:endParaRPr lang="zh-CN" altLang="en-US" sz="2800" dirty="0">
              <a:ln>
                <a:solidFill>
                  <a:srgbClr val="C00000"/>
                </a:solidFill>
              </a:ln>
              <a:gradFill>
                <a:gsLst>
                  <a:gs pos="0">
                    <a:srgbClr val="FEF4C3"/>
                  </a:gs>
                  <a:gs pos="29000">
                    <a:srgbClr val="FACD87"/>
                  </a:gs>
                  <a:gs pos="74000">
                    <a:srgbClr val="E9AE6C"/>
                  </a:gs>
                  <a:gs pos="100000">
                    <a:srgbClr val="BD7746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BF2A938-A652-4D9E-86DD-96ED8E59687F}"/>
              </a:ext>
            </a:extLst>
          </p:cNvPr>
          <p:cNvSpPr txBox="1"/>
          <p:nvPr/>
        </p:nvSpPr>
        <p:spPr>
          <a:xfrm>
            <a:off x="9312701" y="1672323"/>
            <a:ext cx="12394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n>
                  <a:solidFill>
                    <a:srgbClr val="C00000"/>
                  </a:soli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74000">
                      <a:srgbClr val="E9AE6C"/>
                    </a:gs>
                    <a:gs pos="100000">
                      <a:srgbClr val="BD7746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2022</a:t>
            </a:r>
            <a:endParaRPr lang="zh-CN" altLang="en-US" sz="2800" dirty="0">
              <a:ln>
                <a:solidFill>
                  <a:srgbClr val="C00000"/>
                </a:solidFill>
              </a:ln>
              <a:gradFill>
                <a:gsLst>
                  <a:gs pos="0">
                    <a:srgbClr val="FEF4C3"/>
                  </a:gs>
                  <a:gs pos="29000">
                    <a:srgbClr val="FACD87"/>
                  </a:gs>
                  <a:gs pos="74000">
                    <a:srgbClr val="E9AE6C"/>
                  </a:gs>
                  <a:gs pos="100000">
                    <a:srgbClr val="BD7746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89744073-9D19-429E-A6ED-75793DE8535E}"/>
              </a:ext>
            </a:extLst>
          </p:cNvPr>
          <p:cNvCxnSpPr>
            <a:cxnSpLocks/>
          </p:cNvCxnSpPr>
          <p:nvPr/>
        </p:nvCxnSpPr>
        <p:spPr>
          <a:xfrm>
            <a:off x="6896485" y="2126469"/>
            <a:ext cx="3600000" cy="0"/>
          </a:xfrm>
          <a:prstGeom prst="straightConnector1">
            <a:avLst/>
          </a:prstGeom>
          <a:ln>
            <a:solidFill>
              <a:srgbClr val="FACD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弧形 5">
            <a:extLst>
              <a:ext uri="{FF2B5EF4-FFF2-40B4-BE49-F238E27FC236}">
                <a16:creationId xmlns:a16="http://schemas.microsoft.com/office/drawing/2014/main" id="{EA1FF170-80F9-446D-BB85-D4AE23363471}"/>
              </a:ext>
            </a:extLst>
          </p:cNvPr>
          <p:cNvSpPr/>
          <p:nvPr/>
        </p:nvSpPr>
        <p:spPr>
          <a:xfrm>
            <a:off x="5256627" y="1101033"/>
            <a:ext cx="1665800" cy="1665800"/>
          </a:xfrm>
          <a:prstGeom prst="arc">
            <a:avLst>
              <a:gd name="adj1" fmla="val 815384"/>
              <a:gd name="adj2" fmla="val 9822974"/>
            </a:avLst>
          </a:prstGeom>
          <a:ln>
            <a:solidFill>
              <a:srgbClr val="FACD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24" name="组合 1023">
            <a:extLst>
              <a:ext uri="{FF2B5EF4-FFF2-40B4-BE49-F238E27FC236}">
                <a16:creationId xmlns:a16="http://schemas.microsoft.com/office/drawing/2014/main" id="{19A88B74-5D82-414D-82AD-A4A55183AF65}"/>
              </a:ext>
            </a:extLst>
          </p:cNvPr>
          <p:cNvGrpSpPr/>
          <p:nvPr/>
        </p:nvGrpSpPr>
        <p:grpSpPr>
          <a:xfrm>
            <a:off x="1695516" y="2167474"/>
            <a:ext cx="3600000" cy="85702"/>
            <a:chOff x="1695516" y="2261258"/>
            <a:chExt cx="3600000" cy="85702"/>
          </a:xfrm>
        </p:grpSpPr>
        <p:cxnSp>
          <p:nvCxnSpPr>
            <p:cNvPr id="35" name="直接箭头连接符 34">
              <a:extLst>
                <a:ext uri="{FF2B5EF4-FFF2-40B4-BE49-F238E27FC236}">
                  <a16:creationId xmlns:a16="http://schemas.microsoft.com/office/drawing/2014/main" id="{B9A5A917-2F8A-4138-8AC8-EA9A2EA5EB4A}"/>
                </a:ext>
              </a:extLst>
            </p:cNvPr>
            <p:cNvCxnSpPr>
              <a:cxnSpLocks/>
            </p:cNvCxnSpPr>
            <p:nvPr/>
          </p:nvCxnSpPr>
          <p:spPr>
            <a:xfrm>
              <a:off x="1695516" y="2261258"/>
              <a:ext cx="3600000" cy="0"/>
            </a:xfrm>
            <a:prstGeom prst="straightConnector1">
              <a:avLst/>
            </a:prstGeom>
            <a:ln>
              <a:solidFill>
                <a:srgbClr val="FACD87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>
              <a:extLst>
                <a:ext uri="{FF2B5EF4-FFF2-40B4-BE49-F238E27FC236}">
                  <a16:creationId xmlns:a16="http://schemas.microsoft.com/office/drawing/2014/main" id="{A4AB70EA-4ECC-4143-A7AB-FE855DF84CFE}"/>
                </a:ext>
              </a:extLst>
            </p:cNvPr>
            <p:cNvCxnSpPr>
              <a:cxnSpLocks/>
            </p:cNvCxnSpPr>
            <p:nvPr/>
          </p:nvCxnSpPr>
          <p:spPr>
            <a:xfrm>
              <a:off x="1772446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id="{928C4D75-915D-4436-BFBE-AFB3750CCF90}"/>
                </a:ext>
              </a:extLst>
            </p:cNvPr>
            <p:cNvCxnSpPr>
              <a:cxnSpLocks/>
            </p:cNvCxnSpPr>
            <p:nvPr/>
          </p:nvCxnSpPr>
          <p:spPr>
            <a:xfrm>
              <a:off x="1845782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id="{CBBB59DD-F646-43F3-8038-5C649B3C620D}"/>
                </a:ext>
              </a:extLst>
            </p:cNvPr>
            <p:cNvCxnSpPr>
              <a:cxnSpLocks/>
            </p:cNvCxnSpPr>
            <p:nvPr/>
          </p:nvCxnSpPr>
          <p:spPr>
            <a:xfrm>
              <a:off x="1919118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>
              <a:extLst>
                <a:ext uri="{FF2B5EF4-FFF2-40B4-BE49-F238E27FC236}">
                  <a16:creationId xmlns:a16="http://schemas.microsoft.com/office/drawing/2014/main" id="{2DD36A42-4CA4-424C-9EEB-EF1C13F73577}"/>
                </a:ext>
              </a:extLst>
            </p:cNvPr>
            <p:cNvCxnSpPr>
              <a:cxnSpLocks/>
            </p:cNvCxnSpPr>
            <p:nvPr/>
          </p:nvCxnSpPr>
          <p:spPr>
            <a:xfrm>
              <a:off x="1992453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>
              <a:extLst>
                <a:ext uri="{FF2B5EF4-FFF2-40B4-BE49-F238E27FC236}">
                  <a16:creationId xmlns:a16="http://schemas.microsoft.com/office/drawing/2014/main" id="{2D672812-9BDA-49A7-8258-3A07A191D43B}"/>
                </a:ext>
              </a:extLst>
            </p:cNvPr>
            <p:cNvCxnSpPr>
              <a:cxnSpLocks/>
            </p:cNvCxnSpPr>
            <p:nvPr/>
          </p:nvCxnSpPr>
          <p:spPr>
            <a:xfrm>
              <a:off x="2065789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>
              <a:extLst>
                <a:ext uri="{FF2B5EF4-FFF2-40B4-BE49-F238E27FC236}">
                  <a16:creationId xmlns:a16="http://schemas.microsoft.com/office/drawing/2014/main" id="{FEE0C164-64D3-44B6-845A-011754133B99}"/>
                </a:ext>
              </a:extLst>
            </p:cNvPr>
            <p:cNvCxnSpPr>
              <a:cxnSpLocks/>
            </p:cNvCxnSpPr>
            <p:nvPr/>
          </p:nvCxnSpPr>
          <p:spPr>
            <a:xfrm>
              <a:off x="2139125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>
              <a:extLst>
                <a:ext uri="{FF2B5EF4-FFF2-40B4-BE49-F238E27FC236}">
                  <a16:creationId xmlns:a16="http://schemas.microsoft.com/office/drawing/2014/main" id="{62557723-614C-4C7D-9E89-DC040BFD410D}"/>
                </a:ext>
              </a:extLst>
            </p:cNvPr>
            <p:cNvCxnSpPr>
              <a:cxnSpLocks/>
            </p:cNvCxnSpPr>
            <p:nvPr/>
          </p:nvCxnSpPr>
          <p:spPr>
            <a:xfrm>
              <a:off x="221246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id="{EC7FD044-106C-4F2C-A76B-915084DFBF43}"/>
                </a:ext>
              </a:extLst>
            </p:cNvPr>
            <p:cNvCxnSpPr>
              <a:cxnSpLocks/>
            </p:cNvCxnSpPr>
            <p:nvPr/>
          </p:nvCxnSpPr>
          <p:spPr>
            <a:xfrm>
              <a:off x="2285797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>
              <a:extLst>
                <a:ext uri="{FF2B5EF4-FFF2-40B4-BE49-F238E27FC236}">
                  <a16:creationId xmlns:a16="http://schemas.microsoft.com/office/drawing/2014/main" id="{85326AFA-D92D-469F-B491-D8FA38E0E8EC}"/>
                </a:ext>
              </a:extLst>
            </p:cNvPr>
            <p:cNvCxnSpPr>
              <a:cxnSpLocks/>
            </p:cNvCxnSpPr>
            <p:nvPr/>
          </p:nvCxnSpPr>
          <p:spPr>
            <a:xfrm>
              <a:off x="2359133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>
              <a:extLst>
                <a:ext uri="{FF2B5EF4-FFF2-40B4-BE49-F238E27FC236}">
                  <a16:creationId xmlns:a16="http://schemas.microsoft.com/office/drawing/2014/main" id="{B58C3D22-34EA-417D-B25F-2C344F545BD7}"/>
                </a:ext>
              </a:extLst>
            </p:cNvPr>
            <p:cNvCxnSpPr>
              <a:cxnSpLocks/>
            </p:cNvCxnSpPr>
            <p:nvPr/>
          </p:nvCxnSpPr>
          <p:spPr>
            <a:xfrm>
              <a:off x="2432469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id="{A5DB54D5-21D8-4E7F-865E-39C16F2AE389}"/>
                </a:ext>
              </a:extLst>
            </p:cNvPr>
            <p:cNvCxnSpPr>
              <a:cxnSpLocks/>
            </p:cNvCxnSpPr>
            <p:nvPr/>
          </p:nvCxnSpPr>
          <p:spPr>
            <a:xfrm>
              <a:off x="2505804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>
              <a:extLst>
                <a:ext uri="{FF2B5EF4-FFF2-40B4-BE49-F238E27FC236}">
                  <a16:creationId xmlns:a16="http://schemas.microsoft.com/office/drawing/2014/main" id="{9D149981-C79E-469D-A1EB-6F063D69340B}"/>
                </a:ext>
              </a:extLst>
            </p:cNvPr>
            <p:cNvCxnSpPr>
              <a:cxnSpLocks/>
            </p:cNvCxnSpPr>
            <p:nvPr/>
          </p:nvCxnSpPr>
          <p:spPr>
            <a:xfrm>
              <a:off x="2579140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>
              <a:extLst>
                <a:ext uri="{FF2B5EF4-FFF2-40B4-BE49-F238E27FC236}">
                  <a16:creationId xmlns:a16="http://schemas.microsoft.com/office/drawing/2014/main" id="{F6DE123B-3A48-47F9-890A-2660888F4B21}"/>
                </a:ext>
              </a:extLst>
            </p:cNvPr>
            <p:cNvCxnSpPr>
              <a:cxnSpLocks/>
            </p:cNvCxnSpPr>
            <p:nvPr/>
          </p:nvCxnSpPr>
          <p:spPr>
            <a:xfrm>
              <a:off x="2652476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>
              <a:extLst>
                <a:ext uri="{FF2B5EF4-FFF2-40B4-BE49-F238E27FC236}">
                  <a16:creationId xmlns:a16="http://schemas.microsoft.com/office/drawing/2014/main" id="{53D1C4C4-6DF4-4AE8-B17B-6A4F7083CBA7}"/>
                </a:ext>
              </a:extLst>
            </p:cNvPr>
            <p:cNvCxnSpPr>
              <a:cxnSpLocks/>
            </p:cNvCxnSpPr>
            <p:nvPr/>
          </p:nvCxnSpPr>
          <p:spPr>
            <a:xfrm>
              <a:off x="2725812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>
              <a:extLst>
                <a:ext uri="{FF2B5EF4-FFF2-40B4-BE49-F238E27FC236}">
                  <a16:creationId xmlns:a16="http://schemas.microsoft.com/office/drawing/2014/main" id="{C07353DC-BE2D-4B98-B0CF-5BA6F2D46A1C}"/>
                </a:ext>
              </a:extLst>
            </p:cNvPr>
            <p:cNvCxnSpPr>
              <a:cxnSpLocks/>
            </p:cNvCxnSpPr>
            <p:nvPr/>
          </p:nvCxnSpPr>
          <p:spPr>
            <a:xfrm>
              <a:off x="2799148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>
              <a:extLst>
                <a:ext uri="{FF2B5EF4-FFF2-40B4-BE49-F238E27FC236}">
                  <a16:creationId xmlns:a16="http://schemas.microsoft.com/office/drawing/2014/main" id="{426E5DD4-211C-48D8-B254-EA874F3C95F0}"/>
                </a:ext>
              </a:extLst>
            </p:cNvPr>
            <p:cNvCxnSpPr>
              <a:cxnSpLocks/>
            </p:cNvCxnSpPr>
            <p:nvPr/>
          </p:nvCxnSpPr>
          <p:spPr>
            <a:xfrm>
              <a:off x="2872484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>
              <a:extLst>
                <a:ext uri="{FF2B5EF4-FFF2-40B4-BE49-F238E27FC236}">
                  <a16:creationId xmlns:a16="http://schemas.microsoft.com/office/drawing/2014/main" id="{04FC16E6-4E6E-4257-A9D9-E6D42B1F8BE6}"/>
                </a:ext>
              </a:extLst>
            </p:cNvPr>
            <p:cNvCxnSpPr>
              <a:cxnSpLocks/>
            </p:cNvCxnSpPr>
            <p:nvPr/>
          </p:nvCxnSpPr>
          <p:spPr>
            <a:xfrm>
              <a:off x="2945820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>
              <a:extLst>
                <a:ext uri="{FF2B5EF4-FFF2-40B4-BE49-F238E27FC236}">
                  <a16:creationId xmlns:a16="http://schemas.microsoft.com/office/drawing/2014/main" id="{67C58F2D-2151-4E0F-8E0A-9C77BF7927A0}"/>
                </a:ext>
              </a:extLst>
            </p:cNvPr>
            <p:cNvCxnSpPr>
              <a:cxnSpLocks/>
            </p:cNvCxnSpPr>
            <p:nvPr/>
          </p:nvCxnSpPr>
          <p:spPr>
            <a:xfrm>
              <a:off x="3019155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>
              <a:extLst>
                <a:ext uri="{FF2B5EF4-FFF2-40B4-BE49-F238E27FC236}">
                  <a16:creationId xmlns:a16="http://schemas.microsoft.com/office/drawing/2014/main" id="{8D14ADE9-B6CE-4769-8294-8F600A47EF30}"/>
                </a:ext>
              </a:extLst>
            </p:cNvPr>
            <p:cNvCxnSpPr>
              <a:cxnSpLocks/>
            </p:cNvCxnSpPr>
            <p:nvPr/>
          </p:nvCxnSpPr>
          <p:spPr>
            <a:xfrm>
              <a:off x="309249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>
              <a:extLst>
                <a:ext uri="{FF2B5EF4-FFF2-40B4-BE49-F238E27FC236}">
                  <a16:creationId xmlns:a16="http://schemas.microsoft.com/office/drawing/2014/main" id="{0C6A1A37-5987-4705-875E-D25BCF35AB71}"/>
                </a:ext>
              </a:extLst>
            </p:cNvPr>
            <p:cNvCxnSpPr>
              <a:cxnSpLocks/>
            </p:cNvCxnSpPr>
            <p:nvPr/>
          </p:nvCxnSpPr>
          <p:spPr>
            <a:xfrm>
              <a:off x="3165827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>
              <a:extLst>
                <a:ext uri="{FF2B5EF4-FFF2-40B4-BE49-F238E27FC236}">
                  <a16:creationId xmlns:a16="http://schemas.microsoft.com/office/drawing/2014/main" id="{784873F7-1C92-4E6A-8E7A-666920ACA980}"/>
                </a:ext>
              </a:extLst>
            </p:cNvPr>
            <p:cNvCxnSpPr>
              <a:cxnSpLocks/>
            </p:cNvCxnSpPr>
            <p:nvPr/>
          </p:nvCxnSpPr>
          <p:spPr>
            <a:xfrm>
              <a:off x="3239163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5B3ACBE1-EC8E-4487-88C9-393283E448E0}"/>
                </a:ext>
              </a:extLst>
            </p:cNvPr>
            <p:cNvCxnSpPr>
              <a:cxnSpLocks/>
            </p:cNvCxnSpPr>
            <p:nvPr/>
          </p:nvCxnSpPr>
          <p:spPr>
            <a:xfrm>
              <a:off x="3312499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CEA371CF-5FC0-4546-BFE1-5462A38EE1A7}"/>
                </a:ext>
              </a:extLst>
            </p:cNvPr>
            <p:cNvCxnSpPr>
              <a:cxnSpLocks/>
            </p:cNvCxnSpPr>
            <p:nvPr/>
          </p:nvCxnSpPr>
          <p:spPr>
            <a:xfrm>
              <a:off x="3385835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>
              <a:extLst>
                <a:ext uri="{FF2B5EF4-FFF2-40B4-BE49-F238E27FC236}">
                  <a16:creationId xmlns:a16="http://schemas.microsoft.com/office/drawing/2014/main" id="{CDB4222A-E502-4948-AEA8-684EF0319C23}"/>
                </a:ext>
              </a:extLst>
            </p:cNvPr>
            <p:cNvCxnSpPr>
              <a:cxnSpLocks/>
            </p:cNvCxnSpPr>
            <p:nvPr/>
          </p:nvCxnSpPr>
          <p:spPr>
            <a:xfrm>
              <a:off x="345917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>
              <a:extLst>
                <a:ext uri="{FF2B5EF4-FFF2-40B4-BE49-F238E27FC236}">
                  <a16:creationId xmlns:a16="http://schemas.microsoft.com/office/drawing/2014/main" id="{E5FDAB13-C448-49E3-85DA-8330D972BC42}"/>
                </a:ext>
              </a:extLst>
            </p:cNvPr>
            <p:cNvCxnSpPr>
              <a:cxnSpLocks/>
            </p:cNvCxnSpPr>
            <p:nvPr/>
          </p:nvCxnSpPr>
          <p:spPr>
            <a:xfrm>
              <a:off x="3532506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>
              <a:extLst>
                <a:ext uri="{FF2B5EF4-FFF2-40B4-BE49-F238E27FC236}">
                  <a16:creationId xmlns:a16="http://schemas.microsoft.com/office/drawing/2014/main" id="{B3EA7AA8-B57C-4D31-87D7-FDFE919BB7F7}"/>
                </a:ext>
              </a:extLst>
            </p:cNvPr>
            <p:cNvCxnSpPr>
              <a:cxnSpLocks/>
            </p:cNvCxnSpPr>
            <p:nvPr/>
          </p:nvCxnSpPr>
          <p:spPr>
            <a:xfrm>
              <a:off x="3605842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>
              <a:extLst>
                <a:ext uri="{FF2B5EF4-FFF2-40B4-BE49-F238E27FC236}">
                  <a16:creationId xmlns:a16="http://schemas.microsoft.com/office/drawing/2014/main" id="{4D883AB0-2AE7-4671-8CBC-FDD77F894D2B}"/>
                </a:ext>
              </a:extLst>
            </p:cNvPr>
            <p:cNvCxnSpPr>
              <a:cxnSpLocks/>
            </p:cNvCxnSpPr>
            <p:nvPr/>
          </p:nvCxnSpPr>
          <p:spPr>
            <a:xfrm>
              <a:off x="3679178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>
              <a:extLst>
                <a:ext uri="{FF2B5EF4-FFF2-40B4-BE49-F238E27FC236}">
                  <a16:creationId xmlns:a16="http://schemas.microsoft.com/office/drawing/2014/main" id="{CD92B0B4-3B20-4B6B-B6C2-268256E6D393}"/>
                </a:ext>
              </a:extLst>
            </p:cNvPr>
            <p:cNvCxnSpPr>
              <a:cxnSpLocks/>
            </p:cNvCxnSpPr>
            <p:nvPr/>
          </p:nvCxnSpPr>
          <p:spPr>
            <a:xfrm>
              <a:off x="3752514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>
              <a:extLst>
                <a:ext uri="{FF2B5EF4-FFF2-40B4-BE49-F238E27FC236}">
                  <a16:creationId xmlns:a16="http://schemas.microsoft.com/office/drawing/2014/main" id="{56525478-F423-4BAB-BA5C-2AA5F163C06A}"/>
                </a:ext>
              </a:extLst>
            </p:cNvPr>
            <p:cNvCxnSpPr>
              <a:cxnSpLocks/>
            </p:cNvCxnSpPr>
            <p:nvPr/>
          </p:nvCxnSpPr>
          <p:spPr>
            <a:xfrm>
              <a:off x="3825850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>
              <a:extLst>
                <a:ext uri="{FF2B5EF4-FFF2-40B4-BE49-F238E27FC236}">
                  <a16:creationId xmlns:a16="http://schemas.microsoft.com/office/drawing/2014/main" id="{0B8C88D5-B6E7-435C-8FAA-DCECFF9633F6}"/>
                </a:ext>
              </a:extLst>
            </p:cNvPr>
            <p:cNvCxnSpPr>
              <a:cxnSpLocks/>
            </p:cNvCxnSpPr>
            <p:nvPr/>
          </p:nvCxnSpPr>
          <p:spPr>
            <a:xfrm>
              <a:off x="3899186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>
              <a:extLst>
                <a:ext uri="{FF2B5EF4-FFF2-40B4-BE49-F238E27FC236}">
                  <a16:creationId xmlns:a16="http://schemas.microsoft.com/office/drawing/2014/main" id="{35FF4C84-2CED-426C-B362-F7E006227DCB}"/>
                </a:ext>
              </a:extLst>
            </p:cNvPr>
            <p:cNvCxnSpPr>
              <a:cxnSpLocks/>
            </p:cNvCxnSpPr>
            <p:nvPr/>
          </p:nvCxnSpPr>
          <p:spPr>
            <a:xfrm>
              <a:off x="397252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>
              <a:extLst>
                <a:ext uri="{FF2B5EF4-FFF2-40B4-BE49-F238E27FC236}">
                  <a16:creationId xmlns:a16="http://schemas.microsoft.com/office/drawing/2014/main" id="{499AAD1F-2625-45B2-95AD-728283C95E3C}"/>
                </a:ext>
              </a:extLst>
            </p:cNvPr>
            <p:cNvCxnSpPr>
              <a:cxnSpLocks/>
            </p:cNvCxnSpPr>
            <p:nvPr/>
          </p:nvCxnSpPr>
          <p:spPr>
            <a:xfrm>
              <a:off x="4045857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>
              <a:extLst>
                <a:ext uri="{FF2B5EF4-FFF2-40B4-BE49-F238E27FC236}">
                  <a16:creationId xmlns:a16="http://schemas.microsoft.com/office/drawing/2014/main" id="{61FE4C32-9B81-4AA5-A01B-60A2A828C39B}"/>
                </a:ext>
              </a:extLst>
            </p:cNvPr>
            <p:cNvCxnSpPr>
              <a:cxnSpLocks/>
            </p:cNvCxnSpPr>
            <p:nvPr/>
          </p:nvCxnSpPr>
          <p:spPr>
            <a:xfrm>
              <a:off x="4119193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>
              <a:extLst>
                <a:ext uri="{FF2B5EF4-FFF2-40B4-BE49-F238E27FC236}">
                  <a16:creationId xmlns:a16="http://schemas.microsoft.com/office/drawing/2014/main" id="{740A758C-1C3D-4A98-8C90-6374F74D31E3}"/>
                </a:ext>
              </a:extLst>
            </p:cNvPr>
            <p:cNvCxnSpPr>
              <a:cxnSpLocks/>
            </p:cNvCxnSpPr>
            <p:nvPr/>
          </p:nvCxnSpPr>
          <p:spPr>
            <a:xfrm>
              <a:off x="4192529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>
              <a:extLst>
                <a:ext uri="{FF2B5EF4-FFF2-40B4-BE49-F238E27FC236}">
                  <a16:creationId xmlns:a16="http://schemas.microsoft.com/office/drawing/2014/main" id="{4ACDEB2A-DA47-4F6C-943D-68C7DF5682F7}"/>
                </a:ext>
              </a:extLst>
            </p:cNvPr>
            <p:cNvCxnSpPr>
              <a:cxnSpLocks/>
            </p:cNvCxnSpPr>
            <p:nvPr/>
          </p:nvCxnSpPr>
          <p:spPr>
            <a:xfrm>
              <a:off x="4265865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>
              <a:extLst>
                <a:ext uri="{FF2B5EF4-FFF2-40B4-BE49-F238E27FC236}">
                  <a16:creationId xmlns:a16="http://schemas.microsoft.com/office/drawing/2014/main" id="{B83B488D-5911-47F0-B6F3-9911370AEC87}"/>
                </a:ext>
              </a:extLst>
            </p:cNvPr>
            <p:cNvCxnSpPr>
              <a:cxnSpLocks/>
            </p:cNvCxnSpPr>
            <p:nvPr/>
          </p:nvCxnSpPr>
          <p:spPr>
            <a:xfrm>
              <a:off x="433920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>
              <a:extLst>
                <a:ext uri="{FF2B5EF4-FFF2-40B4-BE49-F238E27FC236}">
                  <a16:creationId xmlns:a16="http://schemas.microsoft.com/office/drawing/2014/main" id="{814374B2-9BB0-4982-BA4C-8CD61A78EF22}"/>
                </a:ext>
              </a:extLst>
            </p:cNvPr>
            <p:cNvCxnSpPr>
              <a:cxnSpLocks/>
            </p:cNvCxnSpPr>
            <p:nvPr/>
          </p:nvCxnSpPr>
          <p:spPr>
            <a:xfrm>
              <a:off x="4412536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>
              <a:extLst>
                <a:ext uri="{FF2B5EF4-FFF2-40B4-BE49-F238E27FC236}">
                  <a16:creationId xmlns:a16="http://schemas.microsoft.com/office/drawing/2014/main" id="{3A22C403-631D-4EF1-BD76-4B4071BC1E61}"/>
                </a:ext>
              </a:extLst>
            </p:cNvPr>
            <p:cNvCxnSpPr>
              <a:cxnSpLocks/>
            </p:cNvCxnSpPr>
            <p:nvPr/>
          </p:nvCxnSpPr>
          <p:spPr>
            <a:xfrm>
              <a:off x="4485872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>
              <a:extLst>
                <a:ext uri="{FF2B5EF4-FFF2-40B4-BE49-F238E27FC236}">
                  <a16:creationId xmlns:a16="http://schemas.microsoft.com/office/drawing/2014/main" id="{48F3919B-DF87-4DBB-A9C2-A300108B3A55}"/>
                </a:ext>
              </a:extLst>
            </p:cNvPr>
            <p:cNvCxnSpPr>
              <a:cxnSpLocks/>
            </p:cNvCxnSpPr>
            <p:nvPr/>
          </p:nvCxnSpPr>
          <p:spPr>
            <a:xfrm>
              <a:off x="4559208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>
              <a:extLst>
                <a:ext uri="{FF2B5EF4-FFF2-40B4-BE49-F238E27FC236}">
                  <a16:creationId xmlns:a16="http://schemas.microsoft.com/office/drawing/2014/main" id="{3CF1EF91-6AE3-4C51-9F00-48BD66C894BD}"/>
                </a:ext>
              </a:extLst>
            </p:cNvPr>
            <p:cNvCxnSpPr>
              <a:cxnSpLocks/>
            </p:cNvCxnSpPr>
            <p:nvPr/>
          </p:nvCxnSpPr>
          <p:spPr>
            <a:xfrm>
              <a:off x="4632544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>
              <a:extLst>
                <a:ext uri="{FF2B5EF4-FFF2-40B4-BE49-F238E27FC236}">
                  <a16:creationId xmlns:a16="http://schemas.microsoft.com/office/drawing/2014/main" id="{5173D07F-492E-4389-B523-0FE73435A926}"/>
                </a:ext>
              </a:extLst>
            </p:cNvPr>
            <p:cNvCxnSpPr>
              <a:cxnSpLocks/>
            </p:cNvCxnSpPr>
            <p:nvPr/>
          </p:nvCxnSpPr>
          <p:spPr>
            <a:xfrm>
              <a:off x="4705880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>
              <a:extLst>
                <a:ext uri="{FF2B5EF4-FFF2-40B4-BE49-F238E27FC236}">
                  <a16:creationId xmlns:a16="http://schemas.microsoft.com/office/drawing/2014/main" id="{3E7A0CD7-E9CB-4097-89E0-662EF2BB4099}"/>
                </a:ext>
              </a:extLst>
            </p:cNvPr>
            <p:cNvCxnSpPr>
              <a:cxnSpLocks/>
            </p:cNvCxnSpPr>
            <p:nvPr/>
          </p:nvCxnSpPr>
          <p:spPr>
            <a:xfrm>
              <a:off x="4779216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>
              <a:extLst>
                <a:ext uri="{FF2B5EF4-FFF2-40B4-BE49-F238E27FC236}">
                  <a16:creationId xmlns:a16="http://schemas.microsoft.com/office/drawing/2014/main" id="{413ECA3B-E979-4AF7-AD13-029FF4B540D9}"/>
                </a:ext>
              </a:extLst>
            </p:cNvPr>
            <p:cNvCxnSpPr>
              <a:cxnSpLocks/>
            </p:cNvCxnSpPr>
            <p:nvPr/>
          </p:nvCxnSpPr>
          <p:spPr>
            <a:xfrm>
              <a:off x="4852552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>
              <a:extLst>
                <a:ext uri="{FF2B5EF4-FFF2-40B4-BE49-F238E27FC236}">
                  <a16:creationId xmlns:a16="http://schemas.microsoft.com/office/drawing/2014/main" id="{0F274BFD-A10D-4499-A8B1-0AEC6B73D44F}"/>
                </a:ext>
              </a:extLst>
            </p:cNvPr>
            <p:cNvCxnSpPr>
              <a:cxnSpLocks/>
            </p:cNvCxnSpPr>
            <p:nvPr/>
          </p:nvCxnSpPr>
          <p:spPr>
            <a:xfrm>
              <a:off x="4925888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>
              <a:extLst>
                <a:ext uri="{FF2B5EF4-FFF2-40B4-BE49-F238E27FC236}">
                  <a16:creationId xmlns:a16="http://schemas.microsoft.com/office/drawing/2014/main" id="{D89EB2E3-AE42-474F-A574-D490DBF4D6F7}"/>
                </a:ext>
              </a:extLst>
            </p:cNvPr>
            <p:cNvCxnSpPr>
              <a:cxnSpLocks/>
            </p:cNvCxnSpPr>
            <p:nvPr/>
          </p:nvCxnSpPr>
          <p:spPr>
            <a:xfrm>
              <a:off x="4999224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>
              <a:extLst>
                <a:ext uri="{FF2B5EF4-FFF2-40B4-BE49-F238E27FC236}">
                  <a16:creationId xmlns:a16="http://schemas.microsoft.com/office/drawing/2014/main" id="{4C8BE587-1AD5-48A0-BAA3-195DB6B813D3}"/>
                </a:ext>
              </a:extLst>
            </p:cNvPr>
            <p:cNvCxnSpPr>
              <a:cxnSpLocks/>
            </p:cNvCxnSpPr>
            <p:nvPr/>
          </p:nvCxnSpPr>
          <p:spPr>
            <a:xfrm>
              <a:off x="5072559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>
              <a:extLst>
                <a:ext uri="{FF2B5EF4-FFF2-40B4-BE49-F238E27FC236}">
                  <a16:creationId xmlns:a16="http://schemas.microsoft.com/office/drawing/2014/main" id="{92D9DF28-74AF-4ECF-8456-F106C6A7CED6}"/>
                </a:ext>
              </a:extLst>
            </p:cNvPr>
            <p:cNvCxnSpPr>
              <a:cxnSpLocks/>
            </p:cNvCxnSpPr>
            <p:nvPr/>
          </p:nvCxnSpPr>
          <p:spPr>
            <a:xfrm>
              <a:off x="5145895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>
              <a:extLst>
                <a:ext uri="{FF2B5EF4-FFF2-40B4-BE49-F238E27FC236}">
                  <a16:creationId xmlns:a16="http://schemas.microsoft.com/office/drawing/2014/main" id="{09DB86E3-2BD7-496A-9B28-B4BD486FE5E0}"/>
                </a:ext>
              </a:extLst>
            </p:cNvPr>
            <p:cNvCxnSpPr>
              <a:cxnSpLocks/>
            </p:cNvCxnSpPr>
            <p:nvPr/>
          </p:nvCxnSpPr>
          <p:spPr>
            <a:xfrm>
              <a:off x="521923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5" name="组合 194">
            <a:extLst>
              <a:ext uri="{FF2B5EF4-FFF2-40B4-BE49-F238E27FC236}">
                <a16:creationId xmlns:a16="http://schemas.microsoft.com/office/drawing/2014/main" id="{2B4C1A86-7DDF-4940-9705-A3243A3993F9}"/>
              </a:ext>
            </a:extLst>
          </p:cNvPr>
          <p:cNvGrpSpPr/>
          <p:nvPr/>
        </p:nvGrpSpPr>
        <p:grpSpPr>
          <a:xfrm>
            <a:off x="6971753" y="2132565"/>
            <a:ext cx="3373449" cy="82549"/>
            <a:chOff x="1845782" y="2264411"/>
            <a:chExt cx="3373449" cy="82549"/>
          </a:xfrm>
        </p:grpSpPr>
        <p:cxnSp>
          <p:nvCxnSpPr>
            <p:cNvPr id="198" name="直接连接符 197">
              <a:extLst>
                <a:ext uri="{FF2B5EF4-FFF2-40B4-BE49-F238E27FC236}">
                  <a16:creationId xmlns:a16="http://schemas.microsoft.com/office/drawing/2014/main" id="{457017A3-4E4B-425D-B283-8E4A47DE8913}"/>
                </a:ext>
              </a:extLst>
            </p:cNvPr>
            <p:cNvCxnSpPr>
              <a:cxnSpLocks/>
            </p:cNvCxnSpPr>
            <p:nvPr/>
          </p:nvCxnSpPr>
          <p:spPr>
            <a:xfrm>
              <a:off x="1845782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>
              <a:extLst>
                <a:ext uri="{FF2B5EF4-FFF2-40B4-BE49-F238E27FC236}">
                  <a16:creationId xmlns:a16="http://schemas.microsoft.com/office/drawing/2014/main" id="{37158A4F-5691-4DBA-9B60-0D7FAFE6D9BF}"/>
                </a:ext>
              </a:extLst>
            </p:cNvPr>
            <p:cNvCxnSpPr>
              <a:cxnSpLocks/>
            </p:cNvCxnSpPr>
            <p:nvPr/>
          </p:nvCxnSpPr>
          <p:spPr>
            <a:xfrm>
              <a:off x="1919118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>
              <a:extLst>
                <a:ext uri="{FF2B5EF4-FFF2-40B4-BE49-F238E27FC236}">
                  <a16:creationId xmlns:a16="http://schemas.microsoft.com/office/drawing/2014/main" id="{AADA9AE9-EC6F-40DD-8E04-F2D2BD4022C9}"/>
                </a:ext>
              </a:extLst>
            </p:cNvPr>
            <p:cNvCxnSpPr>
              <a:cxnSpLocks/>
            </p:cNvCxnSpPr>
            <p:nvPr/>
          </p:nvCxnSpPr>
          <p:spPr>
            <a:xfrm>
              <a:off x="1992453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>
              <a:extLst>
                <a:ext uri="{FF2B5EF4-FFF2-40B4-BE49-F238E27FC236}">
                  <a16:creationId xmlns:a16="http://schemas.microsoft.com/office/drawing/2014/main" id="{30BA65C9-EB77-4D32-890E-362DCA08E69F}"/>
                </a:ext>
              </a:extLst>
            </p:cNvPr>
            <p:cNvCxnSpPr>
              <a:cxnSpLocks/>
            </p:cNvCxnSpPr>
            <p:nvPr/>
          </p:nvCxnSpPr>
          <p:spPr>
            <a:xfrm>
              <a:off x="2065789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id="{9FBEAE18-6BA7-4F12-83CF-96F65B039F0C}"/>
                </a:ext>
              </a:extLst>
            </p:cNvPr>
            <p:cNvCxnSpPr>
              <a:cxnSpLocks/>
            </p:cNvCxnSpPr>
            <p:nvPr/>
          </p:nvCxnSpPr>
          <p:spPr>
            <a:xfrm>
              <a:off x="2139125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>
              <a:extLst>
                <a:ext uri="{FF2B5EF4-FFF2-40B4-BE49-F238E27FC236}">
                  <a16:creationId xmlns:a16="http://schemas.microsoft.com/office/drawing/2014/main" id="{5B84F678-744B-420E-9678-599F9188FCC4}"/>
                </a:ext>
              </a:extLst>
            </p:cNvPr>
            <p:cNvCxnSpPr>
              <a:cxnSpLocks/>
            </p:cNvCxnSpPr>
            <p:nvPr/>
          </p:nvCxnSpPr>
          <p:spPr>
            <a:xfrm>
              <a:off x="221246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>
              <a:extLst>
                <a:ext uri="{FF2B5EF4-FFF2-40B4-BE49-F238E27FC236}">
                  <a16:creationId xmlns:a16="http://schemas.microsoft.com/office/drawing/2014/main" id="{AEB64A25-C5F7-4795-B1B5-DED505692321}"/>
                </a:ext>
              </a:extLst>
            </p:cNvPr>
            <p:cNvCxnSpPr>
              <a:cxnSpLocks/>
            </p:cNvCxnSpPr>
            <p:nvPr/>
          </p:nvCxnSpPr>
          <p:spPr>
            <a:xfrm>
              <a:off x="2285797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>
              <a:extLst>
                <a:ext uri="{FF2B5EF4-FFF2-40B4-BE49-F238E27FC236}">
                  <a16:creationId xmlns:a16="http://schemas.microsoft.com/office/drawing/2014/main" id="{21FA4D7F-8F42-4AFB-90B6-76FDEF63AECB}"/>
                </a:ext>
              </a:extLst>
            </p:cNvPr>
            <p:cNvCxnSpPr>
              <a:cxnSpLocks/>
            </p:cNvCxnSpPr>
            <p:nvPr/>
          </p:nvCxnSpPr>
          <p:spPr>
            <a:xfrm>
              <a:off x="2359133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>
              <a:extLst>
                <a:ext uri="{FF2B5EF4-FFF2-40B4-BE49-F238E27FC236}">
                  <a16:creationId xmlns:a16="http://schemas.microsoft.com/office/drawing/2014/main" id="{F26E57EC-3463-40A0-8776-9341790994AC}"/>
                </a:ext>
              </a:extLst>
            </p:cNvPr>
            <p:cNvCxnSpPr>
              <a:cxnSpLocks/>
            </p:cNvCxnSpPr>
            <p:nvPr/>
          </p:nvCxnSpPr>
          <p:spPr>
            <a:xfrm>
              <a:off x="2432469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>
              <a:extLst>
                <a:ext uri="{FF2B5EF4-FFF2-40B4-BE49-F238E27FC236}">
                  <a16:creationId xmlns:a16="http://schemas.microsoft.com/office/drawing/2014/main" id="{41209E4D-B2E8-4F72-A5B5-2121D6A48E59}"/>
                </a:ext>
              </a:extLst>
            </p:cNvPr>
            <p:cNvCxnSpPr>
              <a:cxnSpLocks/>
            </p:cNvCxnSpPr>
            <p:nvPr/>
          </p:nvCxnSpPr>
          <p:spPr>
            <a:xfrm>
              <a:off x="2505804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>
              <a:extLst>
                <a:ext uri="{FF2B5EF4-FFF2-40B4-BE49-F238E27FC236}">
                  <a16:creationId xmlns:a16="http://schemas.microsoft.com/office/drawing/2014/main" id="{41BEDF80-A7A1-4520-BD74-D52962B178ED}"/>
                </a:ext>
              </a:extLst>
            </p:cNvPr>
            <p:cNvCxnSpPr>
              <a:cxnSpLocks/>
            </p:cNvCxnSpPr>
            <p:nvPr/>
          </p:nvCxnSpPr>
          <p:spPr>
            <a:xfrm>
              <a:off x="2579140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>
              <a:extLst>
                <a:ext uri="{FF2B5EF4-FFF2-40B4-BE49-F238E27FC236}">
                  <a16:creationId xmlns:a16="http://schemas.microsoft.com/office/drawing/2014/main" id="{8444A1F5-D360-4976-A1CE-C211EAF80C0C}"/>
                </a:ext>
              </a:extLst>
            </p:cNvPr>
            <p:cNvCxnSpPr>
              <a:cxnSpLocks/>
            </p:cNvCxnSpPr>
            <p:nvPr/>
          </p:nvCxnSpPr>
          <p:spPr>
            <a:xfrm>
              <a:off x="2652476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>
              <a:extLst>
                <a:ext uri="{FF2B5EF4-FFF2-40B4-BE49-F238E27FC236}">
                  <a16:creationId xmlns:a16="http://schemas.microsoft.com/office/drawing/2014/main" id="{54998BB1-85BE-4D0D-A71B-121131131B74}"/>
                </a:ext>
              </a:extLst>
            </p:cNvPr>
            <p:cNvCxnSpPr>
              <a:cxnSpLocks/>
            </p:cNvCxnSpPr>
            <p:nvPr/>
          </p:nvCxnSpPr>
          <p:spPr>
            <a:xfrm>
              <a:off x="2725812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>
              <a:extLst>
                <a:ext uri="{FF2B5EF4-FFF2-40B4-BE49-F238E27FC236}">
                  <a16:creationId xmlns:a16="http://schemas.microsoft.com/office/drawing/2014/main" id="{8C54ADC3-1DD1-4FBA-A036-DEE097583337}"/>
                </a:ext>
              </a:extLst>
            </p:cNvPr>
            <p:cNvCxnSpPr>
              <a:cxnSpLocks/>
            </p:cNvCxnSpPr>
            <p:nvPr/>
          </p:nvCxnSpPr>
          <p:spPr>
            <a:xfrm>
              <a:off x="2799148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>
              <a:extLst>
                <a:ext uri="{FF2B5EF4-FFF2-40B4-BE49-F238E27FC236}">
                  <a16:creationId xmlns:a16="http://schemas.microsoft.com/office/drawing/2014/main" id="{A0FB15EB-A3F5-4095-9F08-47B3FE5A7289}"/>
                </a:ext>
              </a:extLst>
            </p:cNvPr>
            <p:cNvCxnSpPr>
              <a:cxnSpLocks/>
            </p:cNvCxnSpPr>
            <p:nvPr/>
          </p:nvCxnSpPr>
          <p:spPr>
            <a:xfrm>
              <a:off x="2872484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>
              <a:extLst>
                <a:ext uri="{FF2B5EF4-FFF2-40B4-BE49-F238E27FC236}">
                  <a16:creationId xmlns:a16="http://schemas.microsoft.com/office/drawing/2014/main" id="{B3DBC340-53F9-4A79-894E-4327EDAB6CCE}"/>
                </a:ext>
              </a:extLst>
            </p:cNvPr>
            <p:cNvCxnSpPr>
              <a:cxnSpLocks/>
            </p:cNvCxnSpPr>
            <p:nvPr/>
          </p:nvCxnSpPr>
          <p:spPr>
            <a:xfrm>
              <a:off x="2945820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>
              <a:extLst>
                <a:ext uri="{FF2B5EF4-FFF2-40B4-BE49-F238E27FC236}">
                  <a16:creationId xmlns:a16="http://schemas.microsoft.com/office/drawing/2014/main" id="{ED0491AF-BA96-45F6-AA87-2D74CAA67C54}"/>
                </a:ext>
              </a:extLst>
            </p:cNvPr>
            <p:cNvCxnSpPr>
              <a:cxnSpLocks/>
            </p:cNvCxnSpPr>
            <p:nvPr/>
          </p:nvCxnSpPr>
          <p:spPr>
            <a:xfrm>
              <a:off x="3019155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>
              <a:extLst>
                <a:ext uri="{FF2B5EF4-FFF2-40B4-BE49-F238E27FC236}">
                  <a16:creationId xmlns:a16="http://schemas.microsoft.com/office/drawing/2014/main" id="{7F22B7D8-8781-4B1A-A233-EE25572F5524}"/>
                </a:ext>
              </a:extLst>
            </p:cNvPr>
            <p:cNvCxnSpPr>
              <a:cxnSpLocks/>
            </p:cNvCxnSpPr>
            <p:nvPr/>
          </p:nvCxnSpPr>
          <p:spPr>
            <a:xfrm>
              <a:off x="309249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>
              <a:extLst>
                <a:ext uri="{FF2B5EF4-FFF2-40B4-BE49-F238E27FC236}">
                  <a16:creationId xmlns:a16="http://schemas.microsoft.com/office/drawing/2014/main" id="{72673EE7-0453-4B0D-9F97-DB0057DB7DD7}"/>
                </a:ext>
              </a:extLst>
            </p:cNvPr>
            <p:cNvCxnSpPr>
              <a:cxnSpLocks/>
            </p:cNvCxnSpPr>
            <p:nvPr/>
          </p:nvCxnSpPr>
          <p:spPr>
            <a:xfrm>
              <a:off x="3165827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>
              <a:extLst>
                <a:ext uri="{FF2B5EF4-FFF2-40B4-BE49-F238E27FC236}">
                  <a16:creationId xmlns:a16="http://schemas.microsoft.com/office/drawing/2014/main" id="{0AD3AC5F-01C5-4BF1-8662-84FB78677BA3}"/>
                </a:ext>
              </a:extLst>
            </p:cNvPr>
            <p:cNvCxnSpPr>
              <a:cxnSpLocks/>
            </p:cNvCxnSpPr>
            <p:nvPr/>
          </p:nvCxnSpPr>
          <p:spPr>
            <a:xfrm>
              <a:off x="3239163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>
              <a:extLst>
                <a:ext uri="{FF2B5EF4-FFF2-40B4-BE49-F238E27FC236}">
                  <a16:creationId xmlns:a16="http://schemas.microsoft.com/office/drawing/2014/main" id="{9288B8CA-DE25-484F-8BFA-F0163EDB0885}"/>
                </a:ext>
              </a:extLst>
            </p:cNvPr>
            <p:cNvCxnSpPr>
              <a:cxnSpLocks/>
            </p:cNvCxnSpPr>
            <p:nvPr/>
          </p:nvCxnSpPr>
          <p:spPr>
            <a:xfrm>
              <a:off x="3312499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>
              <a:extLst>
                <a:ext uri="{FF2B5EF4-FFF2-40B4-BE49-F238E27FC236}">
                  <a16:creationId xmlns:a16="http://schemas.microsoft.com/office/drawing/2014/main" id="{B4A69F0B-24C8-4A8F-A34D-43DF55018087}"/>
                </a:ext>
              </a:extLst>
            </p:cNvPr>
            <p:cNvCxnSpPr>
              <a:cxnSpLocks/>
            </p:cNvCxnSpPr>
            <p:nvPr/>
          </p:nvCxnSpPr>
          <p:spPr>
            <a:xfrm>
              <a:off x="3385835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>
              <a:extLst>
                <a:ext uri="{FF2B5EF4-FFF2-40B4-BE49-F238E27FC236}">
                  <a16:creationId xmlns:a16="http://schemas.microsoft.com/office/drawing/2014/main" id="{D6B348AE-F419-4CA8-9460-106B28461C65}"/>
                </a:ext>
              </a:extLst>
            </p:cNvPr>
            <p:cNvCxnSpPr>
              <a:cxnSpLocks/>
            </p:cNvCxnSpPr>
            <p:nvPr/>
          </p:nvCxnSpPr>
          <p:spPr>
            <a:xfrm>
              <a:off x="345917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>
              <a:extLst>
                <a:ext uri="{FF2B5EF4-FFF2-40B4-BE49-F238E27FC236}">
                  <a16:creationId xmlns:a16="http://schemas.microsoft.com/office/drawing/2014/main" id="{40D9CDD3-8F6F-4375-83DE-CF79C822331F}"/>
                </a:ext>
              </a:extLst>
            </p:cNvPr>
            <p:cNvCxnSpPr>
              <a:cxnSpLocks/>
            </p:cNvCxnSpPr>
            <p:nvPr/>
          </p:nvCxnSpPr>
          <p:spPr>
            <a:xfrm>
              <a:off x="3532506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>
              <a:extLst>
                <a:ext uri="{FF2B5EF4-FFF2-40B4-BE49-F238E27FC236}">
                  <a16:creationId xmlns:a16="http://schemas.microsoft.com/office/drawing/2014/main" id="{8FEBF813-C8A4-415D-AB5B-32FF0EB2E34F}"/>
                </a:ext>
              </a:extLst>
            </p:cNvPr>
            <p:cNvCxnSpPr>
              <a:cxnSpLocks/>
            </p:cNvCxnSpPr>
            <p:nvPr/>
          </p:nvCxnSpPr>
          <p:spPr>
            <a:xfrm>
              <a:off x="3605842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>
              <a:extLst>
                <a:ext uri="{FF2B5EF4-FFF2-40B4-BE49-F238E27FC236}">
                  <a16:creationId xmlns:a16="http://schemas.microsoft.com/office/drawing/2014/main" id="{64472569-F62C-4074-BF94-7792881D5A90}"/>
                </a:ext>
              </a:extLst>
            </p:cNvPr>
            <p:cNvCxnSpPr>
              <a:cxnSpLocks/>
            </p:cNvCxnSpPr>
            <p:nvPr/>
          </p:nvCxnSpPr>
          <p:spPr>
            <a:xfrm>
              <a:off x="3679178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>
              <a:extLst>
                <a:ext uri="{FF2B5EF4-FFF2-40B4-BE49-F238E27FC236}">
                  <a16:creationId xmlns:a16="http://schemas.microsoft.com/office/drawing/2014/main" id="{2B70CE24-0BC7-4AB5-93A8-04D09D1993BE}"/>
                </a:ext>
              </a:extLst>
            </p:cNvPr>
            <p:cNvCxnSpPr>
              <a:cxnSpLocks/>
            </p:cNvCxnSpPr>
            <p:nvPr/>
          </p:nvCxnSpPr>
          <p:spPr>
            <a:xfrm>
              <a:off x="3752514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>
              <a:extLst>
                <a:ext uri="{FF2B5EF4-FFF2-40B4-BE49-F238E27FC236}">
                  <a16:creationId xmlns:a16="http://schemas.microsoft.com/office/drawing/2014/main" id="{93F84574-161F-4FAC-AA49-AE205F6F9FEF}"/>
                </a:ext>
              </a:extLst>
            </p:cNvPr>
            <p:cNvCxnSpPr>
              <a:cxnSpLocks/>
            </p:cNvCxnSpPr>
            <p:nvPr/>
          </p:nvCxnSpPr>
          <p:spPr>
            <a:xfrm>
              <a:off x="3825850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>
              <a:extLst>
                <a:ext uri="{FF2B5EF4-FFF2-40B4-BE49-F238E27FC236}">
                  <a16:creationId xmlns:a16="http://schemas.microsoft.com/office/drawing/2014/main" id="{636E800A-8BE0-457F-B6B0-4F5968505DFC}"/>
                </a:ext>
              </a:extLst>
            </p:cNvPr>
            <p:cNvCxnSpPr>
              <a:cxnSpLocks/>
            </p:cNvCxnSpPr>
            <p:nvPr/>
          </p:nvCxnSpPr>
          <p:spPr>
            <a:xfrm>
              <a:off x="3899186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>
              <a:extLst>
                <a:ext uri="{FF2B5EF4-FFF2-40B4-BE49-F238E27FC236}">
                  <a16:creationId xmlns:a16="http://schemas.microsoft.com/office/drawing/2014/main" id="{13B80CFB-2787-4120-BB03-9D53D2A5D699}"/>
                </a:ext>
              </a:extLst>
            </p:cNvPr>
            <p:cNvCxnSpPr>
              <a:cxnSpLocks/>
            </p:cNvCxnSpPr>
            <p:nvPr/>
          </p:nvCxnSpPr>
          <p:spPr>
            <a:xfrm>
              <a:off x="397252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>
              <a:extLst>
                <a:ext uri="{FF2B5EF4-FFF2-40B4-BE49-F238E27FC236}">
                  <a16:creationId xmlns:a16="http://schemas.microsoft.com/office/drawing/2014/main" id="{0E1FBAD3-B1FD-4D02-8872-CCD671D14FF3}"/>
                </a:ext>
              </a:extLst>
            </p:cNvPr>
            <p:cNvCxnSpPr>
              <a:cxnSpLocks/>
            </p:cNvCxnSpPr>
            <p:nvPr/>
          </p:nvCxnSpPr>
          <p:spPr>
            <a:xfrm>
              <a:off x="4045857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>
              <a:extLst>
                <a:ext uri="{FF2B5EF4-FFF2-40B4-BE49-F238E27FC236}">
                  <a16:creationId xmlns:a16="http://schemas.microsoft.com/office/drawing/2014/main" id="{2789821B-9537-468E-9D71-50B63EC5685E}"/>
                </a:ext>
              </a:extLst>
            </p:cNvPr>
            <p:cNvCxnSpPr>
              <a:cxnSpLocks/>
            </p:cNvCxnSpPr>
            <p:nvPr/>
          </p:nvCxnSpPr>
          <p:spPr>
            <a:xfrm>
              <a:off x="4119193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>
              <a:extLst>
                <a:ext uri="{FF2B5EF4-FFF2-40B4-BE49-F238E27FC236}">
                  <a16:creationId xmlns:a16="http://schemas.microsoft.com/office/drawing/2014/main" id="{DFC32830-ED8A-4608-83BA-8639CF3B6320}"/>
                </a:ext>
              </a:extLst>
            </p:cNvPr>
            <p:cNvCxnSpPr>
              <a:cxnSpLocks/>
            </p:cNvCxnSpPr>
            <p:nvPr/>
          </p:nvCxnSpPr>
          <p:spPr>
            <a:xfrm>
              <a:off x="4192529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>
              <a:extLst>
                <a:ext uri="{FF2B5EF4-FFF2-40B4-BE49-F238E27FC236}">
                  <a16:creationId xmlns:a16="http://schemas.microsoft.com/office/drawing/2014/main" id="{424608F5-717F-4B77-BA95-9E249D6854FB}"/>
                </a:ext>
              </a:extLst>
            </p:cNvPr>
            <p:cNvCxnSpPr>
              <a:cxnSpLocks/>
            </p:cNvCxnSpPr>
            <p:nvPr/>
          </p:nvCxnSpPr>
          <p:spPr>
            <a:xfrm>
              <a:off x="4265865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>
              <a:extLst>
                <a:ext uri="{FF2B5EF4-FFF2-40B4-BE49-F238E27FC236}">
                  <a16:creationId xmlns:a16="http://schemas.microsoft.com/office/drawing/2014/main" id="{7813974B-E3CD-4E4E-BC7A-F882B112D9E0}"/>
                </a:ext>
              </a:extLst>
            </p:cNvPr>
            <p:cNvCxnSpPr>
              <a:cxnSpLocks/>
            </p:cNvCxnSpPr>
            <p:nvPr/>
          </p:nvCxnSpPr>
          <p:spPr>
            <a:xfrm>
              <a:off x="433920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>
              <a:extLst>
                <a:ext uri="{FF2B5EF4-FFF2-40B4-BE49-F238E27FC236}">
                  <a16:creationId xmlns:a16="http://schemas.microsoft.com/office/drawing/2014/main" id="{E819F675-C8AF-4720-A94C-53670CA4C05F}"/>
                </a:ext>
              </a:extLst>
            </p:cNvPr>
            <p:cNvCxnSpPr>
              <a:cxnSpLocks/>
            </p:cNvCxnSpPr>
            <p:nvPr/>
          </p:nvCxnSpPr>
          <p:spPr>
            <a:xfrm>
              <a:off x="4412536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>
              <a:extLst>
                <a:ext uri="{FF2B5EF4-FFF2-40B4-BE49-F238E27FC236}">
                  <a16:creationId xmlns:a16="http://schemas.microsoft.com/office/drawing/2014/main" id="{13A5BFFD-24BE-47C8-9142-58E57294E81D}"/>
                </a:ext>
              </a:extLst>
            </p:cNvPr>
            <p:cNvCxnSpPr>
              <a:cxnSpLocks/>
            </p:cNvCxnSpPr>
            <p:nvPr/>
          </p:nvCxnSpPr>
          <p:spPr>
            <a:xfrm>
              <a:off x="4485872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>
              <a:extLst>
                <a:ext uri="{FF2B5EF4-FFF2-40B4-BE49-F238E27FC236}">
                  <a16:creationId xmlns:a16="http://schemas.microsoft.com/office/drawing/2014/main" id="{60B7E329-1BB8-469A-AEFD-B788E1FB222C}"/>
                </a:ext>
              </a:extLst>
            </p:cNvPr>
            <p:cNvCxnSpPr>
              <a:cxnSpLocks/>
            </p:cNvCxnSpPr>
            <p:nvPr/>
          </p:nvCxnSpPr>
          <p:spPr>
            <a:xfrm>
              <a:off x="4559208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>
              <a:extLst>
                <a:ext uri="{FF2B5EF4-FFF2-40B4-BE49-F238E27FC236}">
                  <a16:creationId xmlns:a16="http://schemas.microsoft.com/office/drawing/2014/main" id="{0CCB18EE-E81E-4212-93C5-6D4D5A5C647A}"/>
                </a:ext>
              </a:extLst>
            </p:cNvPr>
            <p:cNvCxnSpPr>
              <a:cxnSpLocks/>
            </p:cNvCxnSpPr>
            <p:nvPr/>
          </p:nvCxnSpPr>
          <p:spPr>
            <a:xfrm>
              <a:off x="4632544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>
              <a:extLst>
                <a:ext uri="{FF2B5EF4-FFF2-40B4-BE49-F238E27FC236}">
                  <a16:creationId xmlns:a16="http://schemas.microsoft.com/office/drawing/2014/main" id="{B4742B30-6A8F-4B6A-9799-7868817E1BF8}"/>
                </a:ext>
              </a:extLst>
            </p:cNvPr>
            <p:cNvCxnSpPr>
              <a:cxnSpLocks/>
            </p:cNvCxnSpPr>
            <p:nvPr/>
          </p:nvCxnSpPr>
          <p:spPr>
            <a:xfrm>
              <a:off x="4705880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>
              <a:extLst>
                <a:ext uri="{FF2B5EF4-FFF2-40B4-BE49-F238E27FC236}">
                  <a16:creationId xmlns:a16="http://schemas.microsoft.com/office/drawing/2014/main" id="{EFD6F4DD-8954-483C-8BC5-8609132F7DD5}"/>
                </a:ext>
              </a:extLst>
            </p:cNvPr>
            <p:cNvCxnSpPr>
              <a:cxnSpLocks/>
            </p:cNvCxnSpPr>
            <p:nvPr/>
          </p:nvCxnSpPr>
          <p:spPr>
            <a:xfrm>
              <a:off x="4779216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>
              <a:extLst>
                <a:ext uri="{FF2B5EF4-FFF2-40B4-BE49-F238E27FC236}">
                  <a16:creationId xmlns:a16="http://schemas.microsoft.com/office/drawing/2014/main" id="{56780B2F-D3C2-4427-93E2-A10C6C27AD14}"/>
                </a:ext>
              </a:extLst>
            </p:cNvPr>
            <p:cNvCxnSpPr>
              <a:cxnSpLocks/>
            </p:cNvCxnSpPr>
            <p:nvPr/>
          </p:nvCxnSpPr>
          <p:spPr>
            <a:xfrm>
              <a:off x="4852552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>
              <a:extLst>
                <a:ext uri="{FF2B5EF4-FFF2-40B4-BE49-F238E27FC236}">
                  <a16:creationId xmlns:a16="http://schemas.microsoft.com/office/drawing/2014/main" id="{9BEA0487-E97E-4036-BD4B-A96BB8DC6470}"/>
                </a:ext>
              </a:extLst>
            </p:cNvPr>
            <p:cNvCxnSpPr>
              <a:cxnSpLocks/>
            </p:cNvCxnSpPr>
            <p:nvPr/>
          </p:nvCxnSpPr>
          <p:spPr>
            <a:xfrm>
              <a:off x="4925888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>
              <a:extLst>
                <a:ext uri="{FF2B5EF4-FFF2-40B4-BE49-F238E27FC236}">
                  <a16:creationId xmlns:a16="http://schemas.microsoft.com/office/drawing/2014/main" id="{3B5F300A-5C6A-4F60-B7B3-6BB286294F63}"/>
                </a:ext>
              </a:extLst>
            </p:cNvPr>
            <p:cNvCxnSpPr>
              <a:cxnSpLocks/>
            </p:cNvCxnSpPr>
            <p:nvPr/>
          </p:nvCxnSpPr>
          <p:spPr>
            <a:xfrm>
              <a:off x="4999224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>
              <a:extLst>
                <a:ext uri="{FF2B5EF4-FFF2-40B4-BE49-F238E27FC236}">
                  <a16:creationId xmlns:a16="http://schemas.microsoft.com/office/drawing/2014/main" id="{400876D9-407F-46B7-BF5A-55FF26874766}"/>
                </a:ext>
              </a:extLst>
            </p:cNvPr>
            <p:cNvCxnSpPr>
              <a:cxnSpLocks/>
            </p:cNvCxnSpPr>
            <p:nvPr/>
          </p:nvCxnSpPr>
          <p:spPr>
            <a:xfrm>
              <a:off x="5072559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>
              <a:extLst>
                <a:ext uri="{FF2B5EF4-FFF2-40B4-BE49-F238E27FC236}">
                  <a16:creationId xmlns:a16="http://schemas.microsoft.com/office/drawing/2014/main" id="{214702B8-CD77-4D4F-932B-4FF76237BFE2}"/>
                </a:ext>
              </a:extLst>
            </p:cNvPr>
            <p:cNvCxnSpPr>
              <a:cxnSpLocks/>
            </p:cNvCxnSpPr>
            <p:nvPr/>
          </p:nvCxnSpPr>
          <p:spPr>
            <a:xfrm>
              <a:off x="5145895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>
              <a:extLst>
                <a:ext uri="{FF2B5EF4-FFF2-40B4-BE49-F238E27FC236}">
                  <a16:creationId xmlns:a16="http://schemas.microsoft.com/office/drawing/2014/main" id="{F561D58A-4585-46C8-89F8-8DC735281F43}"/>
                </a:ext>
              </a:extLst>
            </p:cNvPr>
            <p:cNvCxnSpPr>
              <a:cxnSpLocks/>
            </p:cNvCxnSpPr>
            <p:nvPr/>
          </p:nvCxnSpPr>
          <p:spPr>
            <a:xfrm>
              <a:off x="5219231" y="2264411"/>
              <a:ext cx="0" cy="82549"/>
            </a:xfrm>
            <a:prstGeom prst="line">
              <a:avLst/>
            </a:prstGeom>
            <a:ln w="6350" cap="flat" cmpd="sng" algn="ctr">
              <a:solidFill>
                <a:srgbClr val="FACD87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9" name="图片 1028">
            <a:extLst>
              <a:ext uri="{FF2B5EF4-FFF2-40B4-BE49-F238E27FC236}">
                <a16:creationId xmlns:a16="http://schemas.microsoft.com/office/drawing/2014/main" id="{6A8DE403-3667-4E6E-AADB-BB43725816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5492" y="4349586"/>
            <a:ext cx="12742984" cy="2774442"/>
          </a:xfrm>
          <a:prstGeom prst="rect">
            <a:avLst/>
          </a:prstGeom>
        </p:spPr>
      </p:pic>
      <p:sp>
        <p:nvSpPr>
          <p:cNvPr id="1032" name="任意多边形: 形状 1031">
            <a:extLst>
              <a:ext uri="{FF2B5EF4-FFF2-40B4-BE49-F238E27FC236}">
                <a16:creationId xmlns:a16="http://schemas.microsoft.com/office/drawing/2014/main" id="{8A218943-E38D-44C1-A112-7D786F2D1636}"/>
              </a:ext>
            </a:extLst>
          </p:cNvPr>
          <p:cNvSpPr/>
          <p:nvPr/>
        </p:nvSpPr>
        <p:spPr>
          <a:xfrm>
            <a:off x="-3858" y="5110531"/>
            <a:ext cx="12192000" cy="1646885"/>
          </a:xfrm>
          <a:custGeom>
            <a:avLst/>
            <a:gdLst>
              <a:gd name="connsiteX0" fmla="*/ 0 w 12153418"/>
              <a:gd name="connsiteY0" fmla="*/ 1643606 h 1643606"/>
              <a:gd name="connsiteX1" fmla="*/ 6377651 w 12153418"/>
              <a:gd name="connsiteY1" fmla="*/ 1354238 h 1643606"/>
              <a:gd name="connsiteX2" fmla="*/ 10891777 w 12153418"/>
              <a:gd name="connsiteY2" fmla="*/ 474562 h 1643606"/>
              <a:gd name="connsiteX3" fmla="*/ 12153418 w 12153418"/>
              <a:gd name="connsiteY3" fmla="*/ 0 h 1643606"/>
              <a:gd name="connsiteX0" fmla="*/ 0 w 12153418"/>
              <a:gd name="connsiteY0" fmla="*/ 1643606 h 1643606"/>
              <a:gd name="connsiteX1" fmla="*/ 6377651 w 12153418"/>
              <a:gd name="connsiteY1" fmla="*/ 1354238 h 1643606"/>
              <a:gd name="connsiteX2" fmla="*/ 12153418 w 12153418"/>
              <a:gd name="connsiteY2" fmla="*/ 0 h 1643606"/>
              <a:gd name="connsiteX0" fmla="*/ 0 w 12153418"/>
              <a:gd name="connsiteY0" fmla="*/ 1643606 h 1643606"/>
              <a:gd name="connsiteX1" fmla="*/ 6418291 w 12153418"/>
              <a:gd name="connsiteY1" fmla="*/ 1313598 h 1643606"/>
              <a:gd name="connsiteX2" fmla="*/ 12153418 w 12153418"/>
              <a:gd name="connsiteY2" fmla="*/ 0 h 1643606"/>
              <a:gd name="connsiteX0" fmla="*/ 0 w 12153418"/>
              <a:gd name="connsiteY0" fmla="*/ 1643606 h 1643606"/>
              <a:gd name="connsiteX1" fmla="*/ 6418291 w 12153418"/>
              <a:gd name="connsiteY1" fmla="*/ 1313598 h 1643606"/>
              <a:gd name="connsiteX2" fmla="*/ 12153418 w 12153418"/>
              <a:gd name="connsiteY2" fmla="*/ 0 h 1643606"/>
              <a:gd name="connsiteX0" fmla="*/ 0 w 12153418"/>
              <a:gd name="connsiteY0" fmla="*/ 1658958 h 1658958"/>
              <a:gd name="connsiteX1" fmla="*/ 6418291 w 12153418"/>
              <a:gd name="connsiteY1" fmla="*/ 1313598 h 1658958"/>
              <a:gd name="connsiteX2" fmla="*/ 12153418 w 12153418"/>
              <a:gd name="connsiteY2" fmla="*/ 0 h 1658958"/>
              <a:gd name="connsiteX0" fmla="*/ 0 w 12153418"/>
              <a:gd name="connsiteY0" fmla="*/ 1658958 h 1658958"/>
              <a:gd name="connsiteX1" fmla="*/ 6418291 w 12153418"/>
              <a:gd name="connsiteY1" fmla="*/ 1313598 h 1658958"/>
              <a:gd name="connsiteX2" fmla="*/ 12153418 w 12153418"/>
              <a:gd name="connsiteY2" fmla="*/ 0 h 165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53418" h="1658958">
                <a:moveTo>
                  <a:pt x="0" y="1658958"/>
                </a:moveTo>
                <a:cubicBezTo>
                  <a:pt x="2281177" y="1642397"/>
                  <a:pt x="4392721" y="1590091"/>
                  <a:pt x="6418291" y="1313598"/>
                </a:cubicBezTo>
                <a:cubicBezTo>
                  <a:pt x="8443861" y="1037105"/>
                  <a:pt x="10787573" y="627573"/>
                  <a:pt x="12153418" y="0"/>
                </a:cubicBezTo>
              </a:path>
            </a:pathLst>
          </a:custGeom>
          <a:noFill/>
          <a:ln w="28575">
            <a:solidFill>
              <a:srgbClr val="FEF4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任意多边形: 形状 1032">
            <a:extLst>
              <a:ext uri="{FF2B5EF4-FFF2-40B4-BE49-F238E27FC236}">
                <a16:creationId xmlns:a16="http://schemas.microsoft.com/office/drawing/2014/main" id="{2B9FE00E-451C-4338-9A21-CBF8AA2E6995}"/>
              </a:ext>
            </a:extLst>
          </p:cNvPr>
          <p:cNvSpPr/>
          <p:nvPr/>
        </p:nvSpPr>
        <p:spPr>
          <a:xfrm>
            <a:off x="1" y="4768770"/>
            <a:ext cx="4745620" cy="1817225"/>
          </a:xfrm>
          <a:custGeom>
            <a:avLst/>
            <a:gdLst>
              <a:gd name="connsiteX0" fmla="*/ 0 w 4734045"/>
              <a:gd name="connsiteY0" fmla="*/ 0 h 1817225"/>
              <a:gd name="connsiteX1" fmla="*/ 2581154 w 4734045"/>
              <a:gd name="connsiteY1" fmla="*/ 1157468 h 1817225"/>
              <a:gd name="connsiteX2" fmla="*/ 4734045 w 4734045"/>
              <a:gd name="connsiteY2" fmla="*/ 1817225 h 1817225"/>
              <a:gd name="connsiteX0" fmla="*/ 0 w 4734045"/>
              <a:gd name="connsiteY0" fmla="*/ 0 h 1817225"/>
              <a:gd name="connsiteX1" fmla="*/ 2581154 w 4734045"/>
              <a:gd name="connsiteY1" fmla="*/ 1157468 h 1817225"/>
              <a:gd name="connsiteX2" fmla="*/ 4734045 w 4734045"/>
              <a:gd name="connsiteY2" fmla="*/ 1817225 h 1817225"/>
              <a:gd name="connsiteX0" fmla="*/ 0 w 4734045"/>
              <a:gd name="connsiteY0" fmla="*/ 0 h 1817225"/>
              <a:gd name="connsiteX1" fmla="*/ 2581154 w 4734045"/>
              <a:gd name="connsiteY1" fmla="*/ 1157468 h 1817225"/>
              <a:gd name="connsiteX2" fmla="*/ 4734045 w 4734045"/>
              <a:gd name="connsiteY2" fmla="*/ 1817225 h 181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34045" h="1817225">
                <a:moveTo>
                  <a:pt x="0" y="0"/>
                </a:moveTo>
                <a:cubicBezTo>
                  <a:pt x="896073" y="427298"/>
                  <a:pt x="1841677" y="770777"/>
                  <a:pt x="2581154" y="1157468"/>
                </a:cubicBezTo>
                <a:cubicBezTo>
                  <a:pt x="3370161" y="1460339"/>
                  <a:pt x="4052103" y="1638782"/>
                  <a:pt x="4734045" y="1817225"/>
                </a:cubicBezTo>
              </a:path>
            </a:pathLst>
          </a:custGeom>
          <a:noFill/>
          <a:ln w="28575">
            <a:solidFill>
              <a:srgbClr val="FEF4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5" name="图片 1034">
            <a:extLst>
              <a:ext uri="{FF2B5EF4-FFF2-40B4-BE49-F238E27FC236}">
                <a16:creationId xmlns:a16="http://schemas.microsoft.com/office/drawing/2014/main" id="{B8ED404B-E607-4E6A-9C98-CF0EEFA9C2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3594">
            <a:off x="215803" y="5458073"/>
            <a:ext cx="2365656" cy="952120"/>
          </a:xfrm>
          <a:prstGeom prst="rect">
            <a:avLst/>
          </a:prstGeom>
        </p:spPr>
      </p:pic>
      <p:pic>
        <p:nvPicPr>
          <p:cNvPr id="1039" name="图片 1038">
            <a:extLst>
              <a:ext uri="{FF2B5EF4-FFF2-40B4-BE49-F238E27FC236}">
                <a16:creationId xmlns:a16="http://schemas.microsoft.com/office/drawing/2014/main" id="{A6ABEBF5-CCB6-4096-A127-1906C44DFE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468" y="1943100"/>
            <a:ext cx="1884676" cy="430924"/>
          </a:xfrm>
          <a:prstGeom prst="rect">
            <a:avLst/>
          </a:prstGeom>
        </p:spPr>
      </p:pic>
      <p:pic>
        <p:nvPicPr>
          <p:cNvPr id="260" name="图片 259">
            <a:extLst>
              <a:ext uri="{FF2B5EF4-FFF2-40B4-BE49-F238E27FC236}">
                <a16:creationId xmlns:a16="http://schemas.microsoft.com/office/drawing/2014/main" id="{801D4462-79E9-44E2-8F4C-DB207A474D1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6243" y="1905412"/>
            <a:ext cx="1884676" cy="430924"/>
          </a:xfrm>
          <a:prstGeom prst="rect">
            <a:avLst/>
          </a:prstGeom>
        </p:spPr>
      </p:pic>
      <p:pic>
        <p:nvPicPr>
          <p:cNvPr id="127" name="图片 126">
            <a:extLst>
              <a:ext uri="{FF2B5EF4-FFF2-40B4-BE49-F238E27FC236}">
                <a16:creationId xmlns:a16="http://schemas.microsoft.com/office/drawing/2014/main" id="{B2820E39-1A5D-499D-8C26-E032AAD8F65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786"/>
          <a:stretch/>
        </p:blipFill>
        <p:spPr>
          <a:xfrm>
            <a:off x="3600043" y="-2312"/>
            <a:ext cx="4938104" cy="433175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95828DD7-AF2A-45AB-AFE7-477F63F396B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69" y="1252332"/>
            <a:ext cx="1333462" cy="1363202"/>
          </a:xfrm>
          <a:prstGeom prst="rect">
            <a:avLst/>
          </a:prstGeom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713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图片 136">
            <a:extLst>
              <a:ext uri="{FF2B5EF4-FFF2-40B4-BE49-F238E27FC236}">
                <a16:creationId xmlns:a16="http://schemas.microsoft.com/office/drawing/2014/main" id="{B413A249-EBC1-43C6-A9A2-B943D2532C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D5DB2696-91C0-40FC-A5D4-614CA9473BFF}"/>
              </a:ext>
            </a:extLst>
          </p:cNvPr>
          <p:cNvGrpSpPr/>
          <p:nvPr/>
        </p:nvGrpSpPr>
        <p:grpSpPr>
          <a:xfrm>
            <a:off x="1027697" y="1987923"/>
            <a:ext cx="10136606" cy="4796767"/>
            <a:chOff x="1085850" y="1928929"/>
            <a:chExt cx="9601200" cy="4796767"/>
          </a:xfrm>
        </p:grpSpPr>
        <p:sp>
          <p:nvSpPr>
            <p:cNvPr id="141" name="矩形: 圆角 140">
              <a:extLst>
                <a:ext uri="{FF2B5EF4-FFF2-40B4-BE49-F238E27FC236}">
                  <a16:creationId xmlns:a16="http://schemas.microsoft.com/office/drawing/2014/main" id="{170EBB0C-ACCA-4A26-8298-750ECD90EBAC}"/>
                </a:ext>
              </a:extLst>
            </p:cNvPr>
            <p:cNvSpPr/>
            <p:nvPr/>
          </p:nvSpPr>
          <p:spPr>
            <a:xfrm>
              <a:off x="1162050" y="2015212"/>
              <a:ext cx="9448800" cy="4710484"/>
            </a:xfrm>
            <a:prstGeom prst="roundRect">
              <a:avLst>
                <a:gd name="adj" fmla="val 183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27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: 圆角 141">
              <a:extLst>
                <a:ext uri="{FF2B5EF4-FFF2-40B4-BE49-F238E27FC236}">
                  <a16:creationId xmlns:a16="http://schemas.microsoft.com/office/drawing/2014/main" id="{8718D63D-9759-410C-A228-182DEE48A77A}"/>
                </a:ext>
              </a:extLst>
            </p:cNvPr>
            <p:cNvSpPr/>
            <p:nvPr/>
          </p:nvSpPr>
          <p:spPr>
            <a:xfrm>
              <a:off x="1085850" y="1928929"/>
              <a:ext cx="9601200" cy="4299630"/>
            </a:xfrm>
            <a:prstGeom prst="roundRect">
              <a:avLst>
                <a:gd name="adj" fmla="val 3451"/>
              </a:avLst>
            </a:prstGeom>
            <a:noFill/>
            <a:ln>
              <a:gradFill>
                <a:gsLst>
                  <a:gs pos="0">
                    <a:srgbClr val="FACD87"/>
                  </a:gs>
                  <a:gs pos="38000">
                    <a:srgbClr val="FCE1A5"/>
                  </a:gs>
                  <a:gs pos="79000">
                    <a:srgbClr val="FEF4C3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196" name="图片 195">
            <a:extLst>
              <a:ext uri="{FF2B5EF4-FFF2-40B4-BE49-F238E27FC236}">
                <a16:creationId xmlns:a16="http://schemas.microsoft.com/office/drawing/2014/main" id="{1F4328FB-39E9-4A48-BCC2-24CAA5FEAF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-120897"/>
            <a:ext cx="3810000" cy="1882976"/>
          </a:xfrm>
          <a:prstGeom prst="rect">
            <a:avLst/>
          </a:prstGeom>
          <a:effectLst>
            <a:outerShdw blurRad="12700" sx="101000" sy="101000" algn="ctr" rotWithShape="0">
              <a:srgbClr val="FACD87">
                <a:alpha val="95000"/>
              </a:srgbClr>
            </a:outerShdw>
          </a:effectLst>
        </p:spPr>
      </p:pic>
      <p:sp>
        <p:nvSpPr>
          <p:cNvPr id="197" name="文本框 196">
            <a:extLst>
              <a:ext uri="{FF2B5EF4-FFF2-40B4-BE49-F238E27FC236}">
                <a16:creationId xmlns:a16="http://schemas.microsoft.com/office/drawing/2014/main" id="{6F6BC51F-5300-4ED7-AD16-9A480FA3816A}"/>
              </a:ext>
            </a:extLst>
          </p:cNvPr>
          <p:cNvSpPr txBox="1"/>
          <p:nvPr/>
        </p:nvSpPr>
        <p:spPr>
          <a:xfrm>
            <a:off x="5194952" y="533400"/>
            <a:ext cx="1802096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300" dirty="0">
                <a:ln>
                  <a:solidFill>
                    <a:srgbClr val="C00000"/>
                  </a:soli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74000">
                      <a:srgbClr val="E9AE6C"/>
                    </a:gs>
                    <a:gs pos="100000">
                      <a:srgbClr val="BD7746"/>
                    </a:gs>
                  </a:gsLst>
                  <a:lin ang="5400000" scaled="1"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目录</a:t>
            </a:r>
          </a:p>
        </p:txBody>
      </p:sp>
      <p:pic>
        <p:nvPicPr>
          <p:cNvPr id="14" name="图片 13" descr="雪地上&#10;&#10;描述已自动生成">
            <a:extLst>
              <a:ext uri="{FF2B5EF4-FFF2-40B4-BE49-F238E27FC236}">
                <a16:creationId xmlns:a16="http://schemas.microsoft.com/office/drawing/2014/main" id="{EB6C9F0B-B223-41F7-AE4C-46FE364FE72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alphaModFix am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97261" y="2819132"/>
            <a:ext cx="8266105" cy="4159765"/>
          </a:xfrm>
          <a:custGeom>
            <a:avLst/>
            <a:gdLst>
              <a:gd name="connsiteX0" fmla="*/ 0 w 7002887"/>
              <a:gd name="connsiteY0" fmla="*/ 0 h 5546491"/>
              <a:gd name="connsiteX1" fmla="*/ 7002887 w 7002887"/>
              <a:gd name="connsiteY1" fmla="*/ 0 h 5546491"/>
              <a:gd name="connsiteX2" fmla="*/ 7002887 w 7002887"/>
              <a:gd name="connsiteY2" fmla="*/ 5546491 h 5546491"/>
              <a:gd name="connsiteX3" fmla="*/ 0 w 7002887"/>
              <a:gd name="connsiteY3" fmla="*/ 5546491 h 554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02887" h="5546491">
                <a:moveTo>
                  <a:pt x="0" y="0"/>
                </a:moveTo>
                <a:lnTo>
                  <a:pt x="7002887" y="0"/>
                </a:lnTo>
                <a:lnTo>
                  <a:pt x="7002887" y="5546491"/>
                </a:lnTo>
                <a:lnTo>
                  <a:pt x="0" y="5546491"/>
                </a:lnTo>
                <a:close/>
              </a:path>
            </a:pathLst>
          </a:custGeom>
        </p:spPr>
      </p:pic>
      <p:pic>
        <p:nvPicPr>
          <p:cNvPr id="15" name="图片 14" descr="雪地上&#10;&#10;描述已自动生成">
            <a:extLst>
              <a:ext uri="{FF2B5EF4-FFF2-40B4-BE49-F238E27FC236}">
                <a16:creationId xmlns:a16="http://schemas.microsoft.com/office/drawing/2014/main" id="{A8A80E87-7946-4274-B162-D11A0EE9D84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alphaModFix amt="1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108145" y="2074206"/>
            <a:ext cx="8574070" cy="2993227"/>
          </a:xfrm>
          <a:custGeom>
            <a:avLst/>
            <a:gdLst>
              <a:gd name="connsiteX0" fmla="*/ 7552639 w 7552639"/>
              <a:gd name="connsiteY0" fmla="*/ 2636643 h 2636643"/>
              <a:gd name="connsiteX1" fmla="*/ 0 w 7552639"/>
              <a:gd name="connsiteY1" fmla="*/ 2636643 h 2636643"/>
              <a:gd name="connsiteX2" fmla="*/ 0 w 7552639"/>
              <a:gd name="connsiteY2" fmla="*/ 0 h 2636643"/>
              <a:gd name="connsiteX3" fmla="*/ 7552639 w 7552639"/>
              <a:gd name="connsiteY3" fmla="*/ 0 h 2636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2639" h="2636643">
                <a:moveTo>
                  <a:pt x="7552639" y="2636643"/>
                </a:moveTo>
                <a:lnTo>
                  <a:pt x="0" y="2636643"/>
                </a:lnTo>
                <a:lnTo>
                  <a:pt x="0" y="0"/>
                </a:lnTo>
                <a:lnTo>
                  <a:pt x="7552639" y="0"/>
                </a:lnTo>
                <a:close/>
              </a:path>
            </a:pathLst>
          </a:cu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9327C568-A553-4380-9110-50BD27E5C8D6}"/>
              </a:ext>
            </a:extLst>
          </p:cNvPr>
          <p:cNvGrpSpPr/>
          <p:nvPr/>
        </p:nvGrpSpPr>
        <p:grpSpPr>
          <a:xfrm>
            <a:off x="-275492" y="4724400"/>
            <a:ext cx="12742984" cy="2399628"/>
            <a:chOff x="-275492" y="4349586"/>
            <a:chExt cx="12742984" cy="2774442"/>
          </a:xfrm>
        </p:grpSpPr>
        <p:pic>
          <p:nvPicPr>
            <p:cNvPr id="143" name="图片 142">
              <a:extLst>
                <a:ext uri="{FF2B5EF4-FFF2-40B4-BE49-F238E27FC236}">
                  <a16:creationId xmlns:a16="http://schemas.microsoft.com/office/drawing/2014/main" id="{08C162E4-5F80-4EC8-8ED1-E0DCFEF5119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75492" y="4349586"/>
              <a:ext cx="12742984" cy="2774442"/>
            </a:xfrm>
            <a:prstGeom prst="rect">
              <a:avLst/>
            </a:prstGeom>
          </p:spPr>
        </p:pic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460609BA-48C6-4ED8-91F4-19065ABC9121}"/>
                </a:ext>
              </a:extLst>
            </p:cNvPr>
            <p:cNvSpPr/>
            <p:nvPr/>
          </p:nvSpPr>
          <p:spPr>
            <a:xfrm>
              <a:off x="-3858" y="5110531"/>
              <a:ext cx="12192000" cy="1646885"/>
            </a:xfrm>
            <a:custGeom>
              <a:avLst/>
              <a:gdLst>
                <a:gd name="connsiteX0" fmla="*/ 0 w 12153418"/>
                <a:gd name="connsiteY0" fmla="*/ 1643606 h 1643606"/>
                <a:gd name="connsiteX1" fmla="*/ 6377651 w 12153418"/>
                <a:gd name="connsiteY1" fmla="*/ 1354238 h 1643606"/>
                <a:gd name="connsiteX2" fmla="*/ 10891777 w 12153418"/>
                <a:gd name="connsiteY2" fmla="*/ 474562 h 1643606"/>
                <a:gd name="connsiteX3" fmla="*/ 12153418 w 12153418"/>
                <a:gd name="connsiteY3" fmla="*/ 0 h 1643606"/>
                <a:gd name="connsiteX0" fmla="*/ 0 w 12153418"/>
                <a:gd name="connsiteY0" fmla="*/ 1643606 h 1643606"/>
                <a:gd name="connsiteX1" fmla="*/ 6377651 w 12153418"/>
                <a:gd name="connsiteY1" fmla="*/ 1354238 h 1643606"/>
                <a:gd name="connsiteX2" fmla="*/ 12153418 w 12153418"/>
                <a:gd name="connsiteY2" fmla="*/ 0 h 1643606"/>
                <a:gd name="connsiteX0" fmla="*/ 0 w 12153418"/>
                <a:gd name="connsiteY0" fmla="*/ 1643606 h 1643606"/>
                <a:gd name="connsiteX1" fmla="*/ 6418291 w 12153418"/>
                <a:gd name="connsiteY1" fmla="*/ 1313598 h 1643606"/>
                <a:gd name="connsiteX2" fmla="*/ 12153418 w 12153418"/>
                <a:gd name="connsiteY2" fmla="*/ 0 h 1643606"/>
                <a:gd name="connsiteX0" fmla="*/ 0 w 12153418"/>
                <a:gd name="connsiteY0" fmla="*/ 1643606 h 1643606"/>
                <a:gd name="connsiteX1" fmla="*/ 6418291 w 12153418"/>
                <a:gd name="connsiteY1" fmla="*/ 1313598 h 1643606"/>
                <a:gd name="connsiteX2" fmla="*/ 12153418 w 12153418"/>
                <a:gd name="connsiteY2" fmla="*/ 0 h 1643606"/>
                <a:gd name="connsiteX0" fmla="*/ 0 w 12153418"/>
                <a:gd name="connsiteY0" fmla="*/ 1658958 h 1658958"/>
                <a:gd name="connsiteX1" fmla="*/ 6418291 w 12153418"/>
                <a:gd name="connsiteY1" fmla="*/ 1313598 h 1658958"/>
                <a:gd name="connsiteX2" fmla="*/ 12153418 w 12153418"/>
                <a:gd name="connsiteY2" fmla="*/ 0 h 1658958"/>
                <a:gd name="connsiteX0" fmla="*/ 0 w 12153418"/>
                <a:gd name="connsiteY0" fmla="*/ 1658958 h 1658958"/>
                <a:gd name="connsiteX1" fmla="*/ 6418291 w 12153418"/>
                <a:gd name="connsiteY1" fmla="*/ 1313598 h 1658958"/>
                <a:gd name="connsiteX2" fmla="*/ 12153418 w 12153418"/>
                <a:gd name="connsiteY2" fmla="*/ 0 h 1658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53418" h="1658958">
                  <a:moveTo>
                    <a:pt x="0" y="1658958"/>
                  </a:moveTo>
                  <a:cubicBezTo>
                    <a:pt x="2281177" y="1642397"/>
                    <a:pt x="4392721" y="1590091"/>
                    <a:pt x="6418291" y="1313598"/>
                  </a:cubicBezTo>
                  <a:cubicBezTo>
                    <a:pt x="8443861" y="1037105"/>
                    <a:pt x="10787573" y="627573"/>
                    <a:pt x="12153418" y="0"/>
                  </a:cubicBezTo>
                </a:path>
              </a:pathLst>
            </a:custGeom>
            <a:noFill/>
            <a:ln w="9525">
              <a:solidFill>
                <a:srgbClr val="FEF4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B94A107C-38D5-4498-BC05-655C7FDC4703}"/>
                </a:ext>
              </a:extLst>
            </p:cNvPr>
            <p:cNvSpPr/>
            <p:nvPr/>
          </p:nvSpPr>
          <p:spPr>
            <a:xfrm>
              <a:off x="1" y="4768770"/>
              <a:ext cx="4745620" cy="1817225"/>
            </a:xfrm>
            <a:custGeom>
              <a:avLst/>
              <a:gdLst>
                <a:gd name="connsiteX0" fmla="*/ 0 w 4734045"/>
                <a:gd name="connsiteY0" fmla="*/ 0 h 1817225"/>
                <a:gd name="connsiteX1" fmla="*/ 2581154 w 4734045"/>
                <a:gd name="connsiteY1" fmla="*/ 1157468 h 1817225"/>
                <a:gd name="connsiteX2" fmla="*/ 4734045 w 4734045"/>
                <a:gd name="connsiteY2" fmla="*/ 1817225 h 1817225"/>
                <a:gd name="connsiteX0" fmla="*/ 0 w 4734045"/>
                <a:gd name="connsiteY0" fmla="*/ 0 h 1817225"/>
                <a:gd name="connsiteX1" fmla="*/ 2581154 w 4734045"/>
                <a:gd name="connsiteY1" fmla="*/ 1157468 h 1817225"/>
                <a:gd name="connsiteX2" fmla="*/ 4734045 w 4734045"/>
                <a:gd name="connsiteY2" fmla="*/ 1817225 h 1817225"/>
                <a:gd name="connsiteX0" fmla="*/ 0 w 4734045"/>
                <a:gd name="connsiteY0" fmla="*/ 0 h 1817225"/>
                <a:gd name="connsiteX1" fmla="*/ 2581154 w 4734045"/>
                <a:gd name="connsiteY1" fmla="*/ 1157468 h 1817225"/>
                <a:gd name="connsiteX2" fmla="*/ 4734045 w 4734045"/>
                <a:gd name="connsiteY2" fmla="*/ 1817225 h 181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34045" h="1817225">
                  <a:moveTo>
                    <a:pt x="0" y="0"/>
                  </a:moveTo>
                  <a:cubicBezTo>
                    <a:pt x="896073" y="427298"/>
                    <a:pt x="1841677" y="770777"/>
                    <a:pt x="2581154" y="1157468"/>
                  </a:cubicBezTo>
                  <a:cubicBezTo>
                    <a:pt x="3370161" y="1460339"/>
                    <a:pt x="4052103" y="1638782"/>
                    <a:pt x="4734045" y="1817225"/>
                  </a:cubicBezTo>
                </a:path>
              </a:pathLst>
            </a:custGeom>
            <a:noFill/>
            <a:ln w="6350">
              <a:solidFill>
                <a:srgbClr val="FEF4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4" name="图片 193">
              <a:extLst>
                <a:ext uri="{FF2B5EF4-FFF2-40B4-BE49-F238E27FC236}">
                  <a16:creationId xmlns:a16="http://schemas.microsoft.com/office/drawing/2014/main" id="{CCDA0C13-A321-4515-BBB6-38FC7D27C0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53594">
              <a:off x="215803" y="5458073"/>
              <a:ext cx="2365656" cy="952120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433EF87-1829-450F-BA1A-CC6E1A3EA0C6}"/>
              </a:ext>
            </a:extLst>
          </p:cNvPr>
          <p:cNvGrpSpPr/>
          <p:nvPr/>
        </p:nvGrpSpPr>
        <p:grpSpPr>
          <a:xfrm>
            <a:off x="1180955" y="2900039"/>
            <a:ext cx="4803593" cy="1107996"/>
            <a:chOff x="1180955" y="2529079"/>
            <a:chExt cx="4803593" cy="1107996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AC3655C-7CC4-44D7-93C0-BEAD87EC4548}"/>
                </a:ext>
              </a:extLst>
            </p:cNvPr>
            <p:cNvGrpSpPr/>
            <p:nvPr/>
          </p:nvGrpSpPr>
          <p:grpSpPr>
            <a:xfrm>
              <a:off x="2253049" y="2847979"/>
              <a:ext cx="3731499" cy="478631"/>
              <a:chOff x="2506168" y="2808725"/>
              <a:chExt cx="3731499" cy="478631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C31E9738-2611-4DCD-AED8-1116576C1066}"/>
                  </a:ext>
                </a:extLst>
              </p:cNvPr>
              <p:cNvSpPr txBox="1"/>
              <p:nvPr/>
            </p:nvSpPr>
            <p:spPr>
              <a:xfrm>
                <a:off x="2667459" y="2825691"/>
                <a:ext cx="3570208" cy="461665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r>
                  <a:rPr lang="zh-CN" altLang="en-US" sz="2400" dirty="0">
                    <a:ln>
                      <a:solidFill>
                        <a:srgbClr val="C00000"/>
                      </a:solidFill>
                    </a:ln>
                    <a:gradFill>
                      <a:gsLst>
                        <a:gs pos="0">
                          <a:srgbClr val="FEF4C3"/>
                        </a:gs>
                        <a:gs pos="29000">
                          <a:srgbClr val="FACD87"/>
                        </a:gs>
                        <a:gs pos="74000">
                          <a:srgbClr val="E9AE6C"/>
                        </a:gs>
                        <a:gs pos="100000">
                          <a:srgbClr val="BD7746"/>
                        </a:gs>
                      </a:gsLst>
                      <a:lin ang="5400000" scaled="1"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  <a:cs typeface="Arial" panose="020B0604020202020204" pitchFamily="34" charset="0"/>
                  </a:rPr>
                  <a:t>中国共产主义青年团简介</a:t>
                </a: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EE4BEA86-68BB-4CD4-B0A6-DBFB91436742}"/>
                  </a:ext>
                </a:extLst>
              </p:cNvPr>
              <p:cNvSpPr/>
              <p:nvPr/>
            </p:nvSpPr>
            <p:spPr>
              <a:xfrm>
                <a:off x="2506168" y="2808725"/>
                <a:ext cx="2969460" cy="470197"/>
              </a:xfrm>
              <a:prstGeom prst="rect">
                <a:avLst/>
              </a:prstGeom>
              <a:noFill/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000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0D44E8F-5A0B-4A19-A86D-EC0EB6E12C01}"/>
                </a:ext>
              </a:extLst>
            </p:cNvPr>
            <p:cNvSpPr txBox="1"/>
            <p:nvPr/>
          </p:nvSpPr>
          <p:spPr>
            <a:xfrm>
              <a:off x="1336876" y="2529079"/>
              <a:ext cx="112723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i="1" dirty="0">
                  <a:ln>
                    <a:gradFill>
                      <a:gsLst>
                        <a:gs pos="0">
                          <a:srgbClr val="C00000"/>
                        </a:gs>
                        <a:gs pos="86000">
                          <a:srgbClr val="C00000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rgbClr val="FEF4C3"/>
                      </a:gs>
                      <a:gs pos="29000">
                        <a:srgbClr val="FACD87"/>
                      </a:gs>
                      <a:gs pos="64000">
                        <a:srgbClr val="E9AE6C"/>
                      </a:gs>
                      <a:gs pos="81000">
                        <a:srgbClr val="BD7746">
                          <a:alpha val="0"/>
                        </a:srgbClr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优设标题黑" panose="00000500000000000000" pitchFamily="2" charset="-122"/>
                  <a:cs typeface="Arial" panose="020B0604020202020204" pitchFamily="34" charset="0"/>
                </a:rPr>
                <a:t>01</a:t>
              </a:r>
              <a:endParaRPr lang="zh-CN" altLang="en-US" sz="6000" b="1" i="1" dirty="0">
                <a:ln>
                  <a:gradFill>
                    <a:gsLst>
                      <a:gs pos="0">
                        <a:srgbClr val="C00000"/>
                      </a:gs>
                      <a:gs pos="86000">
                        <a:srgbClr val="C00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64000">
                      <a:srgbClr val="E9AE6C"/>
                    </a:gs>
                    <a:gs pos="81000">
                      <a:srgbClr val="BD7746">
                        <a:alpha val="0"/>
                      </a:srgbClr>
                    </a:gs>
                  </a:gsLst>
                  <a:lin ang="5400000" scaled="1"/>
                </a:gradFill>
                <a:latin typeface="Arial" panose="020B0604020202020204" pitchFamily="34" charset="0"/>
                <a:ea typeface="优设标题黑" panose="00000500000000000000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521ED426-98F7-4668-A0BD-C678448027D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0955" y="2842074"/>
              <a:ext cx="1370632" cy="677394"/>
            </a:xfrm>
            <a:prstGeom prst="rect">
              <a:avLst/>
            </a:prstGeom>
            <a:effectLst>
              <a:outerShdw blurRad="12700" sx="101000" sy="101000" algn="ctr" rotWithShape="0">
                <a:srgbClr val="FACD87">
                  <a:alpha val="95000"/>
                </a:srgbClr>
              </a:outerShdw>
            </a:effectLst>
          </p:spPr>
        </p:pic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F3170BF-452C-4909-B809-1A63FE8406D6}"/>
              </a:ext>
            </a:extLst>
          </p:cNvPr>
          <p:cNvGrpSpPr/>
          <p:nvPr/>
        </p:nvGrpSpPr>
        <p:grpSpPr>
          <a:xfrm>
            <a:off x="1180955" y="4245211"/>
            <a:ext cx="4041554" cy="1107996"/>
            <a:chOff x="1180955" y="2529079"/>
            <a:chExt cx="4041554" cy="1107996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6173A029-53F2-47A1-9F4D-8E4D6BA08FB1}"/>
                </a:ext>
              </a:extLst>
            </p:cNvPr>
            <p:cNvGrpSpPr/>
            <p:nvPr/>
          </p:nvGrpSpPr>
          <p:grpSpPr>
            <a:xfrm>
              <a:off x="2253049" y="2847979"/>
              <a:ext cx="2969460" cy="478631"/>
              <a:chOff x="2506168" y="2808725"/>
              <a:chExt cx="2969460" cy="478631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F12C44D9-5CAA-4749-8047-F9285E65FA9D}"/>
                  </a:ext>
                </a:extLst>
              </p:cNvPr>
              <p:cNvSpPr txBox="1"/>
              <p:nvPr/>
            </p:nvSpPr>
            <p:spPr>
              <a:xfrm>
                <a:off x="2667459" y="2825691"/>
                <a:ext cx="2646878" cy="461665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r>
                  <a:rPr lang="zh-CN" altLang="en-US" sz="2400" dirty="0">
                    <a:ln>
                      <a:solidFill>
                        <a:srgbClr val="C00000"/>
                      </a:solidFill>
                    </a:ln>
                    <a:gradFill>
                      <a:gsLst>
                        <a:gs pos="0">
                          <a:srgbClr val="FEF4C3"/>
                        </a:gs>
                        <a:gs pos="29000">
                          <a:srgbClr val="FACD87"/>
                        </a:gs>
                        <a:gs pos="74000">
                          <a:srgbClr val="E9AE6C"/>
                        </a:gs>
                        <a:gs pos="100000">
                          <a:srgbClr val="BD7746"/>
                        </a:gs>
                      </a:gsLst>
                      <a:lin ang="5400000" scaled="1"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  <a:cs typeface="Arial" panose="020B0604020202020204" pitchFamily="34" charset="0"/>
                  </a:rPr>
                  <a:t>共青团成立的历史</a:t>
                </a:r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54A4FB97-B0ED-4724-9B8E-5F0BEB50B622}"/>
                  </a:ext>
                </a:extLst>
              </p:cNvPr>
              <p:cNvSpPr/>
              <p:nvPr/>
            </p:nvSpPr>
            <p:spPr>
              <a:xfrm>
                <a:off x="2506168" y="2808725"/>
                <a:ext cx="2969460" cy="470197"/>
              </a:xfrm>
              <a:prstGeom prst="rect">
                <a:avLst/>
              </a:prstGeom>
              <a:noFill/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000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F6278AA-D64D-4F4F-9446-1D3BE786AB05}"/>
                </a:ext>
              </a:extLst>
            </p:cNvPr>
            <p:cNvSpPr txBox="1"/>
            <p:nvPr/>
          </p:nvSpPr>
          <p:spPr>
            <a:xfrm>
              <a:off x="1336876" y="2529079"/>
              <a:ext cx="112723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i="1" dirty="0">
                  <a:ln>
                    <a:gradFill>
                      <a:gsLst>
                        <a:gs pos="0">
                          <a:srgbClr val="C00000"/>
                        </a:gs>
                        <a:gs pos="86000">
                          <a:srgbClr val="C00000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rgbClr val="FEF4C3"/>
                      </a:gs>
                      <a:gs pos="29000">
                        <a:srgbClr val="FACD87"/>
                      </a:gs>
                      <a:gs pos="64000">
                        <a:srgbClr val="E9AE6C"/>
                      </a:gs>
                      <a:gs pos="81000">
                        <a:srgbClr val="BD7746">
                          <a:alpha val="0"/>
                        </a:srgbClr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优设标题黑" panose="00000500000000000000" pitchFamily="2" charset="-122"/>
                  <a:cs typeface="Arial" panose="020B0604020202020204" pitchFamily="34" charset="0"/>
                </a:rPr>
                <a:t>02</a:t>
              </a:r>
              <a:endParaRPr lang="zh-CN" altLang="en-US" sz="6000" b="1" i="1" dirty="0">
                <a:ln>
                  <a:gradFill>
                    <a:gsLst>
                      <a:gs pos="0">
                        <a:srgbClr val="C00000"/>
                      </a:gs>
                      <a:gs pos="86000">
                        <a:srgbClr val="C00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64000">
                      <a:srgbClr val="E9AE6C"/>
                    </a:gs>
                    <a:gs pos="81000">
                      <a:srgbClr val="BD7746">
                        <a:alpha val="0"/>
                      </a:srgbClr>
                    </a:gs>
                  </a:gsLst>
                  <a:lin ang="5400000" scaled="1"/>
                </a:gradFill>
                <a:latin typeface="Arial" panose="020B0604020202020204" pitchFamily="34" charset="0"/>
                <a:ea typeface="优设标题黑" panose="00000500000000000000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973A22EF-8DE7-4F48-9F46-C289F0D7FF5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0955" y="2842074"/>
              <a:ext cx="1370632" cy="677394"/>
            </a:xfrm>
            <a:prstGeom prst="rect">
              <a:avLst/>
            </a:prstGeom>
            <a:effectLst>
              <a:outerShdw blurRad="12700" sx="101000" sy="101000" algn="ctr" rotWithShape="0">
                <a:srgbClr val="FACD87">
                  <a:alpha val="95000"/>
                </a:srgbClr>
              </a:outerShdw>
            </a:effectLst>
          </p:spPr>
        </p:pic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03CF1736-0BBF-42FD-8144-0CCC1F180013}"/>
              </a:ext>
            </a:extLst>
          </p:cNvPr>
          <p:cNvGrpSpPr/>
          <p:nvPr/>
        </p:nvGrpSpPr>
        <p:grpSpPr>
          <a:xfrm>
            <a:off x="6263557" y="2900039"/>
            <a:ext cx="4495817" cy="1107996"/>
            <a:chOff x="1180955" y="2529079"/>
            <a:chExt cx="4495817" cy="1107996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A3676025-E6A3-498A-A458-C5876001EB3C}"/>
                </a:ext>
              </a:extLst>
            </p:cNvPr>
            <p:cNvGrpSpPr/>
            <p:nvPr/>
          </p:nvGrpSpPr>
          <p:grpSpPr>
            <a:xfrm>
              <a:off x="2253049" y="2847979"/>
              <a:ext cx="3423723" cy="478631"/>
              <a:chOff x="2506168" y="2808725"/>
              <a:chExt cx="3423723" cy="478631"/>
            </a:xfrm>
          </p:grpSpPr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7D4D3460-72EF-4DDB-AD81-121E9CECA79C}"/>
                  </a:ext>
                </a:extLst>
              </p:cNvPr>
              <p:cNvSpPr txBox="1"/>
              <p:nvPr/>
            </p:nvSpPr>
            <p:spPr>
              <a:xfrm>
                <a:off x="2667459" y="2825691"/>
                <a:ext cx="3262432" cy="461665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r>
                  <a:rPr lang="zh-CN" altLang="en-US" sz="2400" dirty="0">
                    <a:ln>
                      <a:solidFill>
                        <a:srgbClr val="C00000"/>
                      </a:solidFill>
                    </a:ln>
                    <a:gradFill>
                      <a:gsLst>
                        <a:gs pos="0">
                          <a:srgbClr val="FEF4C3"/>
                        </a:gs>
                        <a:gs pos="29000">
                          <a:srgbClr val="FACD87"/>
                        </a:gs>
                        <a:gs pos="74000">
                          <a:srgbClr val="E9AE6C"/>
                        </a:gs>
                        <a:gs pos="100000">
                          <a:srgbClr val="BD7746"/>
                        </a:gs>
                      </a:gsLst>
                      <a:lin ang="5400000" scaled="1"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  <a:cs typeface="Arial" panose="020B0604020202020204" pitchFamily="34" charset="0"/>
                  </a:rPr>
                  <a:t>团徽、团旗、团歌介绍</a:t>
                </a:r>
              </a:p>
            </p:txBody>
          </p:sp>
          <p:sp>
            <p:nvSpPr>
              <p:cNvPr id="73" name="矩形 72">
                <a:extLst>
                  <a:ext uri="{FF2B5EF4-FFF2-40B4-BE49-F238E27FC236}">
                    <a16:creationId xmlns:a16="http://schemas.microsoft.com/office/drawing/2014/main" id="{F3B37581-64B4-4BB9-A5CB-D4649C30D08B}"/>
                  </a:ext>
                </a:extLst>
              </p:cNvPr>
              <p:cNvSpPr/>
              <p:nvPr/>
            </p:nvSpPr>
            <p:spPr>
              <a:xfrm>
                <a:off x="2506168" y="2808725"/>
                <a:ext cx="2969460" cy="470197"/>
              </a:xfrm>
              <a:prstGeom prst="rect">
                <a:avLst/>
              </a:prstGeom>
              <a:noFill/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000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97DD4B2-C56E-4C70-BD49-0F0D7B9DF855}"/>
                </a:ext>
              </a:extLst>
            </p:cNvPr>
            <p:cNvSpPr txBox="1"/>
            <p:nvPr/>
          </p:nvSpPr>
          <p:spPr>
            <a:xfrm>
              <a:off x="1336876" y="2529079"/>
              <a:ext cx="112723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i="1" dirty="0">
                  <a:ln>
                    <a:gradFill>
                      <a:gsLst>
                        <a:gs pos="0">
                          <a:srgbClr val="C00000"/>
                        </a:gs>
                        <a:gs pos="86000">
                          <a:srgbClr val="C00000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rgbClr val="FEF4C3"/>
                      </a:gs>
                      <a:gs pos="29000">
                        <a:srgbClr val="FACD87"/>
                      </a:gs>
                      <a:gs pos="64000">
                        <a:srgbClr val="E9AE6C"/>
                      </a:gs>
                      <a:gs pos="81000">
                        <a:srgbClr val="BD7746">
                          <a:alpha val="0"/>
                        </a:srgbClr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优设标题黑" panose="00000500000000000000" pitchFamily="2" charset="-122"/>
                  <a:cs typeface="Arial" panose="020B0604020202020204" pitchFamily="34" charset="0"/>
                </a:rPr>
                <a:t>03</a:t>
              </a:r>
              <a:endParaRPr lang="zh-CN" altLang="en-US" sz="6000" b="1" i="1" dirty="0">
                <a:ln>
                  <a:gradFill>
                    <a:gsLst>
                      <a:gs pos="0">
                        <a:srgbClr val="C00000"/>
                      </a:gs>
                      <a:gs pos="86000">
                        <a:srgbClr val="C00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64000">
                      <a:srgbClr val="E9AE6C"/>
                    </a:gs>
                    <a:gs pos="81000">
                      <a:srgbClr val="BD7746">
                        <a:alpha val="0"/>
                      </a:srgbClr>
                    </a:gs>
                  </a:gsLst>
                  <a:lin ang="5400000" scaled="1"/>
                </a:gradFill>
                <a:latin typeface="Arial" panose="020B0604020202020204" pitchFamily="34" charset="0"/>
                <a:ea typeface="优设标题黑" panose="00000500000000000000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71" name="图片 70">
              <a:extLst>
                <a:ext uri="{FF2B5EF4-FFF2-40B4-BE49-F238E27FC236}">
                  <a16:creationId xmlns:a16="http://schemas.microsoft.com/office/drawing/2014/main" id="{13E73604-8E44-4C91-A5CE-481A9F41A8D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0955" y="2842074"/>
              <a:ext cx="1370632" cy="677394"/>
            </a:xfrm>
            <a:prstGeom prst="rect">
              <a:avLst/>
            </a:prstGeom>
            <a:effectLst>
              <a:outerShdw blurRad="12700" sx="101000" sy="101000" algn="ctr" rotWithShape="0">
                <a:srgbClr val="FACD87">
                  <a:alpha val="95000"/>
                </a:srgbClr>
              </a:outerShdw>
            </a:effectLst>
          </p:spPr>
        </p:pic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2733761E-59D7-4AE1-9C68-801F7B92B70E}"/>
              </a:ext>
            </a:extLst>
          </p:cNvPr>
          <p:cNvGrpSpPr/>
          <p:nvPr/>
        </p:nvGrpSpPr>
        <p:grpSpPr>
          <a:xfrm>
            <a:off x="6263557" y="4245211"/>
            <a:ext cx="4803593" cy="1107996"/>
            <a:chOff x="1180955" y="2529079"/>
            <a:chExt cx="4803593" cy="1107996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33082E25-5076-42C1-AB9E-6D096DA95539}"/>
                </a:ext>
              </a:extLst>
            </p:cNvPr>
            <p:cNvGrpSpPr/>
            <p:nvPr/>
          </p:nvGrpSpPr>
          <p:grpSpPr>
            <a:xfrm>
              <a:off x="2253049" y="2847979"/>
              <a:ext cx="3731499" cy="478631"/>
              <a:chOff x="2506168" y="2808725"/>
              <a:chExt cx="3731499" cy="478631"/>
            </a:xfrm>
          </p:grpSpPr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F067669E-B159-4106-97BA-C5021349F07E}"/>
                  </a:ext>
                </a:extLst>
              </p:cNvPr>
              <p:cNvSpPr txBox="1"/>
              <p:nvPr/>
            </p:nvSpPr>
            <p:spPr>
              <a:xfrm>
                <a:off x="2667459" y="2825691"/>
                <a:ext cx="3570208" cy="461665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r>
                  <a:rPr lang="zh-CN" altLang="en-US" sz="2400" dirty="0">
                    <a:ln>
                      <a:solidFill>
                        <a:srgbClr val="C00000"/>
                      </a:solidFill>
                    </a:ln>
                    <a:gradFill>
                      <a:gsLst>
                        <a:gs pos="0">
                          <a:srgbClr val="FEF4C3"/>
                        </a:gs>
                        <a:gs pos="29000">
                          <a:srgbClr val="FACD87"/>
                        </a:gs>
                        <a:gs pos="74000">
                          <a:srgbClr val="E9AE6C"/>
                        </a:gs>
                        <a:gs pos="100000">
                          <a:srgbClr val="BD7746"/>
                        </a:gs>
                      </a:gsLst>
                      <a:lin ang="5400000" scaled="1"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  <a:cs typeface="Arial" panose="020B0604020202020204" pitchFamily="34" charset="0"/>
                  </a:rPr>
                  <a:t>扬五四精神、做时代新人</a:t>
                </a:r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36A4A086-38D4-48F1-A891-B646716C1D61}"/>
                  </a:ext>
                </a:extLst>
              </p:cNvPr>
              <p:cNvSpPr/>
              <p:nvPr/>
            </p:nvSpPr>
            <p:spPr>
              <a:xfrm>
                <a:off x="2506168" y="2808725"/>
                <a:ext cx="2969460" cy="470197"/>
              </a:xfrm>
              <a:prstGeom prst="rect">
                <a:avLst/>
              </a:prstGeom>
              <a:noFill/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000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5D79492D-A9FD-44B4-9243-C619A141F2FA}"/>
                </a:ext>
              </a:extLst>
            </p:cNvPr>
            <p:cNvSpPr txBox="1"/>
            <p:nvPr/>
          </p:nvSpPr>
          <p:spPr>
            <a:xfrm>
              <a:off x="1336876" y="2529079"/>
              <a:ext cx="112723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i="1" dirty="0">
                  <a:ln>
                    <a:gradFill>
                      <a:gsLst>
                        <a:gs pos="0">
                          <a:srgbClr val="C00000"/>
                        </a:gs>
                        <a:gs pos="86000">
                          <a:srgbClr val="C00000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rgbClr val="FEF4C3"/>
                      </a:gs>
                      <a:gs pos="29000">
                        <a:srgbClr val="FACD87"/>
                      </a:gs>
                      <a:gs pos="64000">
                        <a:srgbClr val="E9AE6C"/>
                      </a:gs>
                      <a:gs pos="81000">
                        <a:srgbClr val="BD7746">
                          <a:alpha val="0"/>
                        </a:srgbClr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优设标题黑" panose="00000500000000000000" pitchFamily="2" charset="-122"/>
                  <a:cs typeface="Arial" panose="020B0604020202020204" pitchFamily="34" charset="0"/>
                </a:rPr>
                <a:t>04</a:t>
              </a:r>
              <a:endParaRPr lang="zh-CN" altLang="en-US" sz="6000" b="1" i="1" dirty="0">
                <a:ln>
                  <a:gradFill>
                    <a:gsLst>
                      <a:gs pos="0">
                        <a:srgbClr val="C00000"/>
                      </a:gs>
                      <a:gs pos="86000">
                        <a:srgbClr val="C00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64000">
                      <a:srgbClr val="E9AE6C"/>
                    </a:gs>
                    <a:gs pos="81000">
                      <a:srgbClr val="BD7746">
                        <a:alpha val="0"/>
                      </a:srgbClr>
                    </a:gs>
                  </a:gsLst>
                  <a:lin ang="5400000" scaled="1"/>
                </a:gradFill>
                <a:latin typeface="Arial" panose="020B0604020202020204" pitchFamily="34" charset="0"/>
                <a:ea typeface="优设标题黑" panose="00000500000000000000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77" name="图片 76">
              <a:extLst>
                <a:ext uri="{FF2B5EF4-FFF2-40B4-BE49-F238E27FC236}">
                  <a16:creationId xmlns:a16="http://schemas.microsoft.com/office/drawing/2014/main" id="{1E233216-F7A0-45DB-8634-A2C369F75D8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0955" y="2842074"/>
              <a:ext cx="1370632" cy="677394"/>
            </a:xfrm>
            <a:prstGeom prst="rect">
              <a:avLst/>
            </a:prstGeom>
            <a:effectLst>
              <a:outerShdw blurRad="12700" sx="101000" sy="101000" algn="ctr" rotWithShape="0">
                <a:srgbClr val="FACD87">
                  <a:alpha val="95000"/>
                </a:srgbClr>
              </a:outerShdw>
            </a:effec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4441903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1705815-CC6A-49A2-9277-4F425402E6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7720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ADE5FF62-FFA9-47E7-AE5F-CC45702BD6F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C9DC5D-C31D-4243-962B-3CBDB56EFDA2}"/>
              </a:ext>
            </a:extLst>
          </p:cNvPr>
          <p:cNvSpPr txBox="1"/>
          <p:nvPr/>
        </p:nvSpPr>
        <p:spPr>
          <a:xfrm>
            <a:off x="839788" y="3429000"/>
            <a:ext cx="60980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海恒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PPT  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作品</a:t>
            </a:r>
            <a:endParaRPr lang="en-US" altLang="zh-CN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endParaRPr lang="en-US" altLang="zh-CN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endParaRPr lang="en-US" altLang="zh-CN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51PPT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模板网   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  <a:hlinkClick r:id="rId2"/>
              </a:rPr>
              <a:t>www.51pptmoban.com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   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授权发布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207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:a16="http://schemas.microsoft.com/office/drawing/2014/main" id="{0BF4A171-1D9F-49CD-9336-337053402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6" name="图片 135">
            <a:extLst>
              <a:ext uri="{FF2B5EF4-FFF2-40B4-BE49-F238E27FC236}">
                <a16:creationId xmlns:a16="http://schemas.microsoft.com/office/drawing/2014/main" id="{A4B3C54C-496D-47B1-A3B6-D99B76D5C72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786"/>
          <a:stretch/>
        </p:blipFill>
        <p:spPr>
          <a:xfrm>
            <a:off x="4191000" y="-2312"/>
            <a:ext cx="3810000" cy="201752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D74B2CA-A6D5-46A2-94A9-1DDD130645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-120897"/>
            <a:ext cx="3810000" cy="1882976"/>
          </a:xfrm>
          <a:prstGeom prst="rect">
            <a:avLst/>
          </a:prstGeom>
          <a:effectLst>
            <a:outerShdw blurRad="12700" sx="101000" sy="101000" algn="ctr" rotWithShape="0">
              <a:srgbClr val="FACD87">
                <a:alpha val="95000"/>
              </a:srgbClr>
            </a:outerShdw>
          </a:effectLst>
        </p:spPr>
      </p:pic>
      <p:sp>
        <p:nvSpPr>
          <p:cNvPr id="128" name="文本框 127">
            <a:extLst>
              <a:ext uri="{FF2B5EF4-FFF2-40B4-BE49-F238E27FC236}">
                <a16:creationId xmlns:a16="http://schemas.microsoft.com/office/drawing/2014/main" id="{80A5E797-677F-4A29-8B9E-6A1E815BB26F}"/>
              </a:ext>
            </a:extLst>
          </p:cNvPr>
          <p:cNvSpPr txBox="1"/>
          <p:nvPr/>
        </p:nvSpPr>
        <p:spPr>
          <a:xfrm>
            <a:off x="5194952" y="533400"/>
            <a:ext cx="1802096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300" dirty="0">
                <a:ln>
                  <a:solidFill>
                    <a:srgbClr val="C00000"/>
                  </a:soli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74000">
                      <a:srgbClr val="E9AE6C"/>
                    </a:gs>
                    <a:gs pos="100000">
                      <a:srgbClr val="BD7746"/>
                    </a:gs>
                  </a:gsLst>
                  <a:lin ang="5400000" scaled="1"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目录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7605D8-924B-4B05-ACA2-B77468E45A9E}"/>
              </a:ext>
            </a:extLst>
          </p:cNvPr>
          <p:cNvSpPr txBox="1"/>
          <p:nvPr/>
        </p:nvSpPr>
        <p:spPr>
          <a:xfrm>
            <a:off x="3192378" y="1880664"/>
            <a:ext cx="173957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/>
              <a:t>01</a:t>
            </a:r>
            <a:endParaRPr lang="zh-CN" altLang="en-US" sz="115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AEFB566-67DA-4911-B86D-0305A549479F}"/>
              </a:ext>
            </a:extLst>
          </p:cNvPr>
          <p:cNvSpPr/>
          <p:nvPr/>
        </p:nvSpPr>
        <p:spPr>
          <a:xfrm>
            <a:off x="3272589" y="-2312"/>
            <a:ext cx="5646822" cy="68603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ED84EC6-6E2B-4493-BD96-8D7FAAC40DAC}"/>
              </a:ext>
            </a:extLst>
          </p:cNvPr>
          <p:cNvGrpSpPr/>
          <p:nvPr/>
        </p:nvGrpSpPr>
        <p:grpSpPr>
          <a:xfrm>
            <a:off x="3184358" y="-120897"/>
            <a:ext cx="5823285" cy="7147339"/>
            <a:chOff x="3192378" y="-120897"/>
            <a:chExt cx="5823285" cy="7147339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C7BFD921-807F-481E-8F0E-121F71F92CD7}"/>
                </a:ext>
              </a:extLst>
            </p:cNvPr>
            <p:cNvCxnSpPr/>
            <p:nvPr/>
          </p:nvCxnSpPr>
          <p:spPr>
            <a:xfrm>
              <a:off x="3192378" y="-120897"/>
              <a:ext cx="0" cy="7147339"/>
            </a:xfrm>
            <a:prstGeom prst="line">
              <a:avLst/>
            </a:prstGeom>
            <a:ln w="12700">
              <a:gradFill>
                <a:gsLst>
                  <a:gs pos="0">
                    <a:srgbClr val="FEF4C3">
                      <a:alpha val="0"/>
                    </a:srgbClr>
                  </a:gs>
                  <a:gs pos="50000">
                    <a:srgbClr val="FACD87"/>
                  </a:gs>
                  <a:gs pos="100000">
                    <a:srgbClr val="E9AE6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E3933DF7-6333-4486-8D6F-ADEFA135A56C}"/>
                </a:ext>
              </a:extLst>
            </p:cNvPr>
            <p:cNvCxnSpPr/>
            <p:nvPr/>
          </p:nvCxnSpPr>
          <p:spPr>
            <a:xfrm>
              <a:off x="9015663" y="-120897"/>
              <a:ext cx="0" cy="7147339"/>
            </a:xfrm>
            <a:prstGeom prst="line">
              <a:avLst/>
            </a:prstGeom>
            <a:ln w="12700">
              <a:gradFill>
                <a:gsLst>
                  <a:gs pos="0">
                    <a:srgbClr val="FEF4C3">
                      <a:alpha val="0"/>
                    </a:srgbClr>
                  </a:gs>
                  <a:gs pos="50000">
                    <a:srgbClr val="FACD87"/>
                  </a:gs>
                  <a:gs pos="100000">
                    <a:srgbClr val="E9AE6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图片 17" descr="雪地上&#10;&#10;描述已自动生成">
            <a:extLst>
              <a:ext uri="{FF2B5EF4-FFF2-40B4-BE49-F238E27FC236}">
                <a16:creationId xmlns:a16="http://schemas.microsoft.com/office/drawing/2014/main" id="{9431732C-0A1D-48A2-B559-9C43A1640AD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alphaModFix am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2590" y="3864773"/>
            <a:ext cx="5646822" cy="2993227"/>
          </a:xfrm>
          <a:custGeom>
            <a:avLst/>
            <a:gdLst>
              <a:gd name="connsiteX0" fmla="*/ 0 w 7002887"/>
              <a:gd name="connsiteY0" fmla="*/ 0 h 5546491"/>
              <a:gd name="connsiteX1" fmla="*/ 7002887 w 7002887"/>
              <a:gd name="connsiteY1" fmla="*/ 0 h 5546491"/>
              <a:gd name="connsiteX2" fmla="*/ 7002887 w 7002887"/>
              <a:gd name="connsiteY2" fmla="*/ 5546491 h 5546491"/>
              <a:gd name="connsiteX3" fmla="*/ 0 w 7002887"/>
              <a:gd name="connsiteY3" fmla="*/ 5546491 h 554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02887" h="5546491">
                <a:moveTo>
                  <a:pt x="0" y="0"/>
                </a:moveTo>
                <a:lnTo>
                  <a:pt x="7002887" y="0"/>
                </a:lnTo>
                <a:lnTo>
                  <a:pt x="7002887" y="5546491"/>
                </a:lnTo>
                <a:lnTo>
                  <a:pt x="0" y="5546491"/>
                </a:lnTo>
                <a:close/>
              </a:path>
            </a:pathLst>
          </a:custGeom>
        </p:spPr>
      </p:pic>
      <p:pic>
        <p:nvPicPr>
          <p:cNvPr id="19" name="图片 18" descr="雪地上&#10;&#10;描述已自动生成">
            <a:extLst>
              <a:ext uri="{FF2B5EF4-FFF2-40B4-BE49-F238E27FC236}">
                <a16:creationId xmlns:a16="http://schemas.microsoft.com/office/drawing/2014/main" id="{857F669D-BCE2-4F4C-9092-D135A97F4A8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alphaModFix amt="1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3264570" y="0"/>
            <a:ext cx="8574070" cy="2993227"/>
          </a:xfrm>
          <a:custGeom>
            <a:avLst/>
            <a:gdLst>
              <a:gd name="connsiteX0" fmla="*/ 7552639 w 7552639"/>
              <a:gd name="connsiteY0" fmla="*/ 2636643 h 2636643"/>
              <a:gd name="connsiteX1" fmla="*/ 0 w 7552639"/>
              <a:gd name="connsiteY1" fmla="*/ 2636643 h 2636643"/>
              <a:gd name="connsiteX2" fmla="*/ 0 w 7552639"/>
              <a:gd name="connsiteY2" fmla="*/ 0 h 2636643"/>
              <a:gd name="connsiteX3" fmla="*/ 7552639 w 7552639"/>
              <a:gd name="connsiteY3" fmla="*/ 0 h 2636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2639" h="2636643">
                <a:moveTo>
                  <a:pt x="7552639" y="2636643"/>
                </a:moveTo>
                <a:lnTo>
                  <a:pt x="0" y="2636643"/>
                </a:lnTo>
                <a:lnTo>
                  <a:pt x="0" y="0"/>
                </a:lnTo>
                <a:lnTo>
                  <a:pt x="7552639" y="0"/>
                </a:lnTo>
                <a:close/>
              </a:path>
            </a:pathLst>
          </a:cu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89145528-510F-45D3-B2B8-F8D005E9A5C8}"/>
              </a:ext>
            </a:extLst>
          </p:cNvPr>
          <p:cNvSpPr txBox="1"/>
          <p:nvPr/>
        </p:nvSpPr>
        <p:spPr>
          <a:xfrm>
            <a:off x="3182382" y="3640328"/>
            <a:ext cx="5827236" cy="707886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/>
            <a:r>
              <a:rPr lang="zh-CN" altLang="en-US" sz="4000" dirty="0">
                <a:ln>
                  <a:solidFill>
                    <a:srgbClr val="C00000"/>
                  </a:soli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74000">
                      <a:srgbClr val="E9AE6C"/>
                    </a:gs>
                    <a:gs pos="100000">
                      <a:srgbClr val="BD7746"/>
                    </a:gs>
                  </a:gsLst>
                  <a:lin ang="5400000" scaled="1"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Arial" panose="020B0604020202020204" pitchFamily="34" charset="0"/>
              </a:rPr>
              <a:t>中国共产主义青年团简介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C002BE9D-F8E9-49E8-8ED8-A50E538901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287" y="962668"/>
            <a:ext cx="3810000" cy="1882976"/>
          </a:xfrm>
          <a:prstGeom prst="rect">
            <a:avLst/>
          </a:prstGeom>
          <a:effectLst>
            <a:outerShdw blurRad="12700" sx="101000" sy="101000" algn="ctr" rotWithShape="0">
              <a:srgbClr val="FACD87">
                <a:alpha val="95000"/>
              </a:srgbClr>
            </a:outerShdw>
          </a:effectLst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E72425F8-BA62-428E-9F7E-880307E95165}"/>
              </a:ext>
            </a:extLst>
          </p:cNvPr>
          <p:cNvSpPr txBox="1"/>
          <p:nvPr/>
        </p:nvSpPr>
        <p:spPr>
          <a:xfrm>
            <a:off x="4862021" y="720243"/>
            <a:ext cx="215315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i="1" dirty="0">
                <a:ln>
                  <a:gradFill>
                    <a:gsLst>
                      <a:gs pos="0">
                        <a:srgbClr val="C00000"/>
                      </a:gs>
                      <a:gs pos="86000">
                        <a:srgbClr val="C00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64000">
                      <a:srgbClr val="E9AE6C"/>
                    </a:gs>
                    <a:gs pos="81000">
                      <a:srgbClr val="BD7746">
                        <a:alpha val="0"/>
                      </a:srgbClr>
                    </a:gs>
                  </a:gsLst>
                  <a:lin ang="5400000" scaled="1"/>
                </a:gradFill>
                <a:latin typeface="Arial" panose="020B0604020202020204" pitchFamily="34" charset="0"/>
                <a:ea typeface="优设标题黑" panose="00000500000000000000" pitchFamily="2" charset="-122"/>
                <a:cs typeface="Arial" panose="020B0604020202020204" pitchFamily="34" charset="0"/>
              </a:rPr>
              <a:t>01</a:t>
            </a:r>
            <a:endParaRPr lang="zh-CN" altLang="en-US" sz="13800" b="1" i="1" dirty="0">
              <a:ln>
                <a:gradFill>
                  <a:gsLst>
                    <a:gs pos="0">
                      <a:srgbClr val="C00000"/>
                    </a:gs>
                    <a:gs pos="86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FEF4C3"/>
                  </a:gs>
                  <a:gs pos="29000">
                    <a:srgbClr val="FACD87"/>
                  </a:gs>
                  <a:gs pos="64000">
                    <a:srgbClr val="E9AE6C"/>
                  </a:gs>
                  <a:gs pos="81000">
                    <a:srgbClr val="BD7746">
                      <a:alpha val="0"/>
                    </a:srgbClr>
                  </a:gs>
                </a:gsLst>
                <a:lin ang="5400000" scaled="1"/>
              </a:gradFill>
              <a:latin typeface="Arial" panose="020B0604020202020204" pitchFamily="34" charset="0"/>
              <a:ea typeface="优设标题黑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1EF3183-B900-433D-8D4D-99BC5E010CE8}"/>
              </a:ext>
            </a:extLst>
          </p:cNvPr>
          <p:cNvSpPr/>
          <p:nvPr/>
        </p:nvSpPr>
        <p:spPr>
          <a:xfrm>
            <a:off x="3771903" y="3524149"/>
            <a:ext cx="4648194" cy="798988"/>
          </a:xfrm>
          <a:prstGeom prst="rect">
            <a:avLst/>
          </a:pr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4113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BF96D859-80AF-469F-9563-DA397A07FAC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812" b="31661"/>
          <a:stretch/>
        </p:blipFill>
        <p:spPr>
          <a:xfrm>
            <a:off x="1262742" y="2250181"/>
            <a:ext cx="10541889" cy="2436460"/>
          </a:xfrm>
          <a:prstGeom prst="rect">
            <a:avLst/>
          </a:prstGeom>
          <a:effectLst>
            <a:outerShdw blurRad="254000" dist="2540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D2CF636-9859-471B-8940-D587140749D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中国共产主义青年团简介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A963390-D6DC-4192-8C7A-3CD86AD198CB}"/>
              </a:ext>
            </a:extLst>
          </p:cNvPr>
          <p:cNvSpPr txBox="1"/>
          <p:nvPr/>
        </p:nvSpPr>
        <p:spPr>
          <a:xfrm>
            <a:off x="5130801" y="2250181"/>
            <a:ext cx="6045200" cy="2366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spcBef>
                <a:spcPts val="600"/>
              </a:spcBef>
              <a:buFontTx/>
              <a:buNone/>
            </a:pPr>
            <a:r>
              <a:rPr lang="zh-CN" altLang="en-US" sz="2600" dirty="0">
                <a:ln>
                  <a:solidFill>
                    <a:srgbClr val="C00000"/>
                  </a:soli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74000">
                      <a:srgbClr val="E9AE6C"/>
                    </a:gs>
                    <a:gs pos="100000">
                      <a:srgbClr val="BD7746"/>
                    </a:gs>
                  </a:gsLst>
                  <a:lin ang="5400000" scaled="1"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  <a:sym typeface="+mn-lt"/>
              </a:rPr>
              <a:t>中国共产主义青年团（简称共青团）</a:t>
            </a:r>
            <a:endParaRPr lang="en-US" altLang="zh-CN" sz="2600" dirty="0">
              <a:ln>
                <a:solidFill>
                  <a:srgbClr val="C00000"/>
                </a:solidFill>
              </a:ln>
              <a:gradFill>
                <a:gsLst>
                  <a:gs pos="0">
                    <a:srgbClr val="FEF4C3"/>
                  </a:gs>
                  <a:gs pos="29000">
                    <a:srgbClr val="FACD87"/>
                  </a:gs>
                  <a:gs pos="74000">
                    <a:srgbClr val="E9AE6C"/>
                  </a:gs>
                  <a:gs pos="100000">
                    <a:srgbClr val="BD7746"/>
                  </a:gs>
                </a:gsLst>
                <a:lin ang="5400000" scaled="1"/>
              </a:gradFill>
              <a:latin typeface="锐字真言体免费商用" panose="02010600030101010101" pitchFamily="2" charset="-122"/>
              <a:ea typeface="锐字真言体免费商用" panose="02010600030101010101" pitchFamily="2" charset="-122"/>
              <a:sym typeface="+mn-lt"/>
            </a:endParaRPr>
          </a:p>
          <a:p>
            <a:pPr marL="0" indent="0">
              <a:lnSpc>
                <a:spcPct val="150000"/>
              </a:lnSpc>
              <a:spcBef>
                <a:spcPts val="600"/>
              </a:spcBef>
              <a:buFontTx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是中国共产党领导的先进青年的群众组织，是广大青年在实践中学习共产主义的学校，是中国共产党的助手和后备军。</a:t>
            </a:r>
          </a:p>
        </p:txBody>
      </p:sp>
      <p:pic>
        <p:nvPicPr>
          <p:cNvPr id="16" name="Picture 2" descr="E:\图片\PNG图\Nipic_4966023_20130201085453096397.png">
            <a:extLst>
              <a:ext uri="{FF2B5EF4-FFF2-40B4-BE49-F238E27FC236}">
                <a16:creationId xmlns:a16="http://schemas.microsoft.com/office/drawing/2014/main" id="{6D905FD9-F5E8-42D9-A2D0-D3841A4195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84677"/>
            <a:ext cx="5130800" cy="5190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33AEF466-BC36-4DA7-B124-31BDC8480D0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6735" y="2042519"/>
            <a:ext cx="935038" cy="955892"/>
          </a:xfrm>
          <a:prstGeom prst="rect">
            <a:avLst/>
          </a:prstGeom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4398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:a16="http://schemas.microsoft.com/office/drawing/2014/main" id="{0BF4A171-1D9F-49CD-9336-337053402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6" name="图片 135">
            <a:extLst>
              <a:ext uri="{FF2B5EF4-FFF2-40B4-BE49-F238E27FC236}">
                <a16:creationId xmlns:a16="http://schemas.microsoft.com/office/drawing/2014/main" id="{A4B3C54C-496D-47B1-A3B6-D99B76D5C72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786"/>
          <a:stretch/>
        </p:blipFill>
        <p:spPr>
          <a:xfrm>
            <a:off x="4191000" y="-2312"/>
            <a:ext cx="3810000" cy="201752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D74B2CA-A6D5-46A2-94A9-1DDD130645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-120897"/>
            <a:ext cx="3810000" cy="1882976"/>
          </a:xfrm>
          <a:prstGeom prst="rect">
            <a:avLst/>
          </a:prstGeom>
          <a:effectLst>
            <a:outerShdw blurRad="12700" sx="101000" sy="101000" algn="ctr" rotWithShape="0">
              <a:srgbClr val="FACD87">
                <a:alpha val="95000"/>
              </a:srgbClr>
            </a:outerShdw>
          </a:effectLst>
        </p:spPr>
      </p:pic>
      <p:sp>
        <p:nvSpPr>
          <p:cNvPr id="128" name="文本框 127">
            <a:extLst>
              <a:ext uri="{FF2B5EF4-FFF2-40B4-BE49-F238E27FC236}">
                <a16:creationId xmlns:a16="http://schemas.microsoft.com/office/drawing/2014/main" id="{80A5E797-677F-4A29-8B9E-6A1E815BB26F}"/>
              </a:ext>
            </a:extLst>
          </p:cNvPr>
          <p:cNvSpPr txBox="1"/>
          <p:nvPr/>
        </p:nvSpPr>
        <p:spPr>
          <a:xfrm>
            <a:off x="5194952" y="533400"/>
            <a:ext cx="1802096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300" dirty="0">
                <a:ln>
                  <a:solidFill>
                    <a:srgbClr val="C00000"/>
                  </a:soli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74000">
                      <a:srgbClr val="E9AE6C"/>
                    </a:gs>
                    <a:gs pos="100000">
                      <a:srgbClr val="BD7746"/>
                    </a:gs>
                  </a:gsLst>
                  <a:lin ang="5400000" scaled="1"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目录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7605D8-924B-4B05-ACA2-B77468E45A9E}"/>
              </a:ext>
            </a:extLst>
          </p:cNvPr>
          <p:cNvSpPr txBox="1"/>
          <p:nvPr/>
        </p:nvSpPr>
        <p:spPr>
          <a:xfrm>
            <a:off x="3192378" y="1880664"/>
            <a:ext cx="173957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/>
              <a:t>01</a:t>
            </a:r>
            <a:endParaRPr lang="zh-CN" altLang="en-US" sz="115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AEFB566-67DA-4911-B86D-0305A549479F}"/>
              </a:ext>
            </a:extLst>
          </p:cNvPr>
          <p:cNvSpPr/>
          <p:nvPr/>
        </p:nvSpPr>
        <p:spPr>
          <a:xfrm>
            <a:off x="3272589" y="-2312"/>
            <a:ext cx="5646822" cy="68603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ED84EC6-6E2B-4493-BD96-8D7FAAC40DAC}"/>
              </a:ext>
            </a:extLst>
          </p:cNvPr>
          <p:cNvGrpSpPr/>
          <p:nvPr/>
        </p:nvGrpSpPr>
        <p:grpSpPr>
          <a:xfrm>
            <a:off x="3184358" y="-120897"/>
            <a:ext cx="5823285" cy="7147339"/>
            <a:chOff x="3192378" y="-120897"/>
            <a:chExt cx="5823285" cy="7147339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C7BFD921-807F-481E-8F0E-121F71F92CD7}"/>
                </a:ext>
              </a:extLst>
            </p:cNvPr>
            <p:cNvCxnSpPr/>
            <p:nvPr/>
          </p:nvCxnSpPr>
          <p:spPr>
            <a:xfrm>
              <a:off x="3192378" y="-120897"/>
              <a:ext cx="0" cy="7147339"/>
            </a:xfrm>
            <a:prstGeom prst="line">
              <a:avLst/>
            </a:prstGeom>
            <a:ln w="12700">
              <a:gradFill>
                <a:gsLst>
                  <a:gs pos="0">
                    <a:srgbClr val="FEF4C3">
                      <a:alpha val="0"/>
                    </a:srgbClr>
                  </a:gs>
                  <a:gs pos="50000">
                    <a:srgbClr val="FACD87"/>
                  </a:gs>
                  <a:gs pos="100000">
                    <a:srgbClr val="E9AE6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E3933DF7-6333-4486-8D6F-ADEFA135A56C}"/>
                </a:ext>
              </a:extLst>
            </p:cNvPr>
            <p:cNvCxnSpPr/>
            <p:nvPr/>
          </p:nvCxnSpPr>
          <p:spPr>
            <a:xfrm>
              <a:off x="9015663" y="-120897"/>
              <a:ext cx="0" cy="7147339"/>
            </a:xfrm>
            <a:prstGeom prst="line">
              <a:avLst/>
            </a:prstGeom>
            <a:ln w="12700">
              <a:gradFill>
                <a:gsLst>
                  <a:gs pos="0">
                    <a:srgbClr val="FEF4C3">
                      <a:alpha val="0"/>
                    </a:srgbClr>
                  </a:gs>
                  <a:gs pos="50000">
                    <a:srgbClr val="FACD87"/>
                  </a:gs>
                  <a:gs pos="100000">
                    <a:srgbClr val="E9AE6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图片 17" descr="雪地上&#10;&#10;描述已自动生成">
            <a:extLst>
              <a:ext uri="{FF2B5EF4-FFF2-40B4-BE49-F238E27FC236}">
                <a16:creationId xmlns:a16="http://schemas.microsoft.com/office/drawing/2014/main" id="{9431732C-0A1D-48A2-B559-9C43A1640AD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alphaModFix am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2590" y="3864773"/>
            <a:ext cx="5646822" cy="2993227"/>
          </a:xfrm>
          <a:custGeom>
            <a:avLst/>
            <a:gdLst>
              <a:gd name="connsiteX0" fmla="*/ 0 w 7002887"/>
              <a:gd name="connsiteY0" fmla="*/ 0 h 5546491"/>
              <a:gd name="connsiteX1" fmla="*/ 7002887 w 7002887"/>
              <a:gd name="connsiteY1" fmla="*/ 0 h 5546491"/>
              <a:gd name="connsiteX2" fmla="*/ 7002887 w 7002887"/>
              <a:gd name="connsiteY2" fmla="*/ 5546491 h 5546491"/>
              <a:gd name="connsiteX3" fmla="*/ 0 w 7002887"/>
              <a:gd name="connsiteY3" fmla="*/ 5546491 h 554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02887" h="5546491">
                <a:moveTo>
                  <a:pt x="0" y="0"/>
                </a:moveTo>
                <a:lnTo>
                  <a:pt x="7002887" y="0"/>
                </a:lnTo>
                <a:lnTo>
                  <a:pt x="7002887" y="5546491"/>
                </a:lnTo>
                <a:lnTo>
                  <a:pt x="0" y="5546491"/>
                </a:lnTo>
                <a:close/>
              </a:path>
            </a:pathLst>
          </a:custGeom>
        </p:spPr>
      </p:pic>
      <p:pic>
        <p:nvPicPr>
          <p:cNvPr id="19" name="图片 18" descr="雪地上&#10;&#10;描述已自动生成">
            <a:extLst>
              <a:ext uri="{FF2B5EF4-FFF2-40B4-BE49-F238E27FC236}">
                <a16:creationId xmlns:a16="http://schemas.microsoft.com/office/drawing/2014/main" id="{857F669D-BCE2-4F4C-9092-D135A97F4A8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alphaModFix amt="1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3264570" y="0"/>
            <a:ext cx="8574070" cy="2993227"/>
          </a:xfrm>
          <a:custGeom>
            <a:avLst/>
            <a:gdLst>
              <a:gd name="connsiteX0" fmla="*/ 7552639 w 7552639"/>
              <a:gd name="connsiteY0" fmla="*/ 2636643 h 2636643"/>
              <a:gd name="connsiteX1" fmla="*/ 0 w 7552639"/>
              <a:gd name="connsiteY1" fmla="*/ 2636643 h 2636643"/>
              <a:gd name="connsiteX2" fmla="*/ 0 w 7552639"/>
              <a:gd name="connsiteY2" fmla="*/ 0 h 2636643"/>
              <a:gd name="connsiteX3" fmla="*/ 7552639 w 7552639"/>
              <a:gd name="connsiteY3" fmla="*/ 0 h 2636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2639" h="2636643">
                <a:moveTo>
                  <a:pt x="7552639" y="2636643"/>
                </a:moveTo>
                <a:lnTo>
                  <a:pt x="0" y="2636643"/>
                </a:lnTo>
                <a:lnTo>
                  <a:pt x="0" y="0"/>
                </a:lnTo>
                <a:lnTo>
                  <a:pt x="7552639" y="0"/>
                </a:lnTo>
                <a:close/>
              </a:path>
            </a:pathLst>
          </a:cu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89145528-510F-45D3-B2B8-F8D005E9A5C8}"/>
              </a:ext>
            </a:extLst>
          </p:cNvPr>
          <p:cNvSpPr txBox="1"/>
          <p:nvPr/>
        </p:nvSpPr>
        <p:spPr>
          <a:xfrm>
            <a:off x="3951823" y="3640328"/>
            <a:ext cx="4288353" cy="707886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/>
            <a:r>
              <a:rPr lang="zh-CN" altLang="en-US" sz="4000" dirty="0">
                <a:ln>
                  <a:solidFill>
                    <a:srgbClr val="C00000"/>
                  </a:soli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74000">
                      <a:srgbClr val="E9AE6C"/>
                    </a:gs>
                    <a:gs pos="100000">
                      <a:srgbClr val="BD7746"/>
                    </a:gs>
                  </a:gsLst>
                  <a:lin ang="5400000" scaled="1"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Arial" panose="020B0604020202020204" pitchFamily="34" charset="0"/>
              </a:rPr>
              <a:t>共青团成立的历史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C002BE9D-F8E9-49E8-8ED8-A50E538901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287" y="962668"/>
            <a:ext cx="3810000" cy="1882976"/>
          </a:xfrm>
          <a:prstGeom prst="rect">
            <a:avLst/>
          </a:prstGeom>
          <a:effectLst>
            <a:outerShdw blurRad="12700" sx="101000" sy="101000" algn="ctr" rotWithShape="0">
              <a:srgbClr val="FACD87">
                <a:alpha val="95000"/>
              </a:srgbClr>
            </a:outerShdw>
          </a:effectLst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E72425F8-BA62-428E-9F7E-880307E95165}"/>
              </a:ext>
            </a:extLst>
          </p:cNvPr>
          <p:cNvSpPr txBox="1"/>
          <p:nvPr/>
        </p:nvSpPr>
        <p:spPr>
          <a:xfrm>
            <a:off x="4862021" y="720243"/>
            <a:ext cx="215315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i="1" dirty="0">
                <a:ln>
                  <a:gradFill>
                    <a:gsLst>
                      <a:gs pos="0">
                        <a:srgbClr val="C00000"/>
                      </a:gs>
                      <a:gs pos="86000">
                        <a:srgbClr val="C00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64000">
                      <a:srgbClr val="E9AE6C"/>
                    </a:gs>
                    <a:gs pos="81000">
                      <a:srgbClr val="BD7746">
                        <a:alpha val="0"/>
                      </a:srgbClr>
                    </a:gs>
                  </a:gsLst>
                  <a:lin ang="5400000" scaled="1"/>
                </a:gradFill>
                <a:latin typeface="Arial" panose="020B0604020202020204" pitchFamily="34" charset="0"/>
                <a:ea typeface="优设标题黑" panose="00000500000000000000" pitchFamily="2" charset="-122"/>
                <a:cs typeface="Arial" panose="020B0604020202020204" pitchFamily="34" charset="0"/>
              </a:rPr>
              <a:t>02</a:t>
            </a:r>
            <a:endParaRPr lang="zh-CN" altLang="en-US" sz="13800" b="1" i="1" dirty="0">
              <a:ln>
                <a:gradFill>
                  <a:gsLst>
                    <a:gs pos="0">
                      <a:srgbClr val="C00000"/>
                    </a:gs>
                    <a:gs pos="86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FEF4C3"/>
                  </a:gs>
                  <a:gs pos="29000">
                    <a:srgbClr val="FACD87"/>
                  </a:gs>
                  <a:gs pos="64000">
                    <a:srgbClr val="E9AE6C"/>
                  </a:gs>
                  <a:gs pos="81000">
                    <a:srgbClr val="BD7746">
                      <a:alpha val="0"/>
                    </a:srgbClr>
                  </a:gs>
                </a:gsLst>
                <a:lin ang="5400000" scaled="1"/>
              </a:gradFill>
              <a:latin typeface="Arial" panose="020B0604020202020204" pitchFamily="34" charset="0"/>
              <a:ea typeface="优设标题黑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1EF3183-B900-433D-8D4D-99BC5E010CE8}"/>
              </a:ext>
            </a:extLst>
          </p:cNvPr>
          <p:cNvSpPr/>
          <p:nvPr/>
        </p:nvSpPr>
        <p:spPr>
          <a:xfrm>
            <a:off x="3771903" y="3524149"/>
            <a:ext cx="4648194" cy="798988"/>
          </a:xfrm>
          <a:prstGeom prst="rect">
            <a:avLst/>
          </a:pr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9305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AB7F752-C6C8-4166-BEF3-09CF516E8FD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共青团成立的历史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50DCB8A-922C-4063-A3FA-E798B1DF6F76}"/>
              </a:ext>
            </a:extLst>
          </p:cNvPr>
          <p:cNvGrpSpPr/>
          <p:nvPr/>
        </p:nvGrpSpPr>
        <p:grpSpPr>
          <a:xfrm>
            <a:off x="871938" y="1850752"/>
            <a:ext cx="2408290" cy="4032448"/>
            <a:chOff x="871938" y="1850752"/>
            <a:chExt cx="2408290" cy="403244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30521E02-2D7E-4C56-B2B5-8D1FDD24C867}"/>
                </a:ext>
              </a:extLst>
            </p:cNvPr>
            <p:cNvSpPr/>
            <p:nvPr/>
          </p:nvSpPr>
          <p:spPr bwMode="auto">
            <a:xfrm>
              <a:off x="871938" y="2040298"/>
              <a:ext cx="2408290" cy="3842902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AF4D27E-9C2E-458F-A1E2-E533E3FED5D1}"/>
                </a:ext>
              </a:extLst>
            </p:cNvPr>
            <p:cNvGrpSpPr/>
            <p:nvPr/>
          </p:nvGrpSpPr>
          <p:grpSpPr>
            <a:xfrm>
              <a:off x="1048746" y="1850752"/>
              <a:ext cx="2061232" cy="659410"/>
              <a:chOff x="1258339" y="1725968"/>
              <a:chExt cx="4145292" cy="879213"/>
            </a:xfrm>
          </p:grpSpPr>
          <p:sp>
            <p:nvSpPr>
              <p:cNvPr id="5" name="Freeform 6">
                <a:extLst>
                  <a:ext uri="{FF2B5EF4-FFF2-40B4-BE49-F238E27FC236}">
                    <a16:creationId xmlns:a16="http://schemas.microsoft.com/office/drawing/2014/main" id="{3471FC7A-6E84-45F0-819B-A84093B7815C}"/>
                  </a:ext>
                </a:extLst>
              </p:cNvPr>
              <p:cNvSpPr/>
              <p:nvPr/>
            </p:nvSpPr>
            <p:spPr bwMode="auto">
              <a:xfrm>
                <a:off x="1258339" y="1728176"/>
                <a:ext cx="4145292" cy="250204"/>
              </a:xfrm>
              <a:custGeom>
                <a:avLst/>
                <a:gdLst>
                  <a:gd name="T0" fmla="*/ 285 w 4236"/>
                  <a:gd name="T1" fmla="*/ 0 h 186"/>
                  <a:gd name="T2" fmla="*/ 3967 w 4236"/>
                  <a:gd name="T3" fmla="*/ 0 h 186"/>
                  <a:gd name="T4" fmla="*/ 4236 w 4236"/>
                  <a:gd name="T5" fmla="*/ 186 h 186"/>
                  <a:gd name="T6" fmla="*/ 0 w 4236"/>
                  <a:gd name="T7" fmla="*/ 186 h 186"/>
                  <a:gd name="T8" fmla="*/ 285 w 4236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6" h="186">
                    <a:moveTo>
                      <a:pt x="285" y="0"/>
                    </a:moveTo>
                    <a:lnTo>
                      <a:pt x="3967" y="0"/>
                    </a:lnTo>
                    <a:lnTo>
                      <a:pt x="4236" y="186"/>
                    </a:lnTo>
                    <a:lnTo>
                      <a:pt x="0" y="186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6" name="Freeform 7">
                <a:extLst>
                  <a:ext uri="{FF2B5EF4-FFF2-40B4-BE49-F238E27FC236}">
                    <a16:creationId xmlns:a16="http://schemas.microsoft.com/office/drawing/2014/main" id="{CAEE4718-0EBD-454B-BAB1-D4BF38491121}"/>
                  </a:ext>
                </a:extLst>
              </p:cNvPr>
              <p:cNvSpPr/>
              <p:nvPr/>
            </p:nvSpPr>
            <p:spPr bwMode="auto">
              <a:xfrm>
                <a:off x="1540031" y="1725968"/>
                <a:ext cx="3608643" cy="879213"/>
              </a:xfrm>
              <a:custGeom>
                <a:avLst/>
                <a:gdLst>
                  <a:gd name="T0" fmla="*/ 0 w 3682"/>
                  <a:gd name="T1" fmla="*/ 0 h 786"/>
                  <a:gd name="T2" fmla="*/ 3682 w 3682"/>
                  <a:gd name="T3" fmla="*/ 0 h 786"/>
                  <a:gd name="T4" fmla="*/ 3682 w 3682"/>
                  <a:gd name="T5" fmla="*/ 637 h 786"/>
                  <a:gd name="T6" fmla="*/ 1823 w 3682"/>
                  <a:gd name="T7" fmla="*/ 786 h 786"/>
                  <a:gd name="T8" fmla="*/ 0 w 3682"/>
                  <a:gd name="T9" fmla="*/ 637 h 786"/>
                  <a:gd name="T10" fmla="*/ 0 w 3682"/>
                  <a:gd name="T11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82" h="786">
                    <a:moveTo>
                      <a:pt x="0" y="0"/>
                    </a:moveTo>
                    <a:lnTo>
                      <a:pt x="3682" y="0"/>
                    </a:lnTo>
                    <a:lnTo>
                      <a:pt x="3682" y="637"/>
                    </a:lnTo>
                    <a:lnTo>
                      <a:pt x="1823" y="786"/>
                    </a:lnTo>
                    <a:lnTo>
                      <a:pt x="0" y="637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3302"/>
                  </a:gs>
                  <a:gs pos="100000">
                    <a:srgbClr val="CB0800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0A32C0D7-ECA4-4A10-B8F1-8DD885F89235}"/>
                  </a:ext>
                </a:extLst>
              </p:cNvPr>
              <p:cNvSpPr/>
              <p:nvPr/>
            </p:nvSpPr>
            <p:spPr>
              <a:xfrm>
                <a:off x="2004084" y="1853864"/>
                <a:ext cx="2653800" cy="4924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1920</a:t>
                </a:r>
                <a:r>
                  <a:rPr lang="zh-CN" altLang="en-US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年</a:t>
                </a:r>
                <a:r>
                  <a:rPr lang="en-US" altLang="zh-CN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8</a:t>
                </a:r>
                <a:r>
                  <a:rPr lang="zh-CN" altLang="en-US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月</a:t>
                </a:r>
                <a:endPara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</p:grp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0FAA78C2-6AA9-47EF-9487-02D57E0A65AA}"/>
                </a:ext>
              </a:extLst>
            </p:cNvPr>
            <p:cNvSpPr/>
            <p:nvPr/>
          </p:nvSpPr>
          <p:spPr>
            <a:xfrm>
              <a:off x="1048746" y="2837038"/>
              <a:ext cx="2135444" cy="2542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中国共产党首先在上海组织了社会主义青年团。在此前后，全国各地在准备建党的同时组织了社会主义青年团。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78BBEC5-4B29-4DBA-B60E-BD306A8C0872}"/>
              </a:ext>
            </a:extLst>
          </p:cNvPr>
          <p:cNvGrpSpPr/>
          <p:nvPr/>
        </p:nvGrpSpPr>
        <p:grpSpPr>
          <a:xfrm>
            <a:off x="3497018" y="1842541"/>
            <a:ext cx="2408290" cy="4032448"/>
            <a:chOff x="3497018" y="1842541"/>
            <a:chExt cx="2408290" cy="4032448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4B4A8F2C-DAC4-42ED-A92B-CD5BF0746B1E}"/>
                </a:ext>
              </a:extLst>
            </p:cNvPr>
            <p:cNvSpPr/>
            <p:nvPr/>
          </p:nvSpPr>
          <p:spPr bwMode="auto">
            <a:xfrm>
              <a:off x="3497018" y="2032087"/>
              <a:ext cx="2408290" cy="3842902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C161E327-4D06-46D3-9ADD-391A00F90DC5}"/>
                </a:ext>
              </a:extLst>
            </p:cNvPr>
            <p:cNvGrpSpPr/>
            <p:nvPr/>
          </p:nvGrpSpPr>
          <p:grpSpPr>
            <a:xfrm>
              <a:off x="3673826" y="1842541"/>
              <a:ext cx="2061232" cy="659410"/>
              <a:chOff x="1258339" y="1725968"/>
              <a:chExt cx="4145292" cy="879213"/>
            </a:xfrm>
          </p:grpSpPr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id="{EF7323FF-520D-421D-9BB5-712AFA250903}"/>
                  </a:ext>
                </a:extLst>
              </p:cNvPr>
              <p:cNvSpPr/>
              <p:nvPr/>
            </p:nvSpPr>
            <p:spPr bwMode="auto">
              <a:xfrm>
                <a:off x="1258339" y="1728176"/>
                <a:ext cx="4145292" cy="250204"/>
              </a:xfrm>
              <a:custGeom>
                <a:avLst/>
                <a:gdLst>
                  <a:gd name="T0" fmla="*/ 285 w 4236"/>
                  <a:gd name="T1" fmla="*/ 0 h 186"/>
                  <a:gd name="T2" fmla="*/ 3967 w 4236"/>
                  <a:gd name="T3" fmla="*/ 0 h 186"/>
                  <a:gd name="T4" fmla="*/ 4236 w 4236"/>
                  <a:gd name="T5" fmla="*/ 186 h 186"/>
                  <a:gd name="T6" fmla="*/ 0 w 4236"/>
                  <a:gd name="T7" fmla="*/ 186 h 186"/>
                  <a:gd name="T8" fmla="*/ 285 w 4236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6" h="186">
                    <a:moveTo>
                      <a:pt x="285" y="0"/>
                    </a:moveTo>
                    <a:lnTo>
                      <a:pt x="3967" y="0"/>
                    </a:lnTo>
                    <a:lnTo>
                      <a:pt x="4236" y="186"/>
                    </a:lnTo>
                    <a:lnTo>
                      <a:pt x="0" y="186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id="{2C51EF40-DB88-42ED-A156-E548D628DC2E}"/>
                  </a:ext>
                </a:extLst>
              </p:cNvPr>
              <p:cNvSpPr/>
              <p:nvPr/>
            </p:nvSpPr>
            <p:spPr bwMode="auto">
              <a:xfrm>
                <a:off x="1540031" y="1725968"/>
                <a:ext cx="3608643" cy="879213"/>
              </a:xfrm>
              <a:custGeom>
                <a:avLst/>
                <a:gdLst>
                  <a:gd name="T0" fmla="*/ 0 w 3682"/>
                  <a:gd name="T1" fmla="*/ 0 h 786"/>
                  <a:gd name="T2" fmla="*/ 3682 w 3682"/>
                  <a:gd name="T3" fmla="*/ 0 h 786"/>
                  <a:gd name="T4" fmla="*/ 3682 w 3682"/>
                  <a:gd name="T5" fmla="*/ 637 h 786"/>
                  <a:gd name="T6" fmla="*/ 1823 w 3682"/>
                  <a:gd name="T7" fmla="*/ 786 h 786"/>
                  <a:gd name="T8" fmla="*/ 0 w 3682"/>
                  <a:gd name="T9" fmla="*/ 637 h 786"/>
                  <a:gd name="T10" fmla="*/ 0 w 3682"/>
                  <a:gd name="T11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82" h="786">
                    <a:moveTo>
                      <a:pt x="0" y="0"/>
                    </a:moveTo>
                    <a:lnTo>
                      <a:pt x="3682" y="0"/>
                    </a:lnTo>
                    <a:lnTo>
                      <a:pt x="3682" y="637"/>
                    </a:lnTo>
                    <a:lnTo>
                      <a:pt x="1823" y="786"/>
                    </a:lnTo>
                    <a:lnTo>
                      <a:pt x="0" y="637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3302"/>
                  </a:gs>
                  <a:gs pos="100000">
                    <a:srgbClr val="CB0800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0F4CA97D-15EC-42E1-8206-B107368D268C}"/>
                  </a:ext>
                </a:extLst>
              </p:cNvPr>
              <p:cNvSpPr/>
              <p:nvPr/>
            </p:nvSpPr>
            <p:spPr>
              <a:xfrm>
                <a:off x="2036323" y="1853864"/>
                <a:ext cx="2589323" cy="4924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1921</a:t>
                </a:r>
                <a:r>
                  <a:rPr lang="zh-CN" altLang="en-US" b="1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年</a:t>
                </a:r>
                <a:r>
                  <a:rPr lang="en-US" altLang="zh-CN" b="1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7</a:t>
                </a:r>
                <a:r>
                  <a:rPr lang="zh-CN" altLang="en-US" b="1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月</a:t>
                </a:r>
                <a:endParaRPr lang="zh-CN" altLang="en-US" sz="18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</p:grp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A769BCC9-70B7-46FD-B176-EF747D8ECA5E}"/>
                </a:ext>
              </a:extLst>
            </p:cNvPr>
            <p:cNvSpPr/>
            <p:nvPr/>
          </p:nvSpPr>
          <p:spPr>
            <a:xfrm>
              <a:off x="3756635" y="3721231"/>
              <a:ext cx="2135444" cy="4732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中国共产党成立。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62FB8BA-4CDE-43E1-B086-07DD5D1B88A9}"/>
              </a:ext>
            </a:extLst>
          </p:cNvPr>
          <p:cNvGrpSpPr/>
          <p:nvPr/>
        </p:nvGrpSpPr>
        <p:grpSpPr>
          <a:xfrm>
            <a:off x="6161314" y="1842541"/>
            <a:ext cx="2408290" cy="4032448"/>
            <a:chOff x="6161314" y="1842541"/>
            <a:chExt cx="2408290" cy="4032448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3781B2A-501A-49BF-BA2D-0F51294763A8}"/>
                </a:ext>
              </a:extLst>
            </p:cNvPr>
            <p:cNvSpPr/>
            <p:nvPr/>
          </p:nvSpPr>
          <p:spPr bwMode="auto">
            <a:xfrm>
              <a:off x="6161314" y="2032087"/>
              <a:ext cx="2408290" cy="3842902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C930AFE0-F7D1-44FC-8983-5DA8DC61F646}"/>
                </a:ext>
              </a:extLst>
            </p:cNvPr>
            <p:cNvGrpSpPr/>
            <p:nvPr/>
          </p:nvGrpSpPr>
          <p:grpSpPr>
            <a:xfrm>
              <a:off x="6338122" y="1842541"/>
              <a:ext cx="2061232" cy="659410"/>
              <a:chOff x="1258339" y="1725968"/>
              <a:chExt cx="4145292" cy="879213"/>
            </a:xfrm>
          </p:grpSpPr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B28FCA4F-2D57-4BC2-AA54-57B0E9487F35}"/>
                  </a:ext>
                </a:extLst>
              </p:cNvPr>
              <p:cNvSpPr/>
              <p:nvPr/>
            </p:nvSpPr>
            <p:spPr bwMode="auto">
              <a:xfrm>
                <a:off x="1258339" y="1728176"/>
                <a:ext cx="4145292" cy="250204"/>
              </a:xfrm>
              <a:custGeom>
                <a:avLst/>
                <a:gdLst>
                  <a:gd name="T0" fmla="*/ 285 w 4236"/>
                  <a:gd name="T1" fmla="*/ 0 h 186"/>
                  <a:gd name="T2" fmla="*/ 3967 w 4236"/>
                  <a:gd name="T3" fmla="*/ 0 h 186"/>
                  <a:gd name="T4" fmla="*/ 4236 w 4236"/>
                  <a:gd name="T5" fmla="*/ 186 h 186"/>
                  <a:gd name="T6" fmla="*/ 0 w 4236"/>
                  <a:gd name="T7" fmla="*/ 186 h 186"/>
                  <a:gd name="T8" fmla="*/ 285 w 4236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6" h="186">
                    <a:moveTo>
                      <a:pt x="285" y="0"/>
                    </a:moveTo>
                    <a:lnTo>
                      <a:pt x="3967" y="0"/>
                    </a:lnTo>
                    <a:lnTo>
                      <a:pt x="4236" y="186"/>
                    </a:lnTo>
                    <a:lnTo>
                      <a:pt x="0" y="186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16" name="Freeform 7">
                <a:extLst>
                  <a:ext uri="{FF2B5EF4-FFF2-40B4-BE49-F238E27FC236}">
                    <a16:creationId xmlns:a16="http://schemas.microsoft.com/office/drawing/2014/main" id="{4717DE5B-97A3-4318-9884-FEC73D040E49}"/>
                  </a:ext>
                </a:extLst>
              </p:cNvPr>
              <p:cNvSpPr/>
              <p:nvPr/>
            </p:nvSpPr>
            <p:spPr bwMode="auto">
              <a:xfrm>
                <a:off x="1540031" y="1725968"/>
                <a:ext cx="3608643" cy="879213"/>
              </a:xfrm>
              <a:custGeom>
                <a:avLst/>
                <a:gdLst>
                  <a:gd name="T0" fmla="*/ 0 w 3682"/>
                  <a:gd name="T1" fmla="*/ 0 h 786"/>
                  <a:gd name="T2" fmla="*/ 3682 w 3682"/>
                  <a:gd name="T3" fmla="*/ 0 h 786"/>
                  <a:gd name="T4" fmla="*/ 3682 w 3682"/>
                  <a:gd name="T5" fmla="*/ 637 h 786"/>
                  <a:gd name="T6" fmla="*/ 1823 w 3682"/>
                  <a:gd name="T7" fmla="*/ 786 h 786"/>
                  <a:gd name="T8" fmla="*/ 0 w 3682"/>
                  <a:gd name="T9" fmla="*/ 637 h 786"/>
                  <a:gd name="T10" fmla="*/ 0 w 3682"/>
                  <a:gd name="T11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82" h="786">
                    <a:moveTo>
                      <a:pt x="0" y="0"/>
                    </a:moveTo>
                    <a:lnTo>
                      <a:pt x="3682" y="0"/>
                    </a:lnTo>
                    <a:lnTo>
                      <a:pt x="3682" y="637"/>
                    </a:lnTo>
                    <a:lnTo>
                      <a:pt x="1823" y="786"/>
                    </a:lnTo>
                    <a:lnTo>
                      <a:pt x="0" y="637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3302"/>
                  </a:gs>
                  <a:gs pos="100000">
                    <a:srgbClr val="CB0800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4EB529C7-D094-46EC-9B46-6EC1C76FC5FC}"/>
                  </a:ext>
                </a:extLst>
              </p:cNvPr>
              <p:cNvSpPr/>
              <p:nvPr/>
            </p:nvSpPr>
            <p:spPr>
              <a:xfrm>
                <a:off x="2036323" y="1853864"/>
                <a:ext cx="2589323" cy="4924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1922</a:t>
                </a:r>
                <a:r>
                  <a:rPr lang="zh-CN" altLang="en-US" b="1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年</a:t>
                </a:r>
                <a:r>
                  <a:rPr lang="en-US" altLang="zh-CN" b="1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5</a:t>
                </a:r>
                <a:r>
                  <a:rPr lang="zh-CN" altLang="en-US" b="1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月</a:t>
                </a:r>
                <a:endParaRPr lang="zh-CN" altLang="en-US" sz="18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</p:grp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20A2BA33-4C9C-482E-8438-90BE3A870039}"/>
                </a:ext>
              </a:extLst>
            </p:cNvPr>
            <p:cNvSpPr/>
            <p:nvPr/>
          </p:nvSpPr>
          <p:spPr>
            <a:xfrm>
              <a:off x="6356894" y="2714848"/>
              <a:ext cx="2135444" cy="28142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在党的直接领导下，中国社会主义青年团在广州召开第一次全国代表大会，成立全国统一的组织。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E6FB650-E5ED-40E3-9041-20D0C47E8C50}"/>
              </a:ext>
            </a:extLst>
          </p:cNvPr>
          <p:cNvGrpSpPr/>
          <p:nvPr/>
        </p:nvGrpSpPr>
        <p:grpSpPr>
          <a:xfrm>
            <a:off x="8893823" y="1859023"/>
            <a:ext cx="2408290" cy="4032448"/>
            <a:chOff x="8893823" y="1859023"/>
            <a:chExt cx="2408290" cy="4032448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9BAA1766-FF82-4034-AFC8-5E248A88274F}"/>
                </a:ext>
              </a:extLst>
            </p:cNvPr>
            <p:cNvSpPr/>
            <p:nvPr/>
          </p:nvSpPr>
          <p:spPr bwMode="auto">
            <a:xfrm>
              <a:off x="8893823" y="2048569"/>
              <a:ext cx="2408290" cy="3842902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99569A-F576-4140-BB2D-057AC942F93C}"/>
                </a:ext>
              </a:extLst>
            </p:cNvPr>
            <p:cNvGrpSpPr/>
            <p:nvPr/>
          </p:nvGrpSpPr>
          <p:grpSpPr>
            <a:xfrm>
              <a:off x="9070631" y="1859023"/>
              <a:ext cx="2061232" cy="659410"/>
              <a:chOff x="1258339" y="1725968"/>
              <a:chExt cx="4145292" cy="879213"/>
            </a:xfrm>
          </p:grpSpPr>
          <p:sp>
            <p:nvSpPr>
              <p:cNvPr id="20" name="Freeform 6">
                <a:extLst>
                  <a:ext uri="{FF2B5EF4-FFF2-40B4-BE49-F238E27FC236}">
                    <a16:creationId xmlns:a16="http://schemas.microsoft.com/office/drawing/2014/main" id="{946667C6-A735-4AA6-8162-99802B40CD0F}"/>
                  </a:ext>
                </a:extLst>
              </p:cNvPr>
              <p:cNvSpPr/>
              <p:nvPr/>
            </p:nvSpPr>
            <p:spPr bwMode="auto">
              <a:xfrm>
                <a:off x="1258339" y="1728176"/>
                <a:ext cx="4145292" cy="250204"/>
              </a:xfrm>
              <a:custGeom>
                <a:avLst/>
                <a:gdLst>
                  <a:gd name="T0" fmla="*/ 285 w 4236"/>
                  <a:gd name="T1" fmla="*/ 0 h 186"/>
                  <a:gd name="T2" fmla="*/ 3967 w 4236"/>
                  <a:gd name="T3" fmla="*/ 0 h 186"/>
                  <a:gd name="T4" fmla="*/ 4236 w 4236"/>
                  <a:gd name="T5" fmla="*/ 186 h 186"/>
                  <a:gd name="T6" fmla="*/ 0 w 4236"/>
                  <a:gd name="T7" fmla="*/ 186 h 186"/>
                  <a:gd name="T8" fmla="*/ 285 w 4236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6" h="186">
                    <a:moveTo>
                      <a:pt x="285" y="0"/>
                    </a:moveTo>
                    <a:lnTo>
                      <a:pt x="3967" y="0"/>
                    </a:lnTo>
                    <a:lnTo>
                      <a:pt x="4236" y="186"/>
                    </a:lnTo>
                    <a:lnTo>
                      <a:pt x="0" y="186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21" name="Freeform 7">
                <a:extLst>
                  <a:ext uri="{FF2B5EF4-FFF2-40B4-BE49-F238E27FC236}">
                    <a16:creationId xmlns:a16="http://schemas.microsoft.com/office/drawing/2014/main" id="{94BB2846-43F8-471D-BE33-BA93AFD2608A}"/>
                  </a:ext>
                </a:extLst>
              </p:cNvPr>
              <p:cNvSpPr/>
              <p:nvPr/>
            </p:nvSpPr>
            <p:spPr bwMode="auto">
              <a:xfrm>
                <a:off x="1540031" y="1725968"/>
                <a:ext cx="3608643" cy="879213"/>
              </a:xfrm>
              <a:custGeom>
                <a:avLst/>
                <a:gdLst>
                  <a:gd name="T0" fmla="*/ 0 w 3682"/>
                  <a:gd name="T1" fmla="*/ 0 h 786"/>
                  <a:gd name="T2" fmla="*/ 3682 w 3682"/>
                  <a:gd name="T3" fmla="*/ 0 h 786"/>
                  <a:gd name="T4" fmla="*/ 3682 w 3682"/>
                  <a:gd name="T5" fmla="*/ 637 h 786"/>
                  <a:gd name="T6" fmla="*/ 1823 w 3682"/>
                  <a:gd name="T7" fmla="*/ 786 h 786"/>
                  <a:gd name="T8" fmla="*/ 0 w 3682"/>
                  <a:gd name="T9" fmla="*/ 637 h 786"/>
                  <a:gd name="T10" fmla="*/ 0 w 3682"/>
                  <a:gd name="T11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82" h="786">
                    <a:moveTo>
                      <a:pt x="0" y="0"/>
                    </a:moveTo>
                    <a:lnTo>
                      <a:pt x="3682" y="0"/>
                    </a:lnTo>
                    <a:lnTo>
                      <a:pt x="3682" y="637"/>
                    </a:lnTo>
                    <a:lnTo>
                      <a:pt x="1823" y="786"/>
                    </a:lnTo>
                    <a:lnTo>
                      <a:pt x="0" y="637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3302"/>
                  </a:gs>
                  <a:gs pos="100000">
                    <a:srgbClr val="CB0800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DD29DB5D-0C44-4132-A5FB-2A5C39989BE2}"/>
                  </a:ext>
                </a:extLst>
              </p:cNvPr>
              <p:cNvSpPr/>
              <p:nvPr/>
            </p:nvSpPr>
            <p:spPr>
              <a:xfrm>
                <a:off x="2036323" y="1853864"/>
                <a:ext cx="2589323" cy="4924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1925</a:t>
                </a:r>
                <a:r>
                  <a:rPr lang="zh-CN" altLang="en-US" b="1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年</a:t>
                </a:r>
                <a:r>
                  <a:rPr lang="en-US" altLang="zh-CN" b="1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1</a:t>
                </a:r>
                <a:r>
                  <a:rPr lang="zh-CN" altLang="en-US" b="1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月</a:t>
                </a:r>
                <a:endParaRPr lang="zh-CN" altLang="en-US" sz="18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</p:grp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15B6E815-2C89-4C1B-9341-5B3CC70EEDA2}"/>
                </a:ext>
              </a:extLst>
            </p:cNvPr>
            <p:cNvSpPr/>
            <p:nvPr/>
          </p:nvSpPr>
          <p:spPr>
            <a:xfrm>
              <a:off x="9089403" y="2731968"/>
              <a:ext cx="2135444" cy="28142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在团的第三次全国代表大会上，决定将中国社会主义青年团改名为中国共产主义青年团。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1857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F3F52A8-BCA4-461B-8938-D3A9E130244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共青团成立的历史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913F14F-FC6F-4E2F-B6EC-0012E033B023}"/>
              </a:ext>
            </a:extLst>
          </p:cNvPr>
          <p:cNvGrpSpPr/>
          <p:nvPr/>
        </p:nvGrpSpPr>
        <p:grpSpPr>
          <a:xfrm>
            <a:off x="806624" y="1850752"/>
            <a:ext cx="2408290" cy="4032448"/>
            <a:chOff x="806624" y="1850752"/>
            <a:chExt cx="2408290" cy="403244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79A427DC-31CF-4C6E-ABED-67933E91C528}"/>
                </a:ext>
              </a:extLst>
            </p:cNvPr>
            <p:cNvSpPr/>
            <p:nvPr/>
          </p:nvSpPr>
          <p:spPr bwMode="auto">
            <a:xfrm>
              <a:off x="806624" y="2040298"/>
              <a:ext cx="2408290" cy="3842902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B3CEF38-2F90-47BE-9890-ADFF4B75A5A4}"/>
                </a:ext>
              </a:extLst>
            </p:cNvPr>
            <p:cNvGrpSpPr/>
            <p:nvPr/>
          </p:nvGrpSpPr>
          <p:grpSpPr>
            <a:xfrm>
              <a:off x="983432" y="1850752"/>
              <a:ext cx="2061232" cy="659410"/>
              <a:chOff x="1258339" y="1725968"/>
              <a:chExt cx="4145292" cy="879213"/>
            </a:xfrm>
          </p:grpSpPr>
          <p:sp>
            <p:nvSpPr>
              <p:cNvPr id="5" name="Freeform 6">
                <a:extLst>
                  <a:ext uri="{FF2B5EF4-FFF2-40B4-BE49-F238E27FC236}">
                    <a16:creationId xmlns:a16="http://schemas.microsoft.com/office/drawing/2014/main" id="{24232C6E-969D-4BBC-B5BE-214BA5568105}"/>
                  </a:ext>
                </a:extLst>
              </p:cNvPr>
              <p:cNvSpPr/>
              <p:nvPr/>
            </p:nvSpPr>
            <p:spPr bwMode="auto">
              <a:xfrm>
                <a:off x="1258339" y="1728176"/>
                <a:ext cx="4145292" cy="250204"/>
              </a:xfrm>
              <a:custGeom>
                <a:avLst/>
                <a:gdLst>
                  <a:gd name="T0" fmla="*/ 285 w 4236"/>
                  <a:gd name="T1" fmla="*/ 0 h 186"/>
                  <a:gd name="T2" fmla="*/ 3967 w 4236"/>
                  <a:gd name="T3" fmla="*/ 0 h 186"/>
                  <a:gd name="T4" fmla="*/ 4236 w 4236"/>
                  <a:gd name="T5" fmla="*/ 186 h 186"/>
                  <a:gd name="T6" fmla="*/ 0 w 4236"/>
                  <a:gd name="T7" fmla="*/ 186 h 186"/>
                  <a:gd name="T8" fmla="*/ 285 w 4236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6" h="186">
                    <a:moveTo>
                      <a:pt x="285" y="0"/>
                    </a:moveTo>
                    <a:lnTo>
                      <a:pt x="3967" y="0"/>
                    </a:lnTo>
                    <a:lnTo>
                      <a:pt x="4236" y="186"/>
                    </a:lnTo>
                    <a:lnTo>
                      <a:pt x="0" y="186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6" name="Freeform 7">
                <a:extLst>
                  <a:ext uri="{FF2B5EF4-FFF2-40B4-BE49-F238E27FC236}">
                    <a16:creationId xmlns:a16="http://schemas.microsoft.com/office/drawing/2014/main" id="{53413FA0-41FE-4D95-B8FB-C45FB4359BA5}"/>
                  </a:ext>
                </a:extLst>
              </p:cNvPr>
              <p:cNvSpPr/>
              <p:nvPr/>
            </p:nvSpPr>
            <p:spPr bwMode="auto">
              <a:xfrm>
                <a:off x="1540031" y="1725968"/>
                <a:ext cx="3608643" cy="879213"/>
              </a:xfrm>
              <a:custGeom>
                <a:avLst/>
                <a:gdLst>
                  <a:gd name="T0" fmla="*/ 0 w 3682"/>
                  <a:gd name="T1" fmla="*/ 0 h 786"/>
                  <a:gd name="T2" fmla="*/ 3682 w 3682"/>
                  <a:gd name="T3" fmla="*/ 0 h 786"/>
                  <a:gd name="T4" fmla="*/ 3682 w 3682"/>
                  <a:gd name="T5" fmla="*/ 637 h 786"/>
                  <a:gd name="T6" fmla="*/ 1823 w 3682"/>
                  <a:gd name="T7" fmla="*/ 786 h 786"/>
                  <a:gd name="T8" fmla="*/ 0 w 3682"/>
                  <a:gd name="T9" fmla="*/ 637 h 786"/>
                  <a:gd name="T10" fmla="*/ 0 w 3682"/>
                  <a:gd name="T11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82" h="786">
                    <a:moveTo>
                      <a:pt x="0" y="0"/>
                    </a:moveTo>
                    <a:lnTo>
                      <a:pt x="3682" y="0"/>
                    </a:lnTo>
                    <a:lnTo>
                      <a:pt x="3682" y="637"/>
                    </a:lnTo>
                    <a:lnTo>
                      <a:pt x="1823" y="786"/>
                    </a:lnTo>
                    <a:lnTo>
                      <a:pt x="0" y="637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3302"/>
                  </a:gs>
                  <a:gs pos="100000">
                    <a:srgbClr val="CB0800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9BBADA8F-B189-4F12-A65E-B9C3983ADE23}"/>
                  </a:ext>
                </a:extLst>
              </p:cNvPr>
              <p:cNvSpPr/>
              <p:nvPr/>
            </p:nvSpPr>
            <p:spPr>
              <a:xfrm>
                <a:off x="1868686" y="1853864"/>
                <a:ext cx="2924594" cy="4924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1935</a:t>
                </a:r>
                <a:r>
                  <a:rPr lang="zh-CN" altLang="en-US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年</a:t>
                </a:r>
                <a:r>
                  <a:rPr lang="en-US" altLang="zh-CN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11</a:t>
                </a:r>
                <a:r>
                  <a:rPr lang="zh-CN" altLang="en-US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月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</p:grp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87BE428D-8756-4295-A887-98000DB95C86}"/>
                </a:ext>
              </a:extLst>
            </p:cNvPr>
            <p:cNvSpPr/>
            <p:nvPr/>
          </p:nvSpPr>
          <p:spPr>
            <a:xfrm>
              <a:off x="983432" y="2837038"/>
              <a:ext cx="2135444" cy="29576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为团结一切抗日青年，反对日本帝国主义的侵略，党决定将共青团组织改造成为民族解放性质的抗日救国的青年团体。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95C8EB6-3219-438D-A36B-254957F793FF}"/>
              </a:ext>
            </a:extLst>
          </p:cNvPr>
          <p:cNvGrpSpPr/>
          <p:nvPr/>
        </p:nvGrpSpPr>
        <p:grpSpPr>
          <a:xfrm>
            <a:off x="3431704" y="1842541"/>
            <a:ext cx="2408290" cy="4032448"/>
            <a:chOff x="3431704" y="1842541"/>
            <a:chExt cx="2408290" cy="4032448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CDC872A6-1EFF-4B03-9F42-78537CF8C366}"/>
                </a:ext>
              </a:extLst>
            </p:cNvPr>
            <p:cNvSpPr/>
            <p:nvPr/>
          </p:nvSpPr>
          <p:spPr bwMode="auto">
            <a:xfrm>
              <a:off x="3431704" y="2032087"/>
              <a:ext cx="2408290" cy="3842902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35DB5EB-B069-42A1-B428-1405A44A66AF}"/>
                </a:ext>
              </a:extLst>
            </p:cNvPr>
            <p:cNvGrpSpPr/>
            <p:nvPr/>
          </p:nvGrpSpPr>
          <p:grpSpPr>
            <a:xfrm>
              <a:off x="3608512" y="1842541"/>
              <a:ext cx="2061232" cy="659410"/>
              <a:chOff x="1258339" y="1725968"/>
              <a:chExt cx="4145292" cy="879213"/>
            </a:xfrm>
          </p:grpSpPr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id="{7332DD3A-A125-464A-9BC3-ACF2D77C5424}"/>
                  </a:ext>
                </a:extLst>
              </p:cNvPr>
              <p:cNvSpPr/>
              <p:nvPr/>
            </p:nvSpPr>
            <p:spPr bwMode="auto">
              <a:xfrm>
                <a:off x="1258339" y="1728176"/>
                <a:ext cx="4145292" cy="250204"/>
              </a:xfrm>
              <a:custGeom>
                <a:avLst/>
                <a:gdLst>
                  <a:gd name="T0" fmla="*/ 285 w 4236"/>
                  <a:gd name="T1" fmla="*/ 0 h 186"/>
                  <a:gd name="T2" fmla="*/ 3967 w 4236"/>
                  <a:gd name="T3" fmla="*/ 0 h 186"/>
                  <a:gd name="T4" fmla="*/ 4236 w 4236"/>
                  <a:gd name="T5" fmla="*/ 186 h 186"/>
                  <a:gd name="T6" fmla="*/ 0 w 4236"/>
                  <a:gd name="T7" fmla="*/ 186 h 186"/>
                  <a:gd name="T8" fmla="*/ 285 w 4236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6" h="186">
                    <a:moveTo>
                      <a:pt x="285" y="0"/>
                    </a:moveTo>
                    <a:lnTo>
                      <a:pt x="3967" y="0"/>
                    </a:lnTo>
                    <a:lnTo>
                      <a:pt x="4236" y="186"/>
                    </a:lnTo>
                    <a:lnTo>
                      <a:pt x="0" y="186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id="{256CE908-420D-4874-B0E9-1E582D61A4D8}"/>
                  </a:ext>
                </a:extLst>
              </p:cNvPr>
              <p:cNvSpPr/>
              <p:nvPr/>
            </p:nvSpPr>
            <p:spPr bwMode="auto">
              <a:xfrm>
                <a:off x="1540031" y="1725968"/>
                <a:ext cx="3608643" cy="879213"/>
              </a:xfrm>
              <a:custGeom>
                <a:avLst/>
                <a:gdLst>
                  <a:gd name="T0" fmla="*/ 0 w 3682"/>
                  <a:gd name="T1" fmla="*/ 0 h 786"/>
                  <a:gd name="T2" fmla="*/ 3682 w 3682"/>
                  <a:gd name="T3" fmla="*/ 0 h 786"/>
                  <a:gd name="T4" fmla="*/ 3682 w 3682"/>
                  <a:gd name="T5" fmla="*/ 637 h 786"/>
                  <a:gd name="T6" fmla="*/ 1823 w 3682"/>
                  <a:gd name="T7" fmla="*/ 786 h 786"/>
                  <a:gd name="T8" fmla="*/ 0 w 3682"/>
                  <a:gd name="T9" fmla="*/ 637 h 786"/>
                  <a:gd name="T10" fmla="*/ 0 w 3682"/>
                  <a:gd name="T11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82" h="786">
                    <a:moveTo>
                      <a:pt x="0" y="0"/>
                    </a:moveTo>
                    <a:lnTo>
                      <a:pt x="3682" y="0"/>
                    </a:lnTo>
                    <a:lnTo>
                      <a:pt x="3682" y="637"/>
                    </a:lnTo>
                    <a:lnTo>
                      <a:pt x="1823" y="786"/>
                    </a:lnTo>
                    <a:lnTo>
                      <a:pt x="0" y="637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3302"/>
                  </a:gs>
                  <a:gs pos="100000">
                    <a:srgbClr val="CB0800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0F1DB471-9D75-4FF2-8D04-351375225EDA}"/>
                  </a:ext>
                </a:extLst>
              </p:cNvPr>
              <p:cNvSpPr/>
              <p:nvPr/>
            </p:nvSpPr>
            <p:spPr>
              <a:xfrm>
                <a:off x="1520521" y="1853864"/>
                <a:ext cx="3620928" cy="4924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抗日战争胜利后</a:t>
                </a:r>
              </a:p>
            </p:txBody>
          </p:sp>
        </p:grp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7D629120-4C05-47BB-BB82-BE7146582BA5}"/>
                </a:ext>
              </a:extLst>
            </p:cNvPr>
            <p:cNvSpPr/>
            <p:nvPr/>
          </p:nvSpPr>
          <p:spPr>
            <a:xfrm>
              <a:off x="3636337" y="3235837"/>
              <a:ext cx="2135444" cy="17111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为适应新形势和新任务的需要，党中央在</a:t>
              </a:r>
              <a:r>
                <a:rPr lang="en-US" altLang="zh-CN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1946</a:t>
              </a:r>
              <a:r>
                <a:rPr lang="zh-CN" altLang="en-US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年</a:t>
              </a:r>
              <a:r>
                <a:rPr lang="en-US" altLang="zh-CN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10</a:t>
              </a:r>
              <a:r>
                <a:rPr lang="zh-CN" altLang="en-US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月提议建立民主青年团。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E66DFA1-BB82-4093-AFD5-D69CE04C30B9}"/>
              </a:ext>
            </a:extLst>
          </p:cNvPr>
          <p:cNvGrpSpPr/>
          <p:nvPr/>
        </p:nvGrpSpPr>
        <p:grpSpPr>
          <a:xfrm>
            <a:off x="6096000" y="1842541"/>
            <a:ext cx="2408290" cy="4032448"/>
            <a:chOff x="6096000" y="1842541"/>
            <a:chExt cx="2408290" cy="4032448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D131C25-F59F-4417-8344-F70B72ECF4A4}"/>
                </a:ext>
              </a:extLst>
            </p:cNvPr>
            <p:cNvSpPr/>
            <p:nvPr/>
          </p:nvSpPr>
          <p:spPr bwMode="auto">
            <a:xfrm>
              <a:off x="6096000" y="2032087"/>
              <a:ext cx="2408290" cy="3842902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4864035-6D93-48F8-8DA8-ECF91A769741}"/>
                </a:ext>
              </a:extLst>
            </p:cNvPr>
            <p:cNvGrpSpPr/>
            <p:nvPr/>
          </p:nvGrpSpPr>
          <p:grpSpPr>
            <a:xfrm>
              <a:off x="6272808" y="1842541"/>
              <a:ext cx="2061232" cy="659410"/>
              <a:chOff x="1258339" y="1725968"/>
              <a:chExt cx="4145292" cy="879213"/>
            </a:xfrm>
          </p:grpSpPr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31180835-FEE6-4058-A4AF-400F60538FD1}"/>
                  </a:ext>
                </a:extLst>
              </p:cNvPr>
              <p:cNvSpPr/>
              <p:nvPr/>
            </p:nvSpPr>
            <p:spPr bwMode="auto">
              <a:xfrm>
                <a:off x="1258339" y="1728176"/>
                <a:ext cx="4145292" cy="250204"/>
              </a:xfrm>
              <a:custGeom>
                <a:avLst/>
                <a:gdLst>
                  <a:gd name="T0" fmla="*/ 285 w 4236"/>
                  <a:gd name="T1" fmla="*/ 0 h 186"/>
                  <a:gd name="T2" fmla="*/ 3967 w 4236"/>
                  <a:gd name="T3" fmla="*/ 0 h 186"/>
                  <a:gd name="T4" fmla="*/ 4236 w 4236"/>
                  <a:gd name="T5" fmla="*/ 186 h 186"/>
                  <a:gd name="T6" fmla="*/ 0 w 4236"/>
                  <a:gd name="T7" fmla="*/ 186 h 186"/>
                  <a:gd name="T8" fmla="*/ 285 w 4236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6" h="186">
                    <a:moveTo>
                      <a:pt x="285" y="0"/>
                    </a:moveTo>
                    <a:lnTo>
                      <a:pt x="3967" y="0"/>
                    </a:lnTo>
                    <a:lnTo>
                      <a:pt x="4236" y="186"/>
                    </a:lnTo>
                    <a:lnTo>
                      <a:pt x="0" y="186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16" name="Freeform 7">
                <a:extLst>
                  <a:ext uri="{FF2B5EF4-FFF2-40B4-BE49-F238E27FC236}">
                    <a16:creationId xmlns:a16="http://schemas.microsoft.com/office/drawing/2014/main" id="{82F1F9AA-75D1-4307-BB0E-F4D739F57822}"/>
                  </a:ext>
                </a:extLst>
              </p:cNvPr>
              <p:cNvSpPr/>
              <p:nvPr/>
            </p:nvSpPr>
            <p:spPr bwMode="auto">
              <a:xfrm>
                <a:off x="1540031" y="1725968"/>
                <a:ext cx="3608643" cy="879213"/>
              </a:xfrm>
              <a:custGeom>
                <a:avLst/>
                <a:gdLst>
                  <a:gd name="T0" fmla="*/ 0 w 3682"/>
                  <a:gd name="T1" fmla="*/ 0 h 786"/>
                  <a:gd name="T2" fmla="*/ 3682 w 3682"/>
                  <a:gd name="T3" fmla="*/ 0 h 786"/>
                  <a:gd name="T4" fmla="*/ 3682 w 3682"/>
                  <a:gd name="T5" fmla="*/ 637 h 786"/>
                  <a:gd name="T6" fmla="*/ 1823 w 3682"/>
                  <a:gd name="T7" fmla="*/ 786 h 786"/>
                  <a:gd name="T8" fmla="*/ 0 w 3682"/>
                  <a:gd name="T9" fmla="*/ 637 h 786"/>
                  <a:gd name="T10" fmla="*/ 0 w 3682"/>
                  <a:gd name="T11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82" h="786">
                    <a:moveTo>
                      <a:pt x="0" y="0"/>
                    </a:moveTo>
                    <a:lnTo>
                      <a:pt x="3682" y="0"/>
                    </a:lnTo>
                    <a:lnTo>
                      <a:pt x="3682" y="637"/>
                    </a:lnTo>
                    <a:lnTo>
                      <a:pt x="1823" y="786"/>
                    </a:lnTo>
                    <a:lnTo>
                      <a:pt x="0" y="637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3302"/>
                  </a:gs>
                  <a:gs pos="100000">
                    <a:srgbClr val="CB0800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BFC192FC-6A57-4254-9F6E-63252D67F652}"/>
                  </a:ext>
                </a:extLst>
              </p:cNvPr>
              <p:cNvSpPr/>
              <p:nvPr/>
            </p:nvSpPr>
            <p:spPr>
              <a:xfrm>
                <a:off x="1933163" y="1853864"/>
                <a:ext cx="2795644" cy="4924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1949</a:t>
                </a:r>
                <a:r>
                  <a:rPr lang="zh-CN" altLang="en-US" b="1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年元旦</a:t>
                </a:r>
              </a:p>
            </p:txBody>
          </p:sp>
        </p:grp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6DD1A4B9-F828-424D-A89B-B094006AFFD1}"/>
                </a:ext>
              </a:extLst>
            </p:cNvPr>
            <p:cNvSpPr/>
            <p:nvPr/>
          </p:nvSpPr>
          <p:spPr>
            <a:xfrm>
              <a:off x="6264812" y="3373778"/>
              <a:ext cx="2135444" cy="12894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党中央又作出建立中国新民主主义青年团的决议。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E327592-DAF8-4F6D-9AD4-1804795D1999}"/>
              </a:ext>
            </a:extLst>
          </p:cNvPr>
          <p:cNvGrpSpPr/>
          <p:nvPr/>
        </p:nvGrpSpPr>
        <p:grpSpPr>
          <a:xfrm>
            <a:off x="8828509" y="1859023"/>
            <a:ext cx="2408290" cy="4032448"/>
            <a:chOff x="8828509" y="1859023"/>
            <a:chExt cx="2408290" cy="4032448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6BD949F-3CCA-4A7B-ADA9-297D737A8714}"/>
                </a:ext>
              </a:extLst>
            </p:cNvPr>
            <p:cNvSpPr/>
            <p:nvPr/>
          </p:nvSpPr>
          <p:spPr bwMode="auto">
            <a:xfrm>
              <a:off x="8828509" y="2048569"/>
              <a:ext cx="2408290" cy="3842902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06611B7C-2318-491A-A476-76605C578E30}"/>
                </a:ext>
              </a:extLst>
            </p:cNvPr>
            <p:cNvGrpSpPr/>
            <p:nvPr/>
          </p:nvGrpSpPr>
          <p:grpSpPr>
            <a:xfrm>
              <a:off x="9005317" y="1859023"/>
              <a:ext cx="2061232" cy="659410"/>
              <a:chOff x="1258339" y="1725968"/>
              <a:chExt cx="4145292" cy="879213"/>
            </a:xfrm>
          </p:grpSpPr>
          <p:sp>
            <p:nvSpPr>
              <p:cNvPr id="20" name="Freeform 6">
                <a:extLst>
                  <a:ext uri="{FF2B5EF4-FFF2-40B4-BE49-F238E27FC236}">
                    <a16:creationId xmlns:a16="http://schemas.microsoft.com/office/drawing/2014/main" id="{DDB6D8A4-AE7F-4C80-9837-86978C37336B}"/>
                  </a:ext>
                </a:extLst>
              </p:cNvPr>
              <p:cNvSpPr/>
              <p:nvPr/>
            </p:nvSpPr>
            <p:spPr bwMode="auto">
              <a:xfrm>
                <a:off x="1258339" y="1728176"/>
                <a:ext cx="4145292" cy="250204"/>
              </a:xfrm>
              <a:custGeom>
                <a:avLst/>
                <a:gdLst>
                  <a:gd name="T0" fmla="*/ 285 w 4236"/>
                  <a:gd name="T1" fmla="*/ 0 h 186"/>
                  <a:gd name="T2" fmla="*/ 3967 w 4236"/>
                  <a:gd name="T3" fmla="*/ 0 h 186"/>
                  <a:gd name="T4" fmla="*/ 4236 w 4236"/>
                  <a:gd name="T5" fmla="*/ 186 h 186"/>
                  <a:gd name="T6" fmla="*/ 0 w 4236"/>
                  <a:gd name="T7" fmla="*/ 186 h 186"/>
                  <a:gd name="T8" fmla="*/ 285 w 4236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6" h="186">
                    <a:moveTo>
                      <a:pt x="285" y="0"/>
                    </a:moveTo>
                    <a:lnTo>
                      <a:pt x="3967" y="0"/>
                    </a:lnTo>
                    <a:lnTo>
                      <a:pt x="4236" y="186"/>
                    </a:lnTo>
                    <a:lnTo>
                      <a:pt x="0" y="186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21" name="Freeform 7">
                <a:extLst>
                  <a:ext uri="{FF2B5EF4-FFF2-40B4-BE49-F238E27FC236}">
                    <a16:creationId xmlns:a16="http://schemas.microsoft.com/office/drawing/2014/main" id="{752D6380-7905-4981-B23A-30814ADF97EC}"/>
                  </a:ext>
                </a:extLst>
              </p:cNvPr>
              <p:cNvSpPr/>
              <p:nvPr/>
            </p:nvSpPr>
            <p:spPr bwMode="auto">
              <a:xfrm>
                <a:off x="1540031" y="1725968"/>
                <a:ext cx="3608643" cy="879213"/>
              </a:xfrm>
              <a:custGeom>
                <a:avLst/>
                <a:gdLst>
                  <a:gd name="T0" fmla="*/ 0 w 3682"/>
                  <a:gd name="T1" fmla="*/ 0 h 786"/>
                  <a:gd name="T2" fmla="*/ 3682 w 3682"/>
                  <a:gd name="T3" fmla="*/ 0 h 786"/>
                  <a:gd name="T4" fmla="*/ 3682 w 3682"/>
                  <a:gd name="T5" fmla="*/ 637 h 786"/>
                  <a:gd name="T6" fmla="*/ 1823 w 3682"/>
                  <a:gd name="T7" fmla="*/ 786 h 786"/>
                  <a:gd name="T8" fmla="*/ 0 w 3682"/>
                  <a:gd name="T9" fmla="*/ 637 h 786"/>
                  <a:gd name="T10" fmla="*/ 0 w 3682"/>
                  <a:gd name="T11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82" h="786">
                    <a:moveTo>
                      <a:pt x="0" y="0"/>
                    </a:moveTo>
                    <a:lnTo>
                      <a:pt x="3682" y="0"/>
                    </a:lnTo>
                    <a:lnTo>
                      <a:pt x="3682" y="637"/>
                    </a:lnTo>
                    <a:lnTo>
                      <a:pt x="1823" y="786"/>
                    </a:lnTo>
                    <a:lnTo>
                      <a:pt x="0" y="637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3302"/>
                  </a:gs>
                  <a:gs pos="100000">
                    <a:srgbClr val="CB0800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D3D58F4F-1D3F-434E-8A0A-DC048BD3C5BE}"/>
                  </a:ext>
                </a:extLst>
              </p:cNvPr>
              <p:cNvSpPr/>
              <p:nvPr/>
            </p:nvSpPr>
            <p:spPr>
              <a:xfrm>
                <a:off x="2036323" y="1853864"/>
                <a:ext cx="2589323" cy="4924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1949</a:t>
                </a:r>
                <a:r>
                  <a:rPr lang="zh-CN" altLang="en-US" b="1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年</a:t>
                </a:r>
                <a:r>
                  <a:rPr lang="en-US" altLang="zh-CN" b="1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4</a:t>
                </a:r>
                <a:r>
                  <a:rPr lang="zh-CN" altLang="en-US" b="1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月</a:t>
                </a:r>
              </a:p>
            </p:txBody>
          </p:sp>
        </p:grp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94E177CB-56E3-404B-A982-76348EF6466A}"/>
                </a:ext>
              </a:extLst>
            </p:cNvPr>
            <p:cNvSpPr/>
            <p:nvPr/>
          </p:nvSpPr>
          <p:spPr>
            <a:xfrm>
              <a:off x="9024089" y="2731968"/>
              <a:ext cx="2135444" cy="21204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召开新民主主义青年团第一次全国代表大会，宣告中国新民主主义青年团正式成立。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7025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F3F52A8-BCA4-461B-8938-D3A9E130244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共青团成立的历史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02E1C953-26EB-4186-8AAF-85EF6C6E7269}"/>
              </a:ext>
            </a:extLst>
          </p:cNvPr>
          <p:cNvSpPr txBox="1">
            <a:spLocks noChangeArrowheads="1"/>
          </p:cNvSpPr>
          <p:nvPr/>
        </p:nvSpPr>
        <p:spPr>
          <a:xfrm>
            <a:off x="838200" y="1483934"/>
            <a:ext cx="10458450" cy="146193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1935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11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月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为团结一切抗日青年，反对日本帝国主义的侵略，党决定将共青团组织改造成为民族解放性质的抗日救国的青年团体。抗日战争胜利后，为适应新形势和新任务的需要，党中央在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1946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月提议建立民主青年团。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EC68F043-46BB-4E61-9330-B3C8259FF7E4}"/>
              </a:ext>
            </a:extLst>
          </p:cNvPr>
          <p:cNvSpPr txBox="1">
            <a:spLocks noChangeArrowheads="1"/>
          </p:cNvSpPr>
          <p:nvPr/>
        </p:nvSpPr>
        <p:spPr>
          <a:xfrm>
            <a:off x="838200" y="3041506"/>
            <a:ext cx="10458449" cy="84638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1949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年元旦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党中央又作出建立中国新民主主义青年团的决议。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541AF98A-3706-4318-AF5D-5700F22377E6}"/>
              </a:ext>
            </a:extLst>
          </p:cNvPr>
          <p:cNvSpPr txBox="1">
            <a:spLocks noChangeArrowheads="1"/>
          </p:cNvSpPr>
          <p:nvPr/>
        </p:nvSpPr>
        <p:spPr>
          <a:xfrm>
            <a:off x="838199" y="3983525"/>
            <a:ext cx="10458449" cy="84638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1949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月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召开新民主主义青年团第一次全国代表大会，宣告中国新民主主义青年团正式成立。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CABE8160-77C8-41D6-838A-FA33FA873639}"/>
              </a:ext>
            </a:extLst>
          </p:cNvPr>
          <p:cNvSpPr txBox="1">
            <a:spLocks noChangeArrowheads="1"/>
          </p:cNvSpPr>
          <p:nvPr/>
        </p:nvSpPr>
        <p:spPr>
          <a:xfrm>
            <a:off x="838200" y="4925544"/>
            <a:ext cx="10458448" cy="115416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1957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15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日至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25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日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在新民主主义青年团第三次全国代表大会上，将中国新民主主义青年团改名为中国共产主义青年团。</a:t>
            </a:r>
            <a:endParaRPr lang="en-US" altLang="zh-CN" sz="2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6158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:a16="http://schemas.microsoft.com/office/drawing/2014/main" id="{0BF4A171-1D9F-49CD-9336-337053402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6" name="图片 135">
            <a:extLst>
              <a:ext uri="{FF2B5EF4-FFF2-40B4-BE49-F238E27FC236}">
                <a16:creationId xmlns:a16="http://schemas.microsoft.com/office/drawing/2014/main" id="{A4B3C54C-496D-47B1-A3B6-D99B76D5C72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786"/>
          <a:stretch/>
        </p:blipFill>
        <p:spPr>
          <a:xfrm>
            <a:off x="4191000" y="-2312"/>
            <a:ext cx="3810000" cy="201752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D74B2CA-A6D5-46A2-94A9-1DDD130645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-120897"/>
            <a:ext cx="3810000" cy="1882976"/>
          </a:xfrm>
          <a:prstGeom prst="rect">
            <a:avLst/>
          </a:prstGeom>
          <a:effectLst>
            <a:outerShdw blurRad="12700" sx="101000" sy="101000" algn="ctr" rotWithShape="0">
              <a:srgbClr val="FACD87">
                <a:alpha val="95000"/>
              </a:srgbClr>
            </a:outerShdw>
          </a:effectLst>
        </p:spPr>
      </p:pic>
      <p:sp>
        <p:nvSpPr>
          <p:cNvPr id="128" name="文本框 127">
            <a:extLst>
              <a:ext uri="{FF2B5EF4-FFF2-40B4-BE49-F238E27FC236}">
                <a16:creationId xmlns:a16="http://schemas.microsoft.com/office/drawing/2014/main" id="{80A5E797-677F-4A29-8B9E-6A1E815BB26F}"/>
              </a:ext>
            </a:extLst>
          </p:cNvPr>
          <p:cNvSpPr txBox="1"/>
          <p:nvPr/>
        </p:nvSpPr>
        <p:spPr>
          <a:xfrm>
            <a:off x="5194952" y="533400"/>
            <a:ext cx="1802096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300" dirty="0">
                <a:ln>
                  <a:solidFill>
                    <a:srgbClr val="C00000"/>
                  </a:soli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74000">
                      <a:srgbClr val="E9AE6C"/>
                    </a:gs>
                    <a:gs pos="100000">
                      <a:srgbClr val="BD7746"/>
                    </a:gs>
                  </a:gsLst>
                  <a:lin ang="5400000" scaled="1"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目录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7605D8-924B-4B05-ACA2-B77468E45A9E}"/>
              </a:ext>
            </a:extLst>
          </p:cNvPr>
          <p:cNvSpPr txBox="1"/>
          <p:nvPr/>
        </p:nvSpPr>
        <p:spPr>
          <a:xfrm>
            <a:off x="3192378" y="1880664"/>
            <a:ext cx="173957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/>
              <a:t>01</a:t>
            </a:r>
            <a:endParaRPr lang="zh-CN" altLang="en-US" sz="115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AEFB566-67DA-4911-B86D-0305A549479F}"/>
              </a:ext>
            </a:extLst>
          </p:cNvPr>
          <p:cNvSpPr/>
          <p:nvPr/>
        </p:nvSpPr>
        <p:spPr>
          <a:xfrm>
            <a:off x="3272589" y="-2312"/>
            <a:ext cx="5646822" cy="68603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ED84EC6-6E2B-4493-BD96-8D7FAAC40DAC}"/>
              </a:ext>
            </a:extLst>
          </p:cNvPr>
          <p:cNvGrpSpPr/>
          <p:nvPr/>
        </p:nvGrpSpPr>
        <p:grpSpPr>
          <a:xfrm>
            <a:off x="3184358" y="-120897"/>
            <a:ext cx="5823285" cy="7147339"/>
            <a:chOff x="3192378" y="-120897"/>
            <a:chExt cx="5823285" cy="7147339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C7BFD921-807F-481E-8F0E-121F71F92CD7}"/>
                </a:ext>
              </a:extLst>
            </p:cNvPr>
            <p:cNvCxnSpPr/>
            <p:nvPr/>
          </p:nvCxnSpPr>
          <p:spPr>
            <a:xfrm>
              <a:off x="3192378" y="-120897"/>
              <a:ext cx="0" cy="7147339"/>
            </a:xfrm>
            <a:prstGeom prst="line">
              <a:avLst/>
            </a:prstGeom>
            <a:ln w="12700">
              <a:gradFill>
                <a:gsLst>
                  <a:gs pos="0">
                    <a:srgbClr val="FEF4C3">
                      <a:alpha val="0"/>
                    </a:srgbClr>
                  </a:gs>
                  <a:gs pos="50000">
                    <a:srgbClr val="FACD87"/>
                  </a:gs>
                  <a:gs pos="100000">
                    <a:srgbClr val="E9AE6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E3933DF7-6333-4486-8D6F-ADEFA135A56C}"/>
                </a:ext>
              </a:extLst>
            </p:cNvPr>
            <p:cNvCxnSpPr/>
            <p:nvPr/>
          </p:nvCxnSpPr>
          <p:spPr>
            <a:xfrm>
              <a:off x="9015663" y="-120897"/>
              <a:ext cx="0" cy="7147339"/>
            </a:xfrm>
            <a:prstGeom prst="line">
              <a:avLst/>
            </a:prstGeom>
            <a:ln w="12700">
              <a:gradFill>
                <a:gsLst>
                  <a:gs pos="0">
                    <a:srgbClr val="FEF4C3">
                      <a:alpha val="0"/>
                    </a:srgbClr>
                  </a:gs>
                  <a:gs pos="50000">
                    <a:srgbClr val="FACD87"/>
                  </a:gs>
                  <a:gs pos="100000">
                    <a:srgbClr val="E9AE6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图片 17" descr="雪地上&#10;&#10;描述已自动生成">
            <a:extLst>
              <a:ext uri="{FF2B5EF4-FFF2-40B4-BE49-F238E27FC236}">
                <a16:creationId xmlns:a16="http://schemas.microsoft.com/office/drawing/2014/main" id="{9431732C-0A1D-48A2-B559-9C43A1640AD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alphaModFix am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2590" y="3864773"/>
            <a:ext cx="5646822" cy="2993227"/>
          </a:xfrm>
          <a:custGeom>
            <a:avLst/>
            <a:gdLst>
              <a:gd name="connsiteX0" fmla="*/ 0 w 7002887"/>
              <a:gd name="connsiteY0" fmla="*/ 0 h 5546491"/>
              <a:gd name="connsiteX1" fmla="*/ 7002887 w 7002887"/>
              <a:gd name="connsiteY1" fmla="*/ 0 h 5546491"/>
              <a:gd name="connsiteX2" fmla="*/ 7002887 w 7002887"/>
              <a:gd name="connsiteY2" fmla="*/ 5546491 h 5546491"/>
              <a:gd name="connsiteX3" fmla="*/ 0 w 7002887"/>
              <a:gd name="connsiteY3" fmla="*/ 5546491 h 554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02887" h="5546491">
                <a:moveTo>
                  <a:pt x="0" y="0"/>
                </a:moveTo>
                <a:lnTo>
                  <a:pt x="7002887" y="0"/>
                </a:lnTo>
                <a:lnTo>
                  <a:pt x="7002887" y="5546491"/>
                </a:lnTo>
                <a:lnTo>
                  <a:pt x="0" y="5546491"/>
                </a:lnTo>
                <a:close/>
              </a:path>
            </a:pathLst>
          </a:custGeom>
        </p:spPr>
      </p:pic>
      <p:pic>
        <p:nvPicPr>
          <p:cNvPr id="19" name="图片 18" descr="雪地上&#10;&#10;描述已自动生成">
            <a:extLst>
              <a:ext uri="{FF2B5EF4-FFF2-40B4-BE49-F238E27FC236}">
                <a16:creationId xmlns:a16="http://schemas.microsoft.com/office/drawing/2014/main" id="{857F669D-BCE2-4F4C-9092-D135A97F4A8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alphaModFix amt="1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3264570" y="0"/>
            <a:ext cx="8574070" cy="2993227"/>
          </a:xfrm>
          <a:custGeom>
            <a:avLst/>
            <a:gdLst>
              <a:gd name="connsiteX0" fmla="*/ 7552639 w 7552639"/>
              <a:gd name="connsiteY0" fmla="*/ 2636643 h 2636643"/>
              <a:gd name="connsiteX1" fmla="*/ 0 w 7552639"/>
              <a:gd name="connsiteY1" fmla="*/ 2636643 h 2636643"/>
              <a:gd name="connsiteX2" fmla="*/ 0 w 7552639"/>
              <a:gd name="connsiteY2" fmla="*/ 0 h 2636643"/>
              <a:gd name="connsiteX3" fmla="*/ 7552639 w 7552639"/>
              <a:gd name="connsiteY3" fmla="*/ 0 h 2636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2639" h="2636643">
                <a:moveTo>
                  <a:pt x="7552639" y="2636643"/>
                </a:moveTo>
                <a:lnTo>
                  <a:pt x="0" y="2636643"/>
                </a:lnTo>
                <a:lnTo>
                  <a:pt x="0" y="0"/>
                </a:lnTo>
                <a:lnTo>
                  <a:pt x="7552639" y="0"/>
                </a:lnTo>
                <a:close/>
              </a:path>
            </a:pathLst>
          </a:cu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89145528-510F-45D3-B2B8-F8D005E9A5C8}"/>
              </a:ext>
            </a:extLst>
          </p:cNvPr>
          <p:cNvSpPr txBox="1"/>
          <p:nvPr/>
        </p:nvSpPr>
        <p:spPr>
          <a:xfrm>
            <a:off x="3090228" y="3615251"/>
            <a:ext cx="6011582" cy="707886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/>
            <a:r>
              <a:rPr lang="zh-CN" altLang="en-US" sz="4000" dirty="0">
                <a:ln>
                  <a:solidFill>
                    <a:srgbClr val="C00000"/>
                  </a:soli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74000">
                      <a:srgbClr val="E9AE6C"/>
                    </a:gs>
                    <a:gs pos="100000">
                      <a:srgbClr val="BD7746"/>
                    </a:gs>
                  </a:gsLst>
                  <a:lin ang="5400000" scaled="1"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Arial" panose="020B0604020202020204" pitchFamily="34" charset="0"/>
              </a:rPr>
              <a:t>共青团团徽、团旗、团歌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C002BE9D-F8E9-49E8-8ED8-A50E538901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287" y="962668"/>
            <a:ext cx="3810000" cy="1882976"/>
          </a:xfrm>
          <a:prstGeom prst="rect">
            <a:avLst/>
          </a:prstGeom>
          <a:effectLst>
            <a:outerShdw blurRad="12700" sx="101000" sy="101000" algn="ctr" rotWithShape="0">
              <a:srgbClr val="FACD87">
                <a:alpha val="95000"/>
              </a:srgbClr>
            </a:outerShdw>
          </a:effectLst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E72425F8-BA62-428E-9F7E-880307E95165}"/>
              </a:ext>
            </a:extLst>
          </p:cNvPr>
          <p:cNvSpPr txBox="1"/>
          <p:nvPr/>
        </p:nvSpPr>
        <p:spPr>
          <a:xfrm>
            <a:off x="4862021" y="720243"/>
            <a:ext cx="215315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i="1" dirty="0">
                <a:ln>
                  <a:gradFill>
                    <a:gsLst>
                      <a:gs pos="0">
                        <a:srgbClr val="C00000"/>
                      </a:gs>
                      <a:gs pos="86000">
                        <a:srgbClr val="C00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EF4C3"/>
                    </a:gs>
                    <a:gs pos="29000">
                      <a:srgbClr val="FACD87"/>
                    </a:gs>
                    <a:gs pos="64000">
                      <a:srgbClr val="E9AE6C"/>
                    </a:gs>
                    <a:gs pos="81000">
                      <a:srgbClr val="BD7746">
                        <a:alpha val="0"/>
                      </a:srgbClr>
                    </a:gs>
                  </a:gsLst>
                  <a:lin ang="5400000" scaled="1"/>
                </a:gradFill>
                <a:latin typeface="Arial" panose="020B0604020202020204" pitchFamily="34" charset="0"/>
                <a:ea typeface="优设标题黑" panose="00000500000000000000" pitchFamily="2" charset="-122"/>
                <a:cs typeface="Arial" panose="020B0604020202020204" pitchFamily="34" charset="0"/>
              </a:rPr>
              <a:t>03</a:t>
            </a:r>
            <a:endParaRPr lang="zh-CN" altLang="en-US" sz="13800" b="1" i="1" dirty="0">
              <a:ln>
                <a:gradFill>
                  <a:gsLst>
                    <a:gs pos="0">
                      <a:srgbClr val="C00000"/>
                    </a:gs>
                    <a:gs pos="86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FEF4C3"/>
                  </a:gs>
                  <a:gs pos="29000">
                    <a:srgbClr val="FACD87"/>
                  </a:gs>
                  <a:gs pos="64000">
                    <a:srgbClr val="E9AE6C"/>
                  </a:gs>
                  <a:gs pos="81000">
                    <a:srgbClr val="BD7746">
                      <a:alpha val="0"/>
                    </a:srgbClr>
                  </a:gs>
                </a:gsLst>
                <a:lin ang="5400000" scaled="1"/>
              </a:gradFill>
              <a:latin typeface="Arial" panose="020B0604020202020204" pitchFamily="34" charset="0"/>
              <a:ea typeface="优设标题黑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CB856C2-7614-43C9-A3AC-0C5C0C899654}"/>
              </a:ext>
            </a:extLst>
          </p:cNvPr>
          <p:cNvSpPr/>
          <p:nvPr/>
        </p:nvSpPr>
        <p:spPr>
          <a:xfrm>
            <a:off x="3381829" y="3524149"/>
            <a:ext cx="5428342" cy="798988"/>
          </a:xfrm>
          <a:prstGeom prst="rect">
            <a:avLst/>
          </a:pr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09470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281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281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281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2819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2819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2819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2819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2819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1205</Words>
  <Application>Microsoft Office PowerPoint</Application>
  <PresentationFormat>宽屏</PresentationFormat>
  <Paragraphs>128</Paragraphs>
  <Slides>21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等线</vt:lpstr>
      <vt:lpstr>锐字真言体免费商用</vt:lpstr>
      <vt:lpstr>微软雅黑</vt:lpstr>
      <vt:lpstr>优设标题黑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建团百年弘扬五四精神ppt模板</dc:title>
  <dc:creator>海恒PPT</dc:creator>
  <cp:keywords>51PPT模板网</cp:keywords>
  <dc:description>www.51pptmoban.com</dc:description>
  <cp:lastModifiedBy>Win user</cp:lastModifiedBy>
  <cp:revision>79</cp:revision>
  <dcterms:created xsi:type="dcterms:W3CDTF">2022-04-24T07:37:15Z</dcterms:created>
  <dcterms:modified xsi:type="dcterms:W3CDTF">2022-04-29T15:10:41Z</dcterms:modified>
</cp:coreProperties>
</file>